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7" r:id="rId5"/>
    <p:sldId id="261" r:id="rId6"/>
    <p:sldId id="263" r:id="rId7"/>
    <p:sldId id="256" r:id="rId8"/>
    <p:sldId id="279" r:id="rId9"/>
    <p:sldId id="270" r:id="rId10"/>
    <p:sldId id="257" r:id="rId11"/>
    <p:sldId id="269" r:id="rId12"/>
    <p:sldId id="268" r:id="rId13"/>
    <p:sldId id="276" r:id="rId14"/>
    <p:sldId id="275" r:id="rId15"/>
    <p:sldId id="281" r:id="rId16"/>
    <p:sldId id="277" r:id="rId17"/>
    <p:sldId id="272" r:id="rId18"/>
    <p:sldId id="280" r:id="rId19"/>
    <p:sldId id="282" r:id="rId20"/>
    <p:sldId id="283"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B0159E-6AF8-D49F-F565-26AEFCBDC139}" name="Michele DiRocco" initials="MD" userId="S::mdirocco@nccer.org::185f0c80-3889-4946-9d24-60b979dc7cd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91718"/>
    <a:srgbClr val="E28D26"/>
    <a:srgbClr val="771516"/>
    <a:srgbClr val="12253D"/>
    <a:srgbClr val="98B3DD"/>
    <a:srgbClr val="598CCE"/>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5"/>
    <p:restoredTop sz="83265" autoAdjust="0"/>
  </p:normalViewPr>
  <p:slideViewPr>
    <p:cSldViewPr snapToGrid="0">
      <p:cViewPr varScale="1">
        <p:scale>
          <a:sx n="97" d="100"/>
          <a:sy n="97" d="100"/>
        </p:scale>
        <p:origin x="6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4FC20-9C7F-4A3D-9C70-D44645C42944}"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2980C-3100-48BB-AFA1-F227B0596F74}" type="slidenum">
              <a:rPr lang="en-US" smtClean="0"/>
              <a:t>‹#›</a:t>
            </a:fld>
            <a:endParaRPr lang="en-US"/>
          </a:p>
        </p:txBody>
      </p:sp>
    </p:spTree>
    <p:extLst>
      <p:ext uri="{BB962C8B-B14F-4D97-AF65-F5344CB8AC3E}">
        <p14:creationId xmlns:p14="http://schemas.microsoft.com/office/powerpoint/2010/main" val="295179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company name or logo.</a:t>
            </a:r>
          </a:p>
          <a:p>
            <a:endParaRPr lang="en-US" dirty="0"/>
          </a:p>
          <a:p>
            <a:r>
              <a:rPr lang="en-US" dirty="0"/>
              <a:t>Introduce yourself: Your name, position and company. Say you’re there to talk about a great career path that they don’t hear enough about – careers in construction.</a:t>
            </a:r>
          </a:p>
          <a:p>
            <a:endParaRPr lang="en-US" dirty="0"/>
          </a:p>
          <a:p>
            <a:r>
              <a:rPr lang="en-US" dirty="0"/>
              <a:t>Be sure to include your company’s logo on this slide and put the number and email of your company or yourself at the footer of all slides. (</a:t>
            </a:r>
            <a:r>
              <a:rPr lang="en-US"/>
              <a:t>This way, if </a:t>
            </a:r>
            <a:r>
              <a:rPr lang="en-US" dirty="0"/>
              <a:t>someone has to step out, they don’t have to wait until the very end to get your contact information.)</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1</a:t>
            </a:fld>
            <a:endParaRPr lang="en-US"/>
          </a:p>
        </p:txBody>
      </p:sp>
    </p:spTree>
    <p:extLst>
      <p:ext uri="{BB962C8B-B14F-4D97-AF65-F5344CB8AC3E}">
        <p14:creationId xmlns:p14="http://schemas.microsoft.com/office/powerpoint/2010/main" val="2391122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Again emphasizing that there are many routes someone can take for a construction career.</a:t>
            </a:r>
          </a:p>
          <a:p>
            <a:endParaRPr lang="en-US" dirty="0"/>
          </a:p>
          <a:p>
            <a:r>
              <a:rPr lang="en-US" dirty="0"/>
              <a:t>If you want to immediately hop into the field and start earning money, an apprenticeship might be a good choice. But if you want a more traditional college experience, there are plenty of options through the community college or university path.</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11</a:t>
            </a:fld>
            <a:endParaRPr lang="en-US"/>
          </a:p>
        </p:txBody>
      </p:sp>
    </p:spTree>
    <p:extLst>
      <p:ext uri="{BB962C8B-B14F-4D97-AF65-F5344CB8AC3E}">
        <p14:creationId xmlns:p14="http://schemas.microsoft.com/office/powerpoint/2010/main" val="109078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Click the video to play it. If the play button does not automatically appear during the presentation, right-click the thumbnail and hit “preview,” and then click the play button on the video.</a:t>
            </a:r>
          </a:p>
          <a:p>
            <a:endParaRPr lang="en-US" i="1" dirty="0"/>
          </a:p>
          <a:p>
            <a:r>
              <a:rPr lang="en-US" i="1" dirty="0"/>
              <a:t>NOTE: Before playing video, make sure the sound is on and the computer or presentation is hooked up correctly. Be sure you are connected to the internet, as the video must connect to YouTube.</a:t>
            </a:r>
          </a:p>
          <a:p>
            <a:endParaRPr lang="en-US" i="1" dirty="0"/>
          </a:p>
          <a:p>
            <a:r>
              <a:rPr lang="en-US" i="1" dirty="0"/>
              <a:t>Feel free to stop playing at the 1 minute mark, as the closing slide includes a voiceover that isn’t necessarily relevant to the presentation.</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12</a:t>
            </a:fld>
            <a:endParaRPr lang="en-US"/>
          </a:p>
        </p:txBody>
      </p:sp>
    </p:spTree>
    <p:extLst>
      <p:ext uri="{BB962C8B-B14F-4D97-AF65-F5344CB8AC3E}">
        <p14:creationId xmlns:p14="http://schemas.microsoft.com/office/powerpoint/2010/main" val="218431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Now that your audience knows a bit more about construction and the crafts, it’s time to convince them why they should consider a career in construction.</a:t>
            </a:r>
          </a:p>
          <a:p>
            <a:endParaRPr lang="en-US" dirty="0"/>
          </a:p>
          <a:p>
            <a:r>
              <a:rPr lang="en-US" dirty="0"/>
              <a:t>What makes this a great career?</a:t>
            </a:r>
          </a:p>
          <a:p>
            <a:endParaRPr lang="en-US" dirty="0"/>
          </a:p>
          <a:p>
            <a:r>
              <a:rPr lang="en-US" dirty="0"/>
              <a:t>Skilled professionals are well-paid, and salaries continue to climb. If you personally made a nice living in construction, give some examples of how you are enjoying financial security!</a:t>
            </a:r>
          </a:p>
          <a:p>
            <a:endParaRPr lang="en-US" dirty="0"/>
          </a:p>
          <a:p>
            <a:r>
              <a:rPr lang="en-US" dirty="0"/>
              <a:t>Lots of students go to college, earn a degree, and then find there are no jobs in that field. Well, construction doesn’t have that problem. There is a growing demand for craft professionals, with an estimated shortage of </a:t>
            </a:r>
            <a:r>
              <a:rPr lang="en-US" b="1" dirty="0"/>
              <a:t>1.4 million construction workers by 2022</a:t>
            </a:r>
            <a:r>
              <a:rPr lang="en-US" dirty="0"/>
              <a:t>. Craft skills are skills for real jobs that companies are actually hiring for. </a:t>
            </a:r>
            <a:r>
              <a:rPr lang="en-US" i="1" dirty="0"/>
              <a:t>(Statistic from </a:t>
            </a:r>
            <a:r>
              <a:rPr lang="en-US" i="1" dirty="0" err="1"/>
              <a:t>ManPower</a:t>
            </a:r>
            <a:r>
              <a:rPr lang="en-US" i="1" dirty="0"/>
              <a:t> – Skilled craft positions continue to be in the top five hardest jobs to fill globally.)</a:t>
            </a:r>
          </a:p>
          <a:p>
            <a:endParaRPr lang="en-US" dirty="0"/>
          </a:p>
          <a:p>
            <a:r>
              <a:rPr lang="en-US" dirty="0"/>
              <a:t>Construction workers have a high degree of job satisfaction. A 2015 report found that, out of all industries, construction had the happiest employees. </a:t>
            </a:r>
          </a:p>
          <a:p>
            <a:endParaRPr lang="en-US" dirty="0"/>
          </a:p>
          <a:p>
            <a:r>
              <a:rPr lang="en-US" dirty="0"/>
              <a:t>Skilled craft professionals have unlimited potential. It is not a dead-end job. There are many opportunities to advance and grow your career. You can go from an apprentice to a manager or supervisor to a company executive or owner.</a:t>
            </a:r>
          </a:p>
          <a:p>
            <a:endParaRPr lang="en-US" dirty="0"/>
          </a:p>
          <a:p>
            <a:r>
              <a:rPr lang="en-US" dirty="0"/>
              <a:t>Finally, you have the ability to leave a legacy. You can drive by a building on the street and say “I helped build that.” The hospitals you build will help save lives. The schools you build will teach future generations. </a:t>
            </a:r>
          </a:p>
          <a:p>
            <a:endParaRPr lang="en-US" dirty="0"/>
          </a:p>
          <a:p>
            <a:r>
              <a:rPr lang="en-US" i="1" dirty="0"/>
              <a:t>Share why you personally enjoy your career in construction. Is it the friends you make and people you meet? Is it the ability to express your creativity or make an impact in the community? Is it the ability to give your family a comfortable life?</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13</a:t>
            </a:fld>
            <a:endParaRPr lang="en-US"/>
          </a:p>
        </p:txBody>
      </p:sp>
    </p:spTree>
    <p:extLst>
      <p:ext uri="{BB962C8B-B14F-4D97-AF65-F5344CB8AC3E}">
        <p14:creationId xmlns:p14="http://schemas.microsoft.com/office/powerpoint/2010/main" val="1194745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More information about salaries in support of the previous slide.</a:t>
            </a:r>
          </a:p>
          <a:p>
            <a:endParaRPr lang="en-US" dirty="0"/>
          </a:p>
          <a:p>
            <a:r>
              <a:rPr lang="en-US" dirty="0"/>
              <a:t>Many people think that construction workers are just laborers who have limited skills and limited options that don’t get paid much.</a:t>
            </a:r>
          </a:p>
          <a:p>
            <a:endParaRPr lang="en-US" dirty="0"/>
          </a:p>
          <a:p>
            <a:r>
              <a:rPr lang="en-US" dirty="0"/>
              <a:t>But the truth is construction workers are skilled craft professionals who enjoy their jobs and get paid well for their unique and in-demand talents!</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14</a:t>
            </a:fld>
            <a:endParaRPr lang="en-US"/>
          </a:p>
        </p:txBody>
      </p:sp>
    </p:spTree>
    <p:extLst>
      <p:ext uri="{BB962C8B-B14F-4D97-AF65-F5344CB8AC3E}">
        <p14:creationId xmlns:p14="http://schemas.microsoft.com/office/powerpoint/2010/main" val="192497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Click the video to play it. If the play button does not automatically appear during the presentation, right-click the thumbnail and hit “preview,” and then click the play button on the video.</a:t>
            </a:r>
          </a:p>
          <a:p>
            <a:endParaRPr lang="en-US" i="1" dirty="0"/>
          </a:p>
          <a:p>
            <a:r>
              <a:rPr lang="en-US" i="1" dirty="0"/>
              <a:t>NOTE: Before playing video, make sure the sound is on and the computer or presentation is hooked up correctly. Be sure you are connected to the internet, as the video must connect to YouTube.</a:t>
            </a:r>
          </a:p>
          <a:p>
            <a:endParaRPr lang="en-US" i="1" dirty="0"/>
          </a:p>
          <a:p>
            <a:r>
              <a:rPr lang="en-US" i="1" dirty="0"/>
              <a:t>Feel free to stop playing at the 1 minute mark, as the closing slide includes a voiceover that isn’t necessarily relevant to the presentation.</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15</a:t>
            </a:fld>
            <a:endParaRPr lang="en-US"/>
          </a:p>
        </p:txBody>
      </p:sp>
    </p:spTree>
    <p:extLst>
      <p:ext uri="{BB962C8B-B14F-4D97-AF65-F5344CB8AC3E}">
        <p14:creationId xmlns:p14="http://schemas.microsoft.com/office/powerpoint/2010/main" val="130137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great </a:t>
            </a:r>
            <a:r>
              <a:rPr lang="en-US" dirty="0"/>
              <a:t>way for students to get started on their construction exploration journey is with </a:t>
            </a:r>
            <a:r>
              <a:rPr lang="en-US" dirty="0" err="1"/>
              <a:t>CareerStarter</a:t>
            </a:r>
            <a:r>
              <a:rPr lang="en-US" dirty="0"/>
              <a:t>. On </a:t>
            </a:r>
            <a:r>
              <a:rPr lang="en-US" dirty="0" err="1"/>
              <a:t>CareerStarter</a:t>
            </a:r>
            <a:r>
              <a:rPr lang="en-US" dirty="0"/>
              <a:t> students can take a career quiz and explore their matches to see what the world of construction has to offer them.</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16</a:t>
            </a:fld>
            <a:endParaRPr lang="en-US"/>
          </a:p>
        </p:txBody>
      </p:sp>
    </p:spTree>
    <p:extLst>
      <p:ext uri="{BB962C8B-B14F-4D97-AF65-F5344CB8AC3E}">
        <p14:creationId xmlns:p14="http://schemas.microsoft.com/office/powerpoint/2010/main" val="412311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even have them sign up and take the career quiz as a classroom activity at this point in your presentation.</a:t>
            </a:r>
          </a:p>
          <a:p>
            <a:endParaRPr lang="en-US" dirty="0"/>
          </a:p>
          <a:p>
            <a:r>
              <a:rPr lang="en-US" dirty="0"/>
              <a:t>Be sure your company is on the platform to further incentive students to connect with you and be updated whenever new job opportunities in your organization become available. They can favorite your organization to connect at a later date as well.</a:t>
            </a:r>
          </a:p>
        </p:txBody>
      </p:sp>
      <p:sp>
        <p:nvSpPr>
          <p:cNvPr id="4" name="Slide Number Placeholder 3"/>
          <p:cNvSpPr>
            <a:spLocks noGrp="1"/>
          </p:cNvSpPr>
          <p:nvPr>
            <p:ph type="sldNum" sz="quarter" idx="5"/>
          </p:nvPr>
        </p:nvSpPr>
        <p:spPr/>
        <p:txBody>
          <a:bodyPr/>
          <a:lstStyle/>
          <a:p>
            <a:fld id="{E442980C-3100-48BB-AFA1-F227B0596F74}" type="slidenum">
              <a:rPr lang="en-US" smtClean="0"/>
              <a:t>17</a:t>
            </a:fld>
            <a:endParaRPr lang="en-US"/>
          </a:p>
        </p:txBody>
      </p:sp>
    </p:spTree>
    <p:extLst>
      <p:ext uri="{BB962C8B-B14F-4D97-AF65-F5344CB8AC3E}">
        <p14:creationId xmlns:p14="http://schemas.microsoft.com/office/powerpoint/2010/main" val="319120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Fill in your company contact information. If you have an apprenticeship program, include ways to get involved.</a:t>
            </a:r>
          </a:p>
          <a:p>
            <a:endParaRPr lang="en-US" i="1" dirty="0"/>
          </a:p>
          <a:p>
            <a:r>
              <a:rPr lang="en-US" i="1" dirty="0"/>
              <a:t>Thank the audience for their attention and ask if there are any questions.</a:t>
            </a:r>
          </a:p>
          <a:p>
            <a:r>
              <a:rPr lang="en-US" i="1" dirty="0"/>
              <a:t>Fill in your company contact information. If you have an apprenticeship program, include ways to get involved.</a:t>
            </a:r>
          </a:p>
          <a:p>
            <a:endParaRPr lang="en-US" i="1" dirty="0"/>
          </a:p>
          <a:p>
            <a:r>
              <a:rPr lang="en-US" i="1" dirty="0"/>
              <a:t>Thank the audience for their attention and ask if there are any questions.</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18</a:t>
            </a:fld>
            <a:endParaRPr lang="en-US"/>
          </a:p>
        </p:txBody>
      </p:sp>
    </p:spTree>
    <p:extLst>
      <p:ext uri="{BB962C8B-B14F-4D97-AF65-F5344CB8AC3E}">
        <p14:creationId xmlns:p14="http://schemas.microsoft.com/office/powerpoint/2010/main" val="230194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Start off by posing a question</a:t>
            </a:r>
            <a:r>
              <a:rPr lang="en-US"/>
              <a:t>: What is construction? </a:t>
            </a:r>
            <a:r>
              <a:rPr lang="en-US" i="1"/>
              <a:t>See what answers your audience gives. See what words come to mind when they hear the word construction. </a:t>
            </a:r>
          </a:p>
          <a:p>
            <a:endParaRPr lang="en-US" i="1"/>
          </a:p>
          <a:p>
            <a:r>
              <a:rPr lang="en-US" i="1"/>
              <a:t>Transition by commending their answers and explaining how construction is an exciting and interesting industry that has a massive role in our society.</a:t>
            </a:r>
          </a:p>
          <a:p>
            <a:endParaRPr lang="en-US"/>
          </a:p>
        </p:txBody>
      </p:sp>
      <p:sp>
        <p:nvSpPr>
          <p:cNvPr id="4" name="Slide Number Placeholder 3"/>
          <p:cNvSpPr>
            <a:spLocks noGrp="1"/>
          </p:cNvSpPr>
          <p:nvPr>
            <p:ph type="sldNum" sz="quarter" idx="5"/>
          </p:nvPr>
        </p:nvSpPr>
        <p:spPr/>
        <p:txBody>
          <a:bodyPr/>
          <a:lstStyle/>
          <a:p>
            <a:fld id="{E442980C-3100-48BB-AFA1-F227B0596F74}" type="slidenum">
              <a:rPr lang="en-US" smtClean="0"/>
              <a:t>2</a:t>
            </a:fld>
            <a:endParaRPr lang="en-US"/>
          </a:p>
        </p:txBody>
      </p:sp>
    </p:spTree>
    <p:extLst>
      <p:ext uri="{BB962C8B-B14F-4D97-AF65-F5344CB8AC3E}">
        <p14:creationId xmlns:p14="http://schemas.microsoft.com/office/powerpoint/2010/main" val="436241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Re-emphasize points made in the previous video. </a:t>
            </a:r>
            <a:r>
              <a:rPr lang="en-US" dirty="0"/>
              <a:t>Everything starts with construction! Malls, hospitals, homes, stadiums, schools, offices, roads, factories. Without the construction industry, we wouldn’t have any buildings, any electricity, any running water or AC. Although we may not think about construction every day, it is an important part of our lives.</a:t>
            </a:r>
          </a:p>
          <a:p>
            <a:endParaRPr lang="en-US" dirty="0"/>
          </a:p>
          <a:p>
            <a:r>
              <a:rPr lang="en-US" b="1" i="1" dirty="0"/>
              <a:t>You can replace these photos with projects your own company has worked on. Give a few brief examples of the different projects your company is a part of. </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4</a:t>
            </a:fld>
            <a:endParaRPr lang="en-US"/>
          </a:p>
        </p:txBody>
      </p:sp>
    </p:spTree>
    <p:extLst>
      <p:ext uri="{BB962C8B-B14F-4D97-AF65-F5344CB8AC3E}">
        <p14:creationId xmlns:p14="http://schemas.microsoft.com/office/powerpoint/2010/main" val="65121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Continue your discussion of cool projects your company works on and provide more pictures. You can also talk about the different locations, size of project and any other interesting facts. </a:t>
            </a:r>
            <a:endParaRPr lang="en-US" dirty="0"/>
          </a:p>
          <a:p>
            <a:endParaRPr lang="en-US" dirty="0"/>
          </a:p>
          <a:p>
            <a:r>
              <a:rPr lang="en-US" b="1" i="1" dirty="0"/>
              <a:t>Insert your own project photos. </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5</a:t>
            </a:fld>
            <a:endParaRPr lang="en-US"/>
          </a:p>
        </p:txBody>
      </p:sp>
    </p:spTree>
    <p:extLst>
      <p:ext uri="{BB962C8B-B14F-4D97-AF65-F5344CB8AC3E}">
        <p14:creationId xmlns:p14="http://schemas.microsoft.com/office/powerpoint/2010/main" val="76694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construction industry is growing! Briefly highlight your favorite things about your job. This would give your audience some understanding about why people join and what they may also like about working in the field.</a:t>
            </a:r>
          </a:p>
        </p:txBody>
      </p:sp>
      <p:sp>
        <p:nvSpPr>
          <p:cNvPr id="4" name="Slide Number Placeholder 3"/>
          <p:cNvSpPr>
            <a:spLocks noGrp="1"/>
          </p:cNvSpPr>
          <p:nvPr>
            <p:ph type="sldNum" sz="quarter" idx="5"/>
          </p:nvPr>
        </p:nvSpPr>
        <p:spPr/>
        <p:txBody>
          <a:bodyPr/>
          <a:lstStyle/>
          <a:p>
            <a:fld id="{E442980C-3100-48BB-AFA1-F227B0596F74}" type="slidenum">
              <a:rPr lang="en-US" smtClean="0"/>
              <a:t>6</a:t>
            </a:fld>
            <a:endParaRPr lang="en-US"/>
          </a:p>
        </p:txBody>
      </p:sp>
    </p:spTree>
    <p:extLst>
      <p:ext uri="{BB962C8B-B14F-4D97-AF65-F5344CB8AC3E}">
        <p14:creationId xmlns:p14="http://schemas.microsoft.com/office/powerpoint/2010/main" val="217275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Now that you’ve given an overview on the different types of construction projects, it’s time to look deeper into what actually goes into those projects: the craft skills!</a:t>
            </a:r>
          </a:p>
          <a:p>
            <a:endParaRPr lang="en-US" dirty="0"/>
          </a:p>
          <a:p>
            <a:r>
              <a:rPr lang="en-US" dirty="0"/>
              <a:t>Construction involves a lot of people with high skills working together.</a:t>
            </a:r>
          </a:p>
          <a:p>
            <a:endParaRPr lang="en-US" dirty="0"/>
          </a:p>
          <a:p>
            <a:r>
              <a:rPr lang="en-US" dirty="0"/>
              <a:t>Every building has a number of different components, and they all need compliment each other. For example, an air conditioning unit can’t function without the electrical and plumbing systems.</a:t>
            </a:r>
          </a:p>
          <a:p>
            <a:endParaRPr lang="en-US" dirty="0"/>
          </a:p>
          <a:p>
            <a:r>
              <a:rPr lang="en-US" i="1" dirty="0"/>
              <a:t>This is a great time to give insight and examples from your own company or your own experience. Which crafts does your company specialize in? What crafts did you do? How did individual crafts come together to successfully complete a project?</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7</a:t>
            </a:fld>
            <a:endParaRPr lang="en-US"/>
          </a:p>
        </p:txBody>
      </p:sp>
    </p:spTree>
    <p:extLst>
      <p:ext uri="{BB962C8B-B14F-4D97-AF65-F5344CB8AC3E}">
        <p14:creationId xmlns:p14="http://schemas.microsoft.com/office/powerpoint/2010/main" val="206842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 is constantly developing and enhancing. It has evolved into a high-tech business.</a:t>
            </a:r>
          </a:p>
          <a:p>
            <a:endParaRPr lang="en-US" dirty="0"/>
          </a:p>
          <a:p>
            <a:r>
              <a:rPr lang="en-US" dirty="0"/>
              <a:t>Here is an opportunity to discuss a few cool new systems and tools you use at work in construction that make your job easier/more efficient/more exciting. </a:t>
            </a:r>
          </a:p>
        </p:txBody>
      </p:sp>
      <p:sp>
        <p:nvSpPr>
          <p:cNvPr id="4" name="Slide Number Placeholder 3"/>
          <p:cNvSpPr>
            <a:spLocks noGrp="1"/>
          </p:cNvSpPr>
          <p:nvPr>
            <p:ph type="sldNum" sz="quarter" idx="5"/>
          </p:nvPr>
        </p:nvSpPr>
        <p:spPr/>
        <p:txBody>
          <a:bodyPr/>
          <a:lstStyle/>
          <a:p>
            <a:fld id="{E442980C-3100-48BB-AFA1-F227B0596F74}" type="slidenum">
              <a:rPr lang="en-US" smtClean="0"/>
              <a:t>8</a:t>
            </a:fld>
            <a:endParaRPr lang="en-US"/>
          </a:p>
        </p:txBody>
      </p:sp>
    </p:spTree>
    <p:extLst>
      <p:ext uri="{BB962C8B-B14F-4D97-AF65-F5344CB8AC3E}">
        <p14:creationId xmlns:p14="http://schemas.microsoft.com/office/powerpoint/2010/main" val="37336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construction industry is widely misunderstood, preventing people for entering the field. Construction is essential to our world’s infrastructure and there is great pride that comes along with knowing you have a hand in building our world.</a:t>
            </a:r>
          </a:p>
          <a:p>
            <a:endParaRPr lang="en-US" dirty="0"/>
          </a:p>
          <a:p>
            <a:r>
              <a:rPr lang="en-US" dirty="0"/>
              <a:t>Go on to explain the projects you have worked on that you are proud of and explain why. This will give the audience a deeper understanding of what your job and the work you do means to you.</a:t>
            </a:r>
          </a:p>
        </p:txBody>
      </p:sp>
      <p:sp>
        <p:nvSpPr>
          <p:cNvPr id="4" name="Slide Number Placeholder 3"/>
          <p:cNvSpPr>
            <a:spLocks noGrp="1"/>
          </p:cNvSpPr>
          <p:nvPr>
            <p:ph type="sldNum" sz="quarter" idx="5"/>
          </p:nvPr>
        </p:nvSpPr>
        <p:spPr/>
        <p:txBody>
          <a:bodyPr/>
          <a:lstStyle/>
          <a:p>
            <a:fld id="{E442980C-3100-48BB-AFA1-F227B0596F74}" type="slidenum">
              <a:rPr lang="en-US" smtClean="0"/>
              <a:t>9</a:t>
            </a:fld>
            <a:endParaRPr lang="en-US"/>
          </a:p>
        </p:txBody>
      </p:sp>
    </p:spTree>
    <p:extLst>
      <p:ext uri="{BB962C8B-B14F-4D97-AF65-F5344CB8AC3E}">
        <p14:creationId xmlns:p14="http://schemas.microsoft.com/office/powerpoint/2010/main" val="181146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4 types of formal training craft professionals can receive. There are many different ways to learn a craft!</a:t>
            </a:r>
          </a:p>
          <a:p>
            <a:endParaRPr lang="en-US" dirty="0"/>
          </a:p>
          <a:p>
            <a:r>
              <a:rPr lang="en-US" i="1" dirty="0"/>
              <a:t>Give a brief explanation of each one. You can discuss your own experience about how you learned your craft and got into construction. If your company has an apprenticeship program or an affiliation with a school or other training program, mention them here.</a:t>
            </a:r>
          </a:p>
          <a:p>
            <a:endParaRPr lang="en-US" dirty="0"/>
          </a:p>
        </p:txBody>
      </p:sp>
      <p:sp>
        <p:nvSpPr>
          <p:cNvPr id="4" name="Slide Number Placeholder 3"/>
          <p:cNvSpPr>
            <a:spLocks noGrp="1"/>
          </p:cNvSpPr>
          <p:nvPr>
            <p:ph type="sldNum" sz="quarter" idx="5"/>
          </p:nvPr>
        </p:nvSpPr>
        <p:spPr/>
        <p:txBody>
          <a:bodyPr/>
          <a:lstStyle/>
          <a:p>
            <a:fld id="{E442980C-3100-48BB-AFA1-F227B0596F74}" type="slidenum">
              <a:rPr lang="en-US" smtClean="0"/>
              <a:t>10</a:t>
            </a:fld>
            <a:endParaRPr lang="en-US"/>
          </a:p>
        </p:txBody>
      </p:sp>
    </p:spTree>
    <p:extLst>
      <p:ext uri="{BB962C8B-B14F-4D97-AF65-F5344CB8AC3E}">
        <p14:creationId xmlns:p14="http://schemas.microsoft.com/office/powerpoint/2010/main" val="359712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B6D3274-0C71-4A10-B597-45990945ED53}"/>
              </a:ext>
            </a:extLst>
          </p:cNvPr>
          <p:cNvSpPr>
            <a:spLocks noGrp="1"/>
          </p:cNvSpPr>
          <p:nvPr>
            <p:ph type="pic" sz="quarter" idx="10"/>
          </p:nvPr>
        </p:nvSpPr>
        <p:spPr>
          <a:xfrm>
            <a:off x="0" y="0"/>
            <a:ext cx="12192000" cy="6858000"/>
          </a:xfrm>
          <a:prstGeom prst="rect">
            <a:avLst/>
          </a:prstGeom>
        </p:spPr>
        <p:txBody>
          <a:bodyPr/>
          <a:lstStyle>
            <a:lvl1pPr>
              <a:defRPr sz="1400">
                <a:solidFill>
                  <a:schemeClr val="bg1">
                    <a:lumMod val="75000"/>
                  </a:schemeClr>
                </a:solidFill>
              </a:defRPr>
            </a:lvl1pPr>
          </a:lstStyle>
          <a:p>
            <a:endParaRPr lang="en-GB"/>
          </a:p>
        </p:txBody>
      </p:sp>
    </p:spTree>
    <p:extLst>
      <p:ext uri="{BB962C8B-B14F-4D97-AF65-F5344CB8AC3E}">
        <p14:creationId xmlns:p14="http://schemas.microsoft.com/office/powerpoint/2010/main" val="11960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C0ACC26-E663-498C-9017-C9EDA7E4C371}"/>
              </a:ext>
            </a:extLst>
          </p:cNvPr>
          <p:cNvSpPr>
            <a:spLocks noGrp="1"/>
          </p:cNvSpPr>
          <p:nvPr>
            <p:ph type="pic" sz="quarter" idx="10"/>
          </p:nvPr>
        </p:nvSpPr>
        <p:spPr>
          <a:xfrm>
            <a:off x="0" y="0"/>
            <a:ext cx="12192000" cy="3158066"/>
          </a:xfrm>
          <a:custGeom>
            <a:avLst/>
            <a:gdLst>
              <a:gd name="connsiteX0" fmla="*/ 0 w 12192000"/>
              <a:gd name="connsiteY0" fmla="*/ 0 h 3158066"/>
              <a:gd name="connsiteX1" fmla="*/ 12192000 w 12192000"/>
              <a:gd name="connsiteY1" fmla="*/ 0 h 3158066"/>
              <a:gd name="connsiteX2" fmla="*/ 12192000 w 12192000"/>
              <a:gd name="connsiteY2" fmla="*/ 3158066 h 3158066"/>
              <a:gd name="connsiteX3" fmla="*/ 0 w 12192000"/>
              <a:gd name="connsiteY3" fmla="*/ 3158066 h 3158066"/>
            </a:gdLst>
            <a:ahLst/>
            <a:cxnLst>
              <a:cxn ang="0">
                <a:pos x="connsiteX0" y="connsiteY0"/>
              </a:cxn>
              <a:cxn ang="0">
                <a:pos x="connsiteX1" y="connsiteY1"/>
              </a:cxn>
              <a:cxn ang="0">
                <a:pos x="connsiteX2" y="connsiteY2"/>
              </a:cxn>
              <a:cxn ang="0">
                <a:pos x="connsiteX3" y="connsiteY3"/>
              </a:cxn>
            </a:cxnLst>
            <a:rect l="l" t="t" r="r" b="b"/>
            <a:pathLst>
              <a:path w="12192000" h="3158066">
                <a:moveTo>
                  <a:pt x="0" y="0"/>
                </a:moveTo>
                <a:lnTo>
                  <a:pt x="12192000" y="0"/>
                </a:lnTo>
                <a:lnTo>
                  <a:pt x="12192000" y="3158066"/>
                </a:lnTo>
                <a:lnTo>
                  <a:pt x="0" y="3158066"/>
                </a:lnTo>
                <a:close/>
              </a:path>
            </a:pathLst>
          </a:custGeom>
        </p:spPr>
        <p:txBody>
          <a:bodyPr wrap="square">
            <a:noAutofit/>
          </a:bodyPr>
          <a:lstStyle>
            <a:lvl1pPr>
              <a:defRPr sz="1400">
                <a:solidFill>
                  <a:schemeClr val="bg1">
                    <a:lumMod val="75000"/>
                  </a:schemeClr>
                </a:solidFill>
              </a:defRPr>
            </a:lvl1pPr>
          </a:lstStyle>
          <a:p>
            <a:endParaRPr lang="en-GB"/>
          </a:p>
        </p:txBody>
      </p:sp>
    </p:spTree>
    <p:extLst>
      <p:ext uri="{BB962C8B-B14F-4D97-AF65-F5344CB8AC3E}">
        <p14:creationId xmlns:p14="http://schemas.microsoft.com/office/powerpoint/2010/main" val="7430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15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71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80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2FCB539-99D9-4824-9238-1CB78322C1AE}"/>
              </a:ext>
            </a:extLst>
          </p:cNvPr>
          <p:cNvSpPr>
            <a:spLocks noGrp="1"/>
          </p:cNvSpPr>
          <p:nvPr>
            <p:ph type="pic" sz="quarter" idx="10"/>
          </p:nvPr>
        </p:nvSpPr>
        <p:spPr>
          <a:xfrm>
            <a:off x="6194322" y="914401"/>
            <a:ext cx="4852220" cy="2050026"/>
          </a:xfrm>
          <a:custGeom>
            <a:avLst/>
            <a:gdLst>
              <a:gd name="connsiteX0" fmla="*/ 0 w 4852220"/>
              <a:gd name="connsiteY0" fmla="*/ 0 h 2050026"/>
              <a:gd name="connsiteX1" fmla="*/ 4852220 w 4852220"/>
              <a:gd name="connsiteY1" fmla="*/ 0 h 2050026"/>
              <a:gd name="connsiteX2" fmla="*/ 4852220 w 4852220"/>
              <a:gd name="connsiteY2" fmla="*/ 2050026 h 2050026"/>
              <a:gd name="connsiteX3" fmla="*/ 0 w 4852220"/>
              <a:gd name="connsiteY3" fmla="*/ 2050026 h 2050026"/>
            </a:gdLst>
            <a:ahLst/>
            <a:cxnLst>
              <a:cxn ang="0">
                <a:pos x="connsiteX0" y="connsiteY0"/>
              </a:cxn>
              <a:cxn ang="0">
                <a:pos x="connsiteX1" y="connsiteY1"/>
              </a:cxn>
              <a:cxn ang="0">
                <a:pos x="connsiteX2" y="connsiteY2"/>
              </a:cxn>
              <a:cxn ang="0">
                <a:pos x="connsiteX3" y="connsiteY3"/>
              </a:cxn>
            </a:cxnLst>
            <a:rect l="l" t="t" r="r" b="b"/>
            <a:pathLst>
              <a:path w="4852220" h="2050026">
                <a:moveTo>
                  <a:pt x="0" y="0"/>
                </a:moveTo>
                <a:lnTo>
                  <a:pt x="4852220" y="0"/>
                </a:lnTo>
                <a:lnTo>
                  <a:pt x="4852220" y="2050026"/>
                </a:lnTo>
                <a:lnTo>
                  <a:pt x="0" y="2050026"/>
                </a:lnTo>
                <a:close/>
              </a:path>
            </a:pathLst>
          </a:custGeom>
        </p:spPr>
        <p:txBody>
          <a:bodyPr wrap="square">
            <a:noAutofit/>
          </a:bodyPr>
          <a:lstStyle>
            <a:lvl1pPr>
              <a:defRPr sz="1400">
                <a:solidFill>
                  <a:schemeClr val="bg1">
                    <a:lumMod val="75000"/>
                  </a:schemeClr>
                </a:solidFill>
              </a:defRPr>
            </a:lvl1pPr>
          </a:lstStyle>
          <a:p>
            <a:endParaRPr lang="en-GB"/>
          </a:p>
        </p:txBody>
      </p:sp>
    </p:spTree>
    <p:extLst>
      <p:ext uri="{BB962C8B-B14F-4D97-AF65-F5344CB8AC3E}">
        <p14:creationId xmlns:p14="http://schemas.microsoft.com/office/powerpoint/2010/main" val="208632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nodePh="1">
                                  <p:stCondLst>
                                    <p:cond delay="75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191718"/>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132B5C-6144-4948-A8FF-D0A8F014B3A8}"/>
              </a:ext>
            </a:extLst>
          </p:cNvPr>
          <p:cNvSpPr>
            <a:spLocks noGrp="1"/>
          </p:cNvSpPr>
          <p:nvPr>
            <p:ph type="pic" sz="quarter" idx="10"/>
          </p:nvPr>
        </p:nvSpPr>
        <p:spPr>
          <a:xfrm>
            <a:off x="0" y="0"/>
            <a:ext cx="12192000" cy="6481763"/>
          </a:xfrm>
          <a:prstGeom prst="rect">
            <a:avLst/>
          </a:prstGeom>
        </p:spPr>
        <p:txBody>
          <a:bodyPr/>
          <a:lstStyle>
            <a:lvl1pPr>
              <a:defRPr sz="1400">
                <a:solidFill>
                  <a:schemeClr val="bg1">
                    <a:lumMod val="75000"/>
                  </a:schemeClr>
                </a:solidFill>
              </a:defRPr>
            </a:lvl1pPr>
          </a:lstStyle>
          <a:p>
            <a:endParaRPr lang="en-GB"/>
          </a:p>
        </p:txBody>
      </p:sp>
      <p:sp>
        <p:nvSpPr>
          <p:cNvPr id="9" name="Picture Placeholder 8">
            <a:extLst>
              <a:ext uri="{FF2B5EF4-FFF2-40B4-BE49-F238E27FC236}">
                <a16:creationId xmlns:a16="http://schemas.microsoft.com/office/drawing/2014/main" id="{2EA67CE8-1039-48C7-AC50-243221CF4D10}"/>
              </a:ext>
            </a:extLst>
          </p:cNvPr>
          <p:cNvSpPr>
            <a:spLocks noGrp="1"/>
          </p:cNvSpPr>
          <p:nvPr>
            <p:ph type="pic" sz="quarter" idx="11"/>
          </p:nvPr>
        </p:nvSpPr>
        <p:spPr>
          <a:xfrm>
            <a:off x="4731280" y="1834969"/>
            <a:ext cx="1953670" cy="2811824"/>
          </a:xfrm>
          <a:custGeom>
            <a:avLst/>
            <a:gdLst>
              <a:gd name="connsiteX0" fmla="*/ 0 w 1953670"/>
              <a:gd name="connsiteY0" fmla="*/ 0 h 2811824"/>
              <a:gd name="connsiteX1" fmla="*/ 1953670 w 1953670"/>
              <a:gd name="connsiteY1" fmla="*/ 0 h 2811824"/>
              <a:gd name="connsiteX2" fmla="*/ 1953670 w 1953670"/>
              <a:gd name="connsiteY2" fmla="*/ 2811824 h 2811824"/>
              <a:gd name="connsiteX3" fmla="*/ 0 w 1953670"/>
              <a:gd name="connsiteY3" fmla="*/ 2811824 h 2811824"/>
            </a:gdLst>
            <a:ahLst/>
            <a:cxnLst>
              <a:cxn ang="0">
                <a:pos x="connsiteX0" y="connsiteY0"/>
              </a:cxn>
              <a:cxn ang="0">
                <a:pos x="connsiteX1" y="connsiteY1"/>
              </a:cxn>
              <a:cxn ang="0">
                <a:pos x="connsiteX2" y="connsiteY2"/>
              </a:cxn>
              <a:cxn ang="0">
                <a:pos x="connsiteX3" y="connsiteY3"/>
              </a:cxn>
            </a:cxnLst>
            <a:rect l="l" t="t" r="r" b="b"/>
            <a:pathLst>
              <a:path w="1953670" h="2811824">
                <a:moveTo>
                  <a:pt x="0" y="0"/>
                </a:moveTo>
                <a:lnTo>
                  <a:pt x="1953670" y="0"/>
                </a:lnTo>
                <a:lnTo>
                  <a:pt x="1953670" y="2811824"/>
                </a:lnTo>
                <a:lnTo>
                  <a:pt x="0" y="2811824"/>
                </a:lnTo>
                <a:close/>
              </a:path>
            </a:pathLst>
          </a:custGeom>
        </p:spPr>
        <p:txBody>
          <a:bodyPr wrap="square">
            <a:noAutofit/>
          </a:bodyPr>
          <a:lstStyle>
            <a:lvl1pPr>
              <a:defRPr sz="1400">
                <a:solidFill>
                  <a:schemeClr val="bg1">
                    <a:lumMod val="75000"/>
                  </a:schemeClr>
                </a:solidFill>
              </a:defRPr>
            </a:lvl1pPr>
          </a:lstStyle>
          <a:p>
            <a:endParaRPr lang="en-GB"/>
          </a:p>
        </p:txBody>
      </p:sp>
      <p:sp>
        <p:nvSpPr>
          <p:cNvPr id="10" name="Picture Placeholder 9">
            <a:extLst>
              <a:ext uri="{FF2B5EF4-FFF2-40B4-BE49-F238E27FC236}">
                <a16:creationId xmlns:a16="http://schemas.microsoft.com/office/drawing/2014/main" id="{63947942-C4F9-4F04-835D-FF24D6AAAE4E}"/>
              </a:ext>
            </a:extLst>
          </p:cNvPr>
          <p:cNvSpPr>
            <a:spLocks noGrp="1"/>
          </p:cNvSpPr>
          <p:nvPr>
            <p:ph type="pic" sz="quarter" idx="12"/>
          </p:nvPr>
        </p:nvSpPr>
        <p:spPr>
          <a:xfrm>
            <a:off x="6862915" y="1834969"/>
            <a:ext cx="1953670" cy="2811824"/>
          </a:xfrm>
          <a:custGeom>
            <a:avLst/>
            <a:gdLst>
              <a:gd name="connsiteX0" fmla="*/ 0 w 1953670"/>
              <a:gd name="connsiteY0" fmla="*/ 0 h 2811824"/>
              <a:gd name="connsiteX1" fmla="*/ 1953670 w 1953670"/>
              <a:gd name="connsiteY1" fmla="*/ 0 h 2811824"/>
              <a:gd name="connsiteX2" fmla="*/ 1953670 w 1953670"/>
              <a:gd name="connsiteY2" fmla="*/ 2811824 h 2811824"/>
              <a:gd name="connsiteX3" fmla="*/ 0 w 1953670"/>
              <a:gd name="connsiteY3" fmla="*/ 2811824 h 2811824"/>
            </a:gdLst>
            <a:ahLst/>
            <a:cxnLst>
              <a:cxn ang="0">
                <a:pos x="connsiteX0" y="connsiteY0"/>
              </a:cxn>
              <a:cxn ang="0">
                <a:pos x="connsiteX1" y="connsiteY1"/>
              </a:cxn>
              <a:cxn ang="0">
                <a:pos x="connsiteX2" y="connsiteY2"/>
              </a:cxn>
              <a:cxn ang="0">
                <a:pos x="connsiteX3" y="connsiteY3"/>
              </a:cxn>
            </a:cxnLst>
            <a:rect l="l" t="t" r="r" b="b"/>
            <a:pathLst>
              <a:path w="1953670" h="2811824">
                <a:moveTo>
                  <a:pt x="0" y="0"/>
                </a:moveTo>
                <a:lnTo>
                  <a:pt x="1953670" y="0"/>
                </a:lnTo>
                <a:lnTo>
                  <a:pt x="1953670" y="2811824"/>
                </a:lnTo>
                <a:lnTo>
                  <a:pt x="0" y="2811824"/>
                </a:lnTo>
                <a:close/>
              </a:path>
            </a:pathLst>
          </a:custGeom>
        </p:spPr>
        <p:txBody>
          <a:bodyPr wrap="square">
            <a:noAutofit/>
          </a:bodyPr>
          <a:lstStyle>
            <a:lvl1pPr>
              <a:defRPr sz="1400">
                <a:solidFill>
                  <a:schemeClr val="bg1">
                    <a:lumMod val="75000"/>
                  </a:schemeClr>
                </a:solidFill>
              </a:defRPr>
            </a:lvl1pPr>
          </a:lstStyle>
          <a:p>
            <a:endParaRPr lang="en-GB"/>
          </a:p>
        </p:txBody>
      </p:sp>
      <p:sp>
        <p:nvSpPr>
          <p:cNvPr id="11" name="Picture Placeholder 10">
            <a:extLst>
              <a:ext uri="{FF2B5EF4-FFF2-40B4-BE49-F238E27FC236}">
                <a16:creationId xmlns:a16="http://schemas.microsoft.com/office/drawing/2014/main" id="{28A754CB-425A-4AA3-9234-478FF707799F}"/>
              </a:ext>
            </a:extLst>
          </p:cNvPr>
          <p:cNvSpPr>
            <a:spLocks noGrp="1"/>
          </p:cNvSpPr>
          <p:nvPr>
            <p:ph type="pic" sz="quarter" idx="13"/>
          </p:nvPr>
        </p:nvSpPr>
        <p:spPr>
          <a:xfrm>
            <a:off x="8994550" y="1834969"/>
            <a:ext cx="1953670" cy="2811824"/>
          </a:xfrm>
          <a:custGeom>
            <a:avLst/>
            <a:gdLst>
              <a:gd name="connsiteX0" fmla="*/ 0 w 1953670"/>
              <a:gd name="connsiteY0" fmla="*/ 0 h 2811824"/>
              <a:gd name="connsiteX1" fmla="*/ 1953670 w 1953670"/>
              <a:gd name="connsiteY1" fmla="*/ 0 h 2811824"/>
              <a:gd name="connsiteX2" fmla="*/ 1953670 w 1953670"/>
              <a:gd name="connsiteY2" fmla="*/ 2811824 h 2811824"/>
              <a:gd name="connsiteX3" fmla="*/ 0 w 1953670"/>
              <a:gd name="connsiteY3" fmla="*/ 2811824 h 2811824"/>
            </a:gdLst>
            <a:ahLst/>
            <a:cxnLst>
              <a:cxn ang="0">
                <a:pos x="connsiteX0" y="connsiteY0"/>
              </a:cxn>
              <a:cxn ang="0">
                <a:pos x="connsiteX1" y="connsiteY1"/>
              </a:cxn>
              <a:cxn ang="0">
                <a:pos x="connsiteX2" y="connsiteY2"/>
              </a:cxn>
              <a:cxn ang="0">
                <a:pos x="connsiteX3" y="connsiteY3"/>
              </a:cxn>
            </a:cxnLst>
            <a:rect l="l" t="t" r="r" b="b"/>
            <a:pathLst>
              <a:path w="1953670" h="2811824">
                <a:moveTo>
                  <a:pt x="0" y="0"/>
                </a:moveTo>
                <a:lnTo>
                  <a:pt x="1953670" y="0"/>
                </a:lnTo>
                <a:lnTo>
                  <a:pt x="1953670" y="2811824"/>
                </a:lnTo>
                <a:lnTo>
                  <a:pt x="0" y="2811824"/>
                </a:lnTo>
                <a:close/>
              </a:path>
            </a:pathLst>
          </a:custGeom>
        </p:spPr>
        <p:txBody>
          <a:bodyPr wrap="square">
            <a:noAutofit/>
          </a:bodyPr>
          <a:lstStyle>
            <a:lvl1pPr>
              <a:defRPr sz="1400">
                <a:solidFill>
                  <a:schemeClr val="bg1">
                    <a:lumMod val="75000"/>
                  </a:schemeClr>
                </a:solidFill>
              </a:defRPr>
            </a:lvl1pPr>
          </a:lstStyle>
          <a:p>
            <a:endParaRPr lang="en-GB"/>
          </a:p>
        </p:txBody>
      </p:sp>
    </p:spTree>
    <p:extLst>
      <p:ext uri="{BB962C8B-B14F-4D97-AF65-F5344CB8AC3E}">
        <p14:creationId xmlns:p14="http://schemas.microsoft.com/office/powerpoint/2010/main" val="179282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18" presetClass="entr" presetSubtype="3" fill="hold" grpId="0" nodeType="withEffect" nodePh="1">
                                  <p:stCondLst>
                                    <p:cond delay="7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strips(upRight)">
                                      <p:cBhvr>
                                        <p:cTn id="11" dur="500"/>
                                        <p:tgtEl>
                                          <p:spTgt spid="9"/>
                                        </p:tgtEl>
                                      </p:cBhvr>
                                    </p:animEffect>
                                  </p:childTnLst>
                                </p:cTn>
                              </p:par>
                              <p:par>
                                <p:cTn id="12" presetID="18" presetClass="entr" presetSubtype="3"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strips(upRight)">
                                      <p:cBhvr>
                                        <p:cTn id="14" dur="500"/>
                                        <p:tgtEl>
                                          <p:spTgt spid="10"/>
                                        </p:tgtEl>
                                      </p:cBhvr>
                                    </p:animEffect>
                                  </p:childTnLst>
                                </p:cTn>
                              </p:par>
                              <p:par>
                                <p:cTn id="15" presetID="18" presetClass="entr" presetSubtype="3" fill="hold" grpId="0" nodeType="withEffect" nodePh="1">
                                  <p:stCondLst>
                                    <p:cond delay="125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strips(up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A066790-A75B-407E-A2C3-CE7E07904827}"/>
              </a:ext>
            </a:extLst>
          </p:cNvPr>
          <p:cNvSpPr>
            <a:spLocks noGrp="1"/>
          </p:cNvSpPr>
          <p:nvPr>
            <p:ph type="pic" sz="quarter" idx="10"/>
          </p:nvPr>
        </p:nvSpPr>
        <p:spPr>
          <a:xfrm>
            <a:off x="5862972" y="796414"/>
            <a:ext cx="1741294" cy="1966275"/>
          </a:xfrm>
          <a:custGeom>
            <a:avLst/>
            <a:gdLst>
              <a:gd name="connsiteX0" fmla="*/ 0 w 1741294"/>
              <a:gd name="connsiteY0" fmla="*/ 0 h 1966275"/>
              <a:gd name="connsiteX1" fmla="*/ 1741294 w 1741294"/>
              <a:gd name="connsiteY1" fmla="*/ 0 h 1966275"/>
              <a:gd name="connsiteX2" fmla="*/ 1741294 w 1741294"/>
              <a:gd name="connsiteY2" fmla="*/ 1966275 h 1966275"/>
              <a:gd name="connsiteX3" fmla="*/ 0 w 1741294"/>
              <a:gd name="connsiteY3" fmla="*/ 1966275 h 1966275"/>
            </a:gdLst>
            <a:ahLst/>
            <a:cxnLst>
              <a:cxn ang="0">
                <a:pos x="connsiteX0" y="connsiteY0"/>
              </a:cxn>
              <a:cxn ang="0">
                <a:pos x="connsiteX1" y="connsiteY1"/>
              </a:cxn>
              <a:cxn ang="0">
                <a:pos x="connsiteX2" y="connsiteY2"/>
              </a:cxn>
              <a:cxn ang="0">
                <a:pos x="connsiteX3" y="connsiteY3"/>
              </a:cxn>
            </a:cxnLst>
            <a:rect l="l" t="t" r="r" b="b"/>
            <a:pathLst>
              <a:path w="1741294" h="1966275">
                <a:moveTo>
                  <a:pt x="0" y="0"/>
                </a:moveTo>
                <a:lnTo>
                  <a:pt x="1741294" y="0"/>
                </a:lnTo>
                <a:lnTo>
                  <a:pt x="1741294" y="1966275"/>
                </a:lnTo>
                <a:lnTo>
                  <a:pt x="0" y="1966275"/>
                </a:lnTo>
                <a:close/>
              </a:path>
            </a:pathLst>
          </a:custGeom>
        </p:spPr>
        <p:txBody>
          <a:bodyPr wrap="square">
            <a:noAutofit/>
          </a:bodyPr>
          <a:lstStyle>
            <a:lvl1pPr>
              <a:defRPr sz="1400">
                <a:solidFill>
                  <a:schemeClr val="bg1">
                    <a:lumMod val="75000"/>
                  </a:schemeClr>
                </a:solidFill>
              </a:defRPr>
            </a:lvl1pPr>
          </a:lstStyle>
          <a:p>
            <a:endParaRPr lang="en-GB"/>
          </a:p>
        </p:txBody>
      </p:sp>
      <p:sp>
        <p:nvSpPr>
          <p:cNvPr id="11" name="Picture Placeholder 10">
            <a:extLst>
              <a:ext uri="{FF2B5EF4-FFF2-40B4-BE49-F238E27FC236}">
                <a16:creationId xmlns:a16="http://schemas.microsoft.com/office/drawing/2014/main" id="{AD377518-0851-4620-A2A7-A93C871D83C8}"/>
              </a:ext>
            </a:extLst>
          </p:cNvPr>
          <p:cNvSpPr>
            <a:spLocks noGrp="1"/>
          </p:cNvSpPr>
          <p:nvPr>
            <p:ph type="pic" sz="quarter" idx="11"/>
          </p:nvPr>
        </p:nvSpPr>
        <p:spPr>
          <a:xfrm>
            <a:off x="9551058" y="796414"/>
            <a:ext cx="1741294" cy="1966275"/>
          </a:xfrm>
          <a:custGeom>
            <a:avLst/>
            <a:gdLst>
              <a:gd name="connsiteX0" fmla="*/ 0 w 1741294"/>
              <a:gd name="connsiteY0" fmla="*/ 0 h 1966275"/>
              <a:gd name="connsiteX1" fmla="*/ 1741294 w 1741294"/>
              <a:gd name="connsiteY1" fmla="*/ 0 h 1966275"/>
              <a:gd name="connsiteX2" fmla="*/ 1741294 w 1741294"/>
              <a:gd name="connsiteY2" fmla="*/ 1966275 h 1966275"/>
              <a:gd name="connsiteX3" fmla="*/ 0 w 1741294"/>
              <a:gd name="connsiteY3" fmla="*/ 1966275 h 1966275"/>
            </a:gdLst>
            <a:ahLst/>
            <a:cxnLst>
              <a:cxn ang="0">
                <a:pos x="connsiteX0" y="connsiteY0"/>
              </a:cxn>
              <a:cxn ang="0">
                <a:pos x="connsiteX1" y="connsiteY1"/>
              </a:cxn>
              <a:cxn ang="0">
                <a:pos x="connsiteX2" y="connsiteY2"/>
              </a:cxn>
              <a:cxn ang="0">
                <a:pos x="connsiteX3" y="connsiteY3"/>
              </a:cxn>
            </a:cxnLst>
            <a:rect l="l" t="t" r="r" b="b"/>
            <a:pathLst>
              <a:path w="1741294" h="1966275">
                <a:moveTo>
                  <a:pt x="0" y="0"/>
                </a:moveTo>
                <a:lnTo>
                  <a:pt x="1741294" y="0"/>
                </a:lnTo>
                <a:lnTo>
                  <a:pt x="1741294" y="1966275"/>
                </a:lnTo>
                <a:lnTo>
                  <a:pt x="0" y="1966275"/>
                </a:lnTo>
                <a:close/>
              </a:path>
            </a:pathLst>
          </a:custGeom>
        </p:spPr>
        <p:txBody>
          <a:bodyPr wrap="square">
            <a:noAutofit/>
          </a:bodyPr>
          <a:lstStyle>
            <a:lvl1pPr>
              <a:defRPr sz="1400">
                <a:solidFill>
                  <a:schemeClr val="bg1">
                    <a:lumMod val="75000"/>
                  </a:schemeClr>
                </a:solidFill>
              </a:defRPr>
            </a:lvl1pPr>
          </a:lstStyle>
          <a:p>
            <a:endParaRPr lang="en-GB"/>
          </a:p>
        </p:txBody>
      </p:sp>
      <p:sp>
        <p:nvSpPr>
          <p:cNvPr id="12" name="Picture Placeholder 11">
            <a:extLst>
              <a:ext uri="{FF2B5EF4-FFF2-40B4-BE49-F238E27FC236}">
                <a16:creationId xmlns:a16="http://schemas.microsoft.com/office/drawing/2014/main" id="{A3FB0A3D-C3D0-44E0-ADEF-9B53CC19DDA3}"/>
              </a:ext>
            </a:extLst>
          </p:cNvPr>
          <p:cNvSpPr>
            <a:spLocks noGrp="1"/>
          </p:cNvSpPr>
          <p:nvPr>
            <p:ph type="pic" sz="quarter" idx="12"/>
          </p:nvPr>
        </p:nvSpPr>
        <p:spPr>
          <a:xfrm>
            <a:off x="7707015" y="796414"/>
            <a:ext cx="1741294" cy="1966275"/>
          </a:xfrm>
          <a:custGeom>
            <a:avLst/>
            <a:gdLst>
              <a:gd name="connsiteX0" fmla="*/ 0 w 1741294"/>
              <a:gd name="connsiteY0" fmla="*/ 0 h 1966275"/>
              <a:gd name="connsiteX1" fmla="*/ 1741294 w 1741294"/>
              <a:gd name="connsiteY1" fmla="*/ 0 h 1966275"/>
              <a:gd name="connsiteX2" fmla="*/ 1741294 w 1741294"/>
              <a:gd name="connsiteY2" fmla="*/ 1966275 h 1966275"/>
              <a:gd name="connsiteX3" fmla="*/ 0 w 1741294"/>
              <a:gd name="connsiteY3" fmla="*/ 1966275 h 1966275"/>
            </a:gdLst>
            <a:ahLst/>
            <a:cxnLst>
              <a:cxn ang="0">
                <a:pos x="connsiteX0" y="connsiteY0"/>
              </a:cxn>
              <a:cxn ang="0">
                <a:pos x="connsiteX1" y="connsiteY1"/>
              </a:cxn>
              <a:cxn ang="0">
                <a:pos x="connsiteX2" y="connsiteY2"/>
              </a:cxn>
              <a:cxn ang="0">
                <a:pos x="connsiteX3" y="connsiteY3"/>
              </a:cxn>
            </a:cxnLst>
            <a:rect l="l" t="t" r="r" b="b"/>
            <a:pathLst>
              <a:path w="1741294" h="1966275">
                <a:moveTo>
                  <a:pt x="0" y="0"/>
                </a:moveTo>
                <a:lnTo>
                  <a:pt x="1741294" y="0"/>
                </a:lnTo>
                <a:lnTo>
                  <a:pt x="1741294" y="1966275"/>
                </a:lnTo>
                <a:lnTo>
                  <a:pt x="0" y="1966275"/>
                </a:lnTo>
                <a:close/>
              </a:path>
            </a:pathLst>
          </a:custGeom>
        </p:spPr>
        <p:txBody>
          <a:bodyPr wrap="square">
            <a:noAutofit/>
          </a:bodyPr>
          <a:lstStyle>
            <a:lvl1pPr>
              <a:defRPr sz="1400">
                <a:solidFill>
                  <a:schemeClr val="bg1">
                    <a:lumMod val="75000"/>
                  </a:schemeClr>
                </a:solidFill>
              </a:defRPr>
            </a:lvl1pPr>
          </a:lstStyle>
          <a:p>
            <a:endParaRPr lang="en-GB"/>
          </a:p>
        </p:txBody>
      </p:sp>
      <p:sp>
        <p:nvSpPr>
          <p:cNvPr id="13" name="Picture Placeholder 12">
            <a:extLst>
              <a:ext uri="{FF2B5EF4-FFF2-40B4-BE49-F238E27FC236}">
                <a16:creationId xmlns:a16="http://schemas.microsoft.com/office/drawing/2014/main" id="{381F1713-7CEA-4824-BED6-9B76E584A51F}"/>
              </a:ext>
            </a:extLst>
          </p:cNvPr>
          <p:cNvSpPr>
            <a:spLocks noGrp="1"/>
          </p:cNvSpPr>
          <p:nvPr>
            <p:ph type="pic" sz="quarter" idx="13"/>
          </p:nvPr>
        </p:nvSpPr>
        <p:spPr>
          <a:xfrm>
            <a:off x="7707015" y="2885947"/>
            <a:ext cx="1741294" cy="1966275"/>
          </a:xfrm>
          <a:custGeom>
            <a:avLst/>
            <a:gdLst>
              <a:gd name="connsiteX0" fmla="*/ 0 w 1741294"/>
              <a:gd name="connsiteY0" fmla="*/ 0 h 1966275"/>
              <a:gd name="connsiteX1" fmla="*/ 1741294 w 1741294"/>
              <a:gd name="connsiteY1" fmla="*/ 0 h 1966275"/>
              <a:gd name="connsiteX2" fmla="*/ 1741294 w 1741294"/>
              <a:gd name="connsiteY2" fmla="*/ 1966275 h 1966275"/>
              <a:gd name="connsiteX3" fmla="*/ 0 w 1741294"/>
              <a:gd name="connsiteY3" fmla="*/ 1966275 h 1966275"/>
            </a:gdLst>
            <a:ahLst/>
            <a:cxnLst>
              <a:cxn ang="0">
                <a:pos x="connsiteX0" y="connsiteY0"/>
              </a:cxn>
              <a:cxn ang="0">
                <a:pos x="connsiteX1" y="connsiteY1"/>
              </a:cxn>
              <a:cxn ang="0">
                <a:pos x="connsiteX2" y="connsiteY2"/>
              </a:cxn>
              <a:cxn ang="0">
                <a:pos x="connsiteX3" y="connsiteY3"/>
              </a:cxn>
            </a:cxnLst>
            <a:rect l="l" t="t" r="r" b="b"/>
            <a:pathLst>
              <a:path w="1741294" h="1966275">
                <a:moveTo>
                  <a:pt x="0" y="0"/>
                </a:moveTo>
                <a:lnTo>
                  <a:pt x="1741294" y="0"/>
                </a:lnTo>
                <a:lnTo>
                  <a:pt x="1741294" y="1966275"/>
                </a:lnTo>
                <a:lnTo>
                  <a:pt x="0" y="1966275"/>
                </a:lnTo>
                <a:close/>
              </a:path>
            </a:pathLst>
          </a:custGeom>
        </p:spPr>
        <p:txBody>
          <a:bodyPr wrap="square">
            <a:noAutofit/>
          </a:bodyPr>
          <a:lstStyle>
            <a:lvl1pPr>
              <a:defRPr sz="1400">
                <a:solidFill>
                  <a:schemeClr val="bg1">
                    <a:lumMod val="75000"/>
                  </a:schemeClr>
                </a:solidFill>
              </a:defRPr>
            </a:lvl1pPr>
          </a:lstStyle>
          <a:p>
            <a:endParaRPr lang="en-GB"/>
          </a:p>
        </p:txBody>
      </p:sp>
      <p:sp>
        <p:nvSpPr>
          <p:cNvPr id="14" name="Picture Placeholder 13">
            <a:extLst>
              <a:ext uri="{FF2B5EF4-FFF2-40B4-BE49-F238E27FC236}">
                <a16:creationId xmlns:a16="http://schemas.microsoft.com/office/drawing/2014/main" id="{D3AEF1D1-5C0A-4ED2-B3CE-CA4171A8BD91}"/>
              </a:ext>
            </a:extLst>
          </p:cNvPr>
          <p:cNvSpPr>
            <a:spLocks noGrp="1"/>
          </p:cNvSpPr>
          <p:nvPr>
            <p:ph type="pic" sz="quarter" idx="14"/>
          </p:nvPr>
        </p:nvSpPr>
        <p:spPr>
          <a:xfrm>
            <a:off x="5862972" y="2885947"/>
            <a:ext cx="1741294" cy="1966275"/>
          </a:xfrm>
          <a:custGeom>
            <a:avLst/>
            <a:gdLst>
              <a:gd name="connsiteX0" fmla="*/ 0 w 1741294"/>
              <a:gd name="connsiteY0" fmla="*/ 0 h 1966275"/>
              <a:gd name="connsiteX1" fmla="*/ 1741294 w 1741294"/>
              <a:gd name="connsiteY1" fmla="*/ 0 h 1966275"/>
              <a:gd name="connsiteX2" fmla="*/ 1741294 w 1741294"/>
              <a:gd name="connsiteY2" fmla="*/ 1966275 h 1966275"/>
              <a:gd name="connsiteX3" fmla="*/ 0 w 1741294"/>
              <a:gd name="connsiteY3" fmla="*/ 1966275 h 1966275"/>
            </a:gdLst>
            <a:ahLst/>
            <a:cxnLst>
              <a:cxn ang="0">
                <a:pos x="connsiteX0" y="connsiteY0"/>
              </a:cxn>
              <a:cxn ang="0">
                <a:pos x="connsiteX1" y="connsiteY1"/>
              </a:cxn>
              <a:cxn ang="0">
                <a:pos x="connsiteX2" y="connsiteY2"/>
              </a:cxn>
              <a:cxn ang="0">
                <a:pos x="connsiteX3" y="connsiteY3"/>
              </a:cxn>
            </a:cxnLst>
            <a:rect l="l" t="t" r="r" b="b"/>
            <a:pathLst>
              <a:path w="1741294" h="1966275">
                <a:moveTo>
                  <a:pt x="0" y="0"/>
                </a:moveTo>
                <a:lnTo>
                  <a:pt x="1741294" y="0"/>
                </a:lnTo>
                <a:lnTo>
                  <a:pt x="1741294" y="1966275"/>
                </a:lnTo>
                <a:lnTo>
                  <a:pt x="0" y="1966275"/>
                </a:lnTo>
                <a:close/>
              </a:path>
            </a:pathLst>
          </a:custGeom>
        </p:spPr>
        <p:txBody>
          <a:bodyPr wrap="square">
            <a:noAutofit/>
          </a:bodyPr>
          <a:lstStyle>
            <a:lvl1pPr>
              <a:defRPr sz="1400">
                <a:solidFill>
                  <a:schemeClr val="bg1">
                    <a:lumMod val="75000"/>
                  </a:schemeClr>
                </a:solidFill>
              </a:defRPr>
            </a:lvl1pPr>
          </a:lstStyle>
          <a:p>
            <a:endParaRPr lang="en-GB"/>
          </a:p>
        </p:txBody>
      </p:sp>
      <p:sp>
        <p:nvSpPr>
          <p:cNvPr id="15" name="Picture Placeholder 14">
            <a:extLst>
              <a:ext uri="{FF2B5EF4-FFF2-40B4-BE49-F238E27FC236}">
                <a16:creationId xmlns:a16="http://schemas.microsoft.com/office/drawing/2014/main" id="{E448C4D3-49F6-43E1-9E7F-7A0D8EA3FFD0}"/>
              </a:ext>
            </a:extLst>
          </p:cNvPr>
          <p:cNvSpPr>
            <a:spLocks noGrp="1"/>
          </p:cNvSpPr>
          <p:nvPr>
            <p:ph type="pic" sz="quarter" idx="15"/>
          </p:nvPr>
        </p:nvSpPr>
        <p:spPr>
          <a:xfrm>
            <a:off x="9551058" y="2885947"/>
            <a:ext cx="1741294" cy="1966275"/>
          </a:xfrm>
          <a:custGeom>
            <a:avLst/>
            <a:gdLst>
              <a:gd name="connsiteX0" fmla="*/ 0 w 1741294"/>
              <a:gd name="connsiteY0" fmla="*/ 0 h 1966275"/>
              <a:gd name="connsiteX1" fmla="*/ 1741294 w 1741294"/>
              <a:gd name="connsiteY1" fmla="*/ 0 h 1966275"/>
              <a:gd name="connsiteX2" fmla="*/ 1741294 w 1741294"/>
              <a:gd name="connsiteY2" fmla="*/ 1966275 h 1966275"/>
              <a:gd name="connsiteX3" fmla="*/ 0 w 1741294"/>
              <a:gd name="connsiteY3" fmla="*/ 1966275 h 1966275"/>
            </a:gdLst>
            <a:ahLst/>
            <a:cxnLst>
              <a:cxn ang="0">
                <a:pos x="connsiteX0" y="connsiteY0"/>
              </a:cxn>
              <a:cxn ang="0">
                <a:pos x="connsiteX1" y="connsiteY1"/>
              </a:cxn>
              <a:cxn ang="0">
                <a:pos x="connsiteX2" y="connsiteY2"/>
              </a:cxn>
              <a:cxn ang="0">
                <a:pos x="connsiteX3" y="connsiteY3"/>
              </a:cxn>
            </a:cxnLst>
            <a:rect l="l" t="t" r="r" b="b"/>
            <a:pathLst>
              <a:path w="1741294" h="1966275">
                <a:moveTo>
                  <a:pt x="0" y="0"/>
                </a:moveTo>
                <a:lnTo>
                  <a:pt x="1741294" y="0"/>
                </a:lnTo>
                <a:lnTo>
                  <a:pt x="1741294" y="1966275"/>
                </a:lnTo>
                <a:lnTo>
                  <a:pt x="0" y="1966275"/>
                </a:lnTo>
                <a:close/>
              </a:path>
            </a:pathLst>
          </a:custGeom>
        </p:spPr>
        <p:txBody>
          <a:bodyPr wrap="square">
            <a:noAutofit/>
          </a:bodyPr>
          <a:lstStyle>
            <a:lvl1pPr>
              <a:defRPr sz="1400">
                <a:solidFill>
                  <a:schemeClr val="bg1">
                    <a:lumMod val="75000"/>
                  </a:schemeClr>
                </a:solidFill>
              </a:defRPr>
            </a:lvl1pPr>
          </a:lstStyle>
          <a:p>
            <a:endParaRPr lang="en-GB"/>
          </a:p>
        </p:txBody>
      </p:sp>
    </p:spTree>
    <p:extLst>
      <p:ext uri="{BB962C8B-B14F-4D97-AF65-F5344CB8AC3E}">
        <p14:creationId xmlns:p14="http://schemas.microsoft.com/office/powerpoint/2010/main" val="421015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500"/>
                                        <p:tgtEl>
                                          <p:spTgt spid="14"/>
                                        </p:tgtEl>
                                      </p:cBhvr>
                                    </p:animEffect>
                                  </p:childTnLst>
                                </p:cTn>
                              </p:par>
                              <p:par>
                                <p:cTn id="8" presetID="18" presetClass="entr" presetSubtype="3"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strips(upRight)">
                                      <p:cBhvr>
                                        <p:cTn id="10" dur="500"/>
                                        <p:tgtEl>
                                          <p:spTgt spid="12"/>
                                        </p:tgtEl>
                                      </p:cBhvr>
                                    </p:animEffect>
                                  </p:childTnLst>
                                </p:cTn>
                              </p:par>
                              <p:par>
                                <p:cTn id="11" presetID="18" presetClass="entr" presetSubtype="3" fill="hold" grpId="0" nodeType="with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Effect transition="in" filter="strips(upRight)">
                                      <p:cBhvr>
                                        <p:cTn id="13" dur="500"/>
                                        <p:tgtEl>
                                          <p:spTgt spid="15"/>
                                        </p:tgtEl>
                                      </p:cBhvr>
                                    </p:animEffect>
                                  </p:childTnLst>
                                </p:cTn>
                              </p:par>
                              <p:par>
                                <p:cTn id="14" presetID="18" presetClass="entr" presetSubtype="12" fill="hold" grpId="0" nodeType="withEffect" nodePh="1">
                                  <p:stCondLst>
                                    <p:cond delay="50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strips(downLeft)">
                                      <p:cBhvr>
                                        <p:cTn id="16" dur="500"/>
                                        <p:tgtEl>
                                          <p:spTgt spid="10"/>
                                        </p:tgtEl>
                                      </p:cBhvr>
                                    </p:animEffect>
                                  </p:childTnLst>
                                </p:cTn>
                              </p:par>
                              <p:par>
                                <p:cTn id="17" presetID="18" presetClass="entr" presetSubtype="12" fill="hold" grpId="0" nodeType="withEffect" nodePh="1">
                                  <p:stCondLst>
                                    <p:cond delay="50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Effect transition="in" filter="strips(downLeft)">
                                      <p:cBhvr>
                                        <p:cTn id="19" dur="500"/>
                                        <p:tgtEl>
                                          <p:spTgt spid="13"/>
                                        </p:tgtEl>
                                      </p:cBhvr>
                                    </p:animEffect>
                                  </p:childTnLst>
                                </p:cTn>
                              </p:par>
                              <p:par>
                                <p:cTn id="20" presetID="18" presetClass="entr" presetSubtype="12" fill="hold" grpId="0" nodeType="withEffect" nodePh="1">
                                  <p:stCondLst>
                                    <p:cond delay="50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4D141B-BB98-40C2-80E3-2C012337F820}"/>
              </a:ext>
            </a:extLst>
          </p:cNvPr>
          <p:cNvSpPr>
            <a:spLocks noGrp="1"/>
          </p:cNvSpPr>
          <p:nvPr>
            <p:ph type="pic" sz="quarter" idx="10"/>
          </p:nvPr>
        </p:nvSpPr>
        <p:spPr>
          <a:xfrm>
            <a:off x="1165371" y="762842"/>
            <a:ext cx="1085850" cy="1085850"/>
          </a:xfrm>
          <a:prstGeom prst="ellipse">
            <a:avLst/>
          </a:prstGeom>
          <a:solidFill>
            <a:schemeClr val="bg1"/>
          </a:solidFill>
        </p:spPr>
        <p:txBody>
          <a:bodyPr wrap="square">
            <a:noAutofit/>
          </a:bodyPr>
          <a:lstStyle>
            <a:lvl1pPr>
              <a:defRPr sz="1200">
                <a:solidFill>
                  <a:schemeClr val="bg1">
                    <a:lumMod val="75000"/>
                  </a:schemeClr>
                </a:solidFill>
              </a:defRPr>
            </a:lvl1pPr>
          </a:lstStyle>
          <a:p>
            <a:endParaRPr lang="en-GB"/>
          </a:p>
        </p:txBody>
      </p:sp>
      <p:sp>
        <p:nvSpPr>
          <p:cNvPr id="8" name="Picture Placeholder 7">
            <a:extLst>
              <a:ext uri="{FF2B5EF4-FFF2-40B4-BE49-F238E27FC236}">
                <a16:creationId xmlns:a16="http://schemas.microsoft.com/office/drawing/2014/main" id="{98DA58BA-8ED3-436A-82F3-5FE1D02253A3}"/>
              </a:ext>
            </a:extLst>
          </p:cNvPr>
          <p:cNvSpPr>
            <a:spLocks noGrp="1"/>
          </p:cNvSpPr>
          <p:nvPr>
            <p:ph type="pic" sz="quarter" idx="11"/>
          </p:nvPr>
        </p:nvSpPr>
        <p:spPr>
          <a:xfrm>
            <a:off x="1165371" y="2616200"/>
            <a:ext cx="1085850" cy="1085850"/>
          </a:xfrm>
          <a:prstGeom prst="ellipse">
            <a:avLst/>
          </a:prstGeom>
          <a:solidFill>
            <a:schemeClr val="bg1"/>
          </a:solidFill>
        </p:spPr>
        <p:txBody>
          <a:bodyPr wrap="square">
            <a:noAutofit/>
          </a:bodyPr>
          <a:lstStyle>
            <a:lvl1pPr>
              <a:defRPr sz="1200">
                <a:solidFill>
                  <a:schemeClr val="bg1">
                    <a:lumMod val="75000"/>
                  </a:schemeClr>
                </a:solidFill>
              </a:defRPr>
            </a:lvl1pPr>
          </a:lstStyle>
          <a:p>
            <a:endParaRPr lang="en-GB"/>
          </a:p>
        </p:txBody>
      </p:sp>
      <p:sp>
        <p:nvSpPr>
          <p:cNvPr id="9" name="Picture Placeholder 8">
            <a:extLst>
              <a:ext uri="{FF2B5EF4-FFF2-40B4-BE49-F238E27FC236}">
                <a16:creationId xmlns:a16="http://schemas.microsoft.com/office/drawing/2014/main" id="{0A1C71B8-C275-4693-A0B6-8CA6BC583E3C}"/>
              </a:ext>
            </a:extLst>
          </p:cNvPr>
          <p:cNvSpPr>
            <a:spLocks noGrp="1"/>
          </p:cNvSpPr>
          <p:nvPr>
            <p:ph type="pic" sz="quarter" idx="12"/>
          </p:nvPr>
        </p:nvSpPr>
        <p:spPr>
          <a:xfrm>
            <a:off x="1165371" y="4469558"/>
            <a:ext cx="1085850" cy="1085850"/>
          </a:xfrm>
          <a:prstGeom prst="ellipse">
            <a:avLst/>
          </a:prstGeom>
          <a:solidFill>
            <a:schemeClr val="bg1"/>
          </a:solidFill>
        </p:spPr>
        <p:txBody>
          <a:bodyPr wrap="square">
            <a:noAutofit/>
          </a:bodyPr>
          <a:lstStyle>
            <a:lvl1pPr>
              <a:defRPr sz="1200">
                <a:solidFill>
                  <a:schemeClr val="bg1">
                    <a:lumMod val="75000"/>
                  </a:schemeClr>
                </a:solidFill>
              </a:defRPr>
            </a:lvl1pPr>
          </a:lstStyle>
          <a:p>
            <a:endParaRPr lang="en-GB"/>
          </a:p>
        </p:txBody>
      </p:sp>
    </p:spTree>
    <p:extLst>
      <p:ext uri="{BB962C8B-B14F-4D97-AF65-F5344CB8AC3E}">
        <p14:creationId xmlns:p14="http://schemas.microsoft.com/office/powerpoint/2010/main" val="85556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par>
                                <p:cTn id="8" presetID="18" presetClass="entr" presetSubtype="3"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strips(upRight)">
                                      <p:cBhvr>
                                        <p:cTn id="10" dur="500"/>
                                        <p:tgtEl>
                                          <p:spTgt spid="8"/>
                                        </p:tgtEl>
                                      </p:cBhvr>
                                    </p:animEffect>
                                  </p:childTnLst>
                                </p:cTn>
                              </p:par>
                              <p:par>
                                <p:cTn id="11" presetID="18" presetClass="entr" presetSubtype="3" fill="hold" grpId="0"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strips(up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2E0115-DF7F-4CFE-B49A-E9B78D7ABCA0}"/>
              </a:ext>
            </a:extLst>
          </p:cNvPr>
          <p:cNvSpPr>
            <a:spLocks noGrp="1"/>
          </p:cNvSpPr>
          <p:nvPr>
            <p:ph type="pic" sz="quarter" idx="10"/>
          </p:nvPr>
        </p:nvSpPr>
        <p:spPr>
          <a:xfrm>
            <a:off x="-1142999" y="3013904"/>
            <a:ext cx="7710949" cy="2610465"/>
          </a:xfrm>
          <a:custGeom>
            <a:avLst/>
            <a:gdLst>
              <a:gd name="connsiteX0" fmla="*/ 1012417 w 7710949"/>
              <a:gd name="connsiteY0" fmla="*/ 0 h 2610465"/>
              <a:gd name="connsiteX1" fmla="*/ 7710949 w 7710949"/>
              <a:gd name="connsiteY1" fmla="*/ 0 h 2610465"/>
              <a:gd name="connsiteX2" fmla="*/ 6698532 w 7710949"/>
              <a:gd name="connsiteY2" fmla="*/ 2610465 h 2610465"/>
              <a:gd name="connsiteX3" fmla="*/ 0 w 7710949"/>
              <a:gd name="connsiteY3" fmla="*/ 2610465 h 2610465"/>
            </a:gdLst>
            <a:ahLst/>
            <a:cxnLst>
              <a:cxn ang="0">
                <a:pos x="connsiteX0" y="connsiteY0"/>
              </a:cxn>
              <a:cxn ang="0">
                <a:pos x="connsiteX1" y="connsiteY1"/>
              </a:cxn>
              <a:cxn ang="0">
                <a:pos x="connsiteX2" y="connsiteY2"/>
              </a:cxn>
              <a:cxn ang="0">
                <a:pos x="connsiteX3" y="connsiteY3"/>
              </a:cxn>
            </a:cxnLst>
            <a:rect l="l" t="t" r="r" b="b"/>
            <a:pathLst>
              <a:path w="7710949" h="2610465">
                <a:moveTo>
                  <a:pt x="1012417" y="0"/>
                </a:moveTo>
                <a:lnTo>
                  <a:pt x="7710949" y="0"/>
                </a:lnTo>
                <a:lnTo>
                  <a:pt x="6698532" y="2610465"/>
                </a:lnTo>
                <a:lnTo>
                  <a:pt x="0" y="2610465"/>
                </a:lnTo>
                <a:close/>
              </a:path>
            </a:pathLst>
          </a:custGeom>
        </p:spPr>
        <p:txBody>
          <a:bodyPr wrap="square">
            <a:noAutofit/>
          </a:bodyPr>
          <a:lstStyle>
            <a:lvl1pPr>
              <a:defRPr sz="1400">
                <a:solidFill>
                  <a:schemeClr val="bg1">
                    <a:lumMod val="75000"/>
                  </a:schemeClr>
                </a:solidFill>
              </a:defRPr>
            </a:lvl1pPr>
          </a:lstStyle>
          <a:p>
            <a:endParaRPr lang="en-GB"/>
          </a:p>
        </p:txBody>
      </p:sp>
      <p:sp>
        <p:nvSpPr>
          <p:cNvPr id="8" name="Picture Placeholder 7">
            <a:extLst>
              <a:ext uri="{FF2B5EF4-FFF2-40B4-BE49-F238E27FC236}">
                <a16:creationId xmlns:a16="http://schemas.microsoft.com/office/drawing/2014/main" id="{B325AF44-CAF9-4680-80E8-1F1FDF5D4FF0}"/>
              </a:ext>
            </a:extLst>
          </p:cNvPr>
          <p:cNvSpPr>
            <a:spLocks noGrp="1"/>
          </p:cNvSpPr>
          <p:nvPr>
            <p:ph type="pic" sz="quarter" idx="11"/>
          </p:nvPr>
        </p:nvSpPr>
        <p:spPr>
          <a:xfrm>
            <a:off x="5624053" y="3013904"/>
            <a:ext cx="7710949" cy="2610465"/>
          </a:xfrm>
          <a:custGeom>
            <a:avLst/>
            <a:gdLst>
              <a:gd name="connsiteX0" fmla="*/ 1012417 w 7710949"/>
              <a:gd name="connsiteY0" fmla="*/ 0 h 2610465"/>
              <a:gd name="connsiteX1" fmla="*/ 7710949 w 7710949"/>
              <a:gd name="connsiteY1" fmla="*/ 0 h 2610465"/>
              <a:gd name="connsiteX2" fmla="*/ 6698532 w 7710949"/>
              <a:gd name="connsiteY2" fmla="*/ 2610465 h 2610465"/>
              <a:gd name="connsiteX3" fmla="*/ 0 w 7710949"/>
              <a:gd name="connsiteY3" fmla="*/ 2610465 h 2610465"/>
            </a:gdLst>
            <a:ahLst/>
            <a:cxnLst>
              <a:cxn ang="0">
                <a:pos x="connsiteX0" y="connsiteY0"/>
              </a:cxn>
              <a:cxn ang="0">
                <a:pos x="connsiteX1" y="connsiteY1"/>
              </a:cxn>
              <a:cxn ang="0">
                <a:pos x="connsiteX2" y="connsiteY2"/>
              </a:cxn>
              <a:cxn ang="0">
                <a:pos x="connsiteX3" y="connsiteY3"/>
              </a:cxn>
            </a:cxnLst>
            <a:rect l="l" t="t" r="r" b="b"/>
            <a:pathLst>
              <a:path w="7710949" h="2610465">
                <a:moveTo>
                  <a:pt x="1012417" y="0"/>
                </a:moveTo>
                <a:lnTo>
                  <a:pt x="7710949" y="0"/>
                </a:lnTo>
                <a:lnTo>
                  <a:pt x="6698532" y="2610465"/>
                </a:lnTo>
                <a:lnTo>
                  <a:pt x="0" y="2610465"/>
                </a:lnTo>
                <a:close/>
              </a:path>
            </a:pathLst>
          </a:custGeom>
        </p:spPr>
        <p:txBody>
          <a:bodyPr wrap="square">
            <a:noAutofit/>
          </a:bodyPr>
          <a:lstStyle>
            <a:lvl1pPr>
              <a:defRPr sz="1400">
                <a:solidFill>
                  <a:schemeClr val="bg1">
                    <a:lumMod val="75000"/>
                  </a:schemeClr>
                </a:solidFill>
              </a:defRPr>
            </a:lvl1pPr>
          </a:lstStyle>
          <a:p>
            <a:endParaRPr lang="en-GB"/>
          </a:p>
        </p:txBody>
      </p:sp>
    </p:spTree>
    <p:extLst>
      <p:ext uri="{BB962C8B-B14F-4D97-AF65-F5344CB8AC3E}">
        <p14:creationId xmlns:p14="http://schemas.microsoft.com/office/powerpoint/2010/main" val="373931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2F52CBA-922E-474A-891F-7E095B5DBE7B}"/>
              </a:ext>
            </a:extLst>
          </p:cNvPr>
          <p:cNvSpPr>
            <a:spLocks noGrp="1"/>
          </p:cNvSpPr>
          <p:nvPr>
            <p:ph type="pic" sz="quarter" idx="10"/>
          </p:nvPr>
        </p:nvSpPr>
        <p:spPr>
          <a:xfrm>
            <a:off x="885371" y="711201"/>
            <a:ext cx="6125029" cy="3541485"/>
          </a:xfrm>
          <a:custGeom>
            <a:avLst/>
            <a:gdLst>
              <a:gd name="connsiteX0" fmla="*/ 0 w 6125029"/>
              <a:gd name="connsiteY0" fmla="*/ 0 h 3541485"/>
              <a:gd name="connsiteX1" fmla="*/ 6125029 w 6125029"/>
              <a:gd name="connsiteY1" fmla="*/ 0 h 3541485"/>
              <a:gd name="connsiteX2" fmla="*/ 6125029 w 6125029"/>
              <a:gd name="connsiteY2" fmla="*/ 3541485 h 3541485"/>
              <a:gd name="connsiteX3" fmla="*/ 0 w 6125029"/>
              <a:gd name="connsiteY3" fmla="*/ 3541485 h 3541485"/>
            </a:gdLst>
            <a:ahLst/>
            <a:cxnLst>
              <a:cxn ang="0">
                <a:pos x="connsiteX0" y="connsiteY0"/>
              </a:cxn>
              <a:cxn ang="0">
                <a:pos x="connsiteX1" y="connsiteY1"/>
              </a:cxn>
              <a:cxn ang="0">
                <a:pos x="connsiteX2" y="connsiteY2"/>
              </a:cxn>
              <a:cxn ang="0">
                <a:pos x="connsiteX3" y="connsiteY3"/>
              </a:cxn>
            </a:cxnLst>
            <a:rect l="l" t="t" r="r" b="b"/>
            <a:pathLst>
              <a:path w="6125029" h="3541485">
                <a:moveTo>
                  <a:pt x="0" y="0"/>
                </a:moveTo>
                <a:lnTo>
                  <a:pt x="6125029" y="0"/>
                </a:lnTo>
                <a:lnTo>
                  <a:pt x="6125029" y="3541485"/>
                </a:lnTo>
                <a:lnTo>
                  <a:pt x="0" y="3541485"/>
                </a:lnTo>
                <a:close/>
              </a:path>
            </a:pathLst>
          </a:custGeom>
        </p:spPr>
        <p:txBody>
          <a:bodyPr wrap="square">
            <a:noAutofit/>
          </a:bodyPr>
          <a:lstStyle>
            <a:lvl1pPr>
              <a:defRPr sz="1400">
                <a:solidFill>
                  <a:schemeClr val="bg1">
                    <a:lumMod val="75000"/>
                  </a:schemeClr>
                </a:solidFill>
              </a:defRPr>
            </a:lvl1pPr>
          </a:lstStyle>
          <a:p>
            <a:endParaRPr lang="en-GB"/>
          </a:p>
        </p:txBody>
      </p:sp>
      <p:sp>
        <p:nvSpPr>
          <p:cNvPr id="10" name="Picture Placeholder 9">
            <a:extLst>
              <a:ext uri="{FF2B5EF4-FFF2-40B4-BE49-F238E27FC236}">
                <a16:creationId xmlns:a16="http://schemas.microsoft.com/office/drawing/2014/main" id="{3411805E-2845-4432-AC2B-F2312F477B00}"/>
              </a:ext>
            </a:extLst>
          </p:cNvPr>
          <p:cNvSpPr>
            <a:spLocks noGrp="1"/>
          </p:cNvSpPr>
          <p:nvPr>
            <p:ph type="pic" sz="quarter" idx="11"/>
          </p:nvPr>
        </p:nvSpPr>
        <p:spPr>
          <a:xfrm>
            <a:off x="7010399" y="4252685"/>
            <a:ext cx="2061244" cy="1894116"/>
          </a:xfrm>
          <a:custGeom>
            <a:avLst/>
            <a:gdLst>
              <a:gd name="connsiteX0" fmla="*/ 0 w 2061244"/>
              <a:gd name="connsiteY0" fmla="*/ 0 h 1894116"/>
              <a:gd name="connsiteX1" fmla="*/ 2061244 w 2061244"/>
              <a:gd name="connsiteY1" fmla="*/ 0 h 1894116"/>
              <a:gd name="connsiteX2" fmla="*/ 2061244 w 2061244"/>
              <a:gd name="connsiteY2" fmla="*/ 1894116 h 1894116"/>
              <a:gd name="connsiteX3" fmla="*/ 0 w 2061244"/>
              <a:gd name="connsiteY3" fmla="*/ 1894116 h 1894116"/>
            </a:gdLst>
            <a:ahLst/>
            <a:cxnLst>
              <a:cxn ang="0">
                <a:pos x="connsiteX0" y="connsiteY0"/>
              </a:cxn>
              <a:cxn ang="0">
                <a:pos x="connsiteX1" y="connsiteY1"/>
              </a:cxn>
              <a:cxn ang="0">
                <a:pos x="connsiteX2" y="connsiteY2"/>
              </a:cxn>
              <a:cxn ang="0">
                <a:pos x="connsiteX3" y="connsiteY3"/>
              </a:cxn>
            </a:cxnLst>
            <a:rect l="l" t="t" r="r" b="b"/>
            <a:pathLst>
              <a:path w="2061244" h="1894116">
                <a:moveTo>
                  <a:pt x="0" y="0"/>
                </a:moveTo>
                <a:lnTo>
                  <a:pt x="2061244" y="0"/>
                </a:lnTo>
                <a:lnTo>
                  <a:pt x="2061244" y="1894116"/>
                </a:lnTo>
                <a:lnTo>
                  <a:pt x="0" y="1894116"/>
                </a:lnTo>
                <a:close/>
              </a:path>
            </a:pathLst>
          </a:custGeom>
        </p:spPr>
        <p:txBody>
          <a:bodyPr wrap="square">
            <a:noAutofit/>
          </a:bodyPr>
          <a:lstStyle>
            <a:lvl1pPr>
              <a:defRPr sz="1400">
                <a:solidFill>
                  <a:schemeClr val="bg1">
                    <a:lumMod val="75000"/>
                  </a:schemeClr>
                </a:solidFill>
              </a:defRPr>
            </a:lvl1pPr>
          </a:lstStyle>
          <a:p>
            <a:endParaRPr lang="en-GB"/>
          </a:p>
        </p:txBody>
      </p:sp>
      <p:sp>
        <p:nvSpPr>
          <p:cNvPr id="11" name="Picture Placeholder 10">
            <a:extLst>
              <a:ext uri="{FF2B5EF4-FFF2-40B4-BE49-F238E27FC236}">
                <a16:creationId xmlns:a16="http://schemas.microsoft.com/office/drawing/2014/main" id="{8B2E0EC4-F53F-4287-8692-0E265027E50F}"/>
              </a:ext>
            </a:extLst>
          </p:cNvPr>
          <p:cNvSpPr>
            <a:spLocks noGrp="1"/>
          </p:cNvSpPr>
          <p:nvPr>
            <p:ph type="pic" sz="quarter" idx="12"/>
          </p:nvPr>
        </p:nvSpPr>
        <p:spPr>
          <a:xfrm>
            <a:off x="9245384" y="4252685"/>
            <a:ext cx="2061244" cy="1894116"/>
          </a:xfrm>
          <a:custGeom>
            <a:avLst/>
            <a:gdLst>
              <a:gd name="connsiteX0" fmla="*/ 0 w 2061244"/>
              <a:gd name="connsiteY0" fmla="*/ 0 h 1894116"/>
              <a:gd name="connsiteX1" fmla="*/ 2061244 w 2061244"/>
              <a:gd name="connsiteY1" fmla="*/ 0 h 1894116"/>
              <a:gd name="connsiteX2" fmla="*/ 2061244 w 2061244"/>
              <a:gd name="connsiteY2" fmla="*/ 1894116 h 1894116"/>
              <a:gd name="connsiteX3" fmla="*/ 0 w 2061244"/>
              <a:gd name="connsiteY3" fmla="*/ 1894116 h 1894116"/>
            </a:gdLst>
            <a:ahLst/>
            <a:cxnLst>
              <a:cxn ang="0">
                <a:pos x="connsiteX0" y="connsiteY0"/>
              </a:cxn>
              <a:cxn ang="0">
                <a:pos x="connsiteX1" y="connsiteY1"/>
              </a:cxn>
              <a:cxn ang="0">
                <a:pos x="connsiteX2" y="connsiteY2"/>
              </a:cxn>
              <a:cxn ang="0">
                <a:pos x="connsiteX3" y="connsiteY3"/>
              </a:cxn>
            </a:cxnLst>
            <a:rect l="l" t="t" r="r" b="b"/>
            <a:pathLst>
              <a:path w="2061244" h="1894116">
                <a:moveTo>
                  <a:pt x="0" y="0"/>
                </a:moveTo>
                <a:lnTo>
                  <a:pt x="2061244" y="0"/>
                </a:lnTo>
                <a:lnTo>
                  <a:pt x="2061244" y="1894116"/>
                </a:lnTo>
                <a:lnTo>
                  <a:pt x="0" y="1894116"/>
                </a:lnTo>
                <a:close/>
              </a:path>
            </a:pathLst>
          </a:custGeom>
        </p:spPr>
        <p:txBody>
          <a:bodyPr wrap="square">
            <a:noAutofit/>
          </a:bodyPr>
          <a:lstStyle>
            <a:lvl1pPr>
              <a:defRPr sz="1400">
                <a:solidFill>
                  <a:schemeClr val="bg1">
                    <a:lumMod val="75000"/>
                  </a:schemeClr>
                </a:solidFill>
              </a:defRPr>
            </a:lvl1pPr>
          </a:lstStyle>
          <a:p>
            <a:endParaRPr lang="en-GB"/>
          </a:p>
        </p:txBody>
      </p:sp>
    </p:spTree>
    <p:extLst>
      <p:ext uri="{BB962C8B-B14F-4D97-AF65-F5344CB8AC3E}">
        <p14:creationId xmlns:p14="http://schemas.microsoft.com/office/powerpoint/2010/main" val="224704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107047-145D-4AB5-BC3E-E6BA20AE843A}"/>
              </a:ext>
            </a:extLst>
          </p:cNvPr>
          <p:cNvSpPr>
            <a:spLocks noGrp="1"/>
          </p:cNvSpPr>
          <p:nvPr>
            <p:ph type="pic" sz="quarter" idx="10"/>
          </p:nvPr>
        </p:nvSpPr>
        <p:spPr>
          <a:xfrm>
            <a:off x="747252" y="484239"/>
            <a:ext cx="5594554" cy="5594554"/>
          </a:xfrm>
          <a:custGeom>
            <a:avLst/>
            <a:gdLst>
              <a:gd name="connsiteX0" fmla="*/ 0 w 5594554"/>
              <a:gd name="connsiteY0" fmla="*/ 0 h 5594554"/>
              <a:gd name="connsiteX1" fmla="*/ 5594554 w 5594554"/>
              <a:gd name="connsiteY1" fmla="*/ 0 h 5594554"/>
              <a:gd name="connsiteX2" fmla="*/ 5594554 w 5594554"/>
              <a:gd name="connsiteY2" fmla="*/ 5594554 h 5594554"/>
              <a:gd name="connsiteX3" fmla="*/ 0 w 5594554"/>
              <a:gd name="connsiteY3" fmla="*/ 5594554 h 5594554"/>
            </a:gdLst>
            <a:ahLst/>
            <a:cxnLst>
              <a:cxn ang="0">
                <a:pos x="connsiteX0" y="connsiteY0"/>
              </a:cxn>
              <a:cxn ang="0">
                <a:pos x="connsiteX1" y="connsiteY1"/>
              </a:cxn>
              <a:cxn ang="0">
                <a:pos x="connsiteX2" y="connsiteY2"/>
              </a:cxn>
              <a:cxn ang="0">
                <a:pos x="connsiteX3" y="connsiteY3"/>
              </a:cxn>
            </a:cxnLst>
            <a:rect l="l" t="t" r="r" b="b"/>
            <a:pathLst>
              <a:path w="5594554" h="5594554">
                <a:moveTo>
                  <a:pt x="0" y="0"/>
                </a:moveTo>
                <a:lnTo>
                  <a:pt x="5594554" y="0"/>
                </a:lnTo>
                <a:lnTo>
                  <a:pt x="5594554" y="5594554"/>
                </a:lnTo>
                <a:lnTo>
                  <a:pt x="0" y="5594554"/>
                </a:lnTo>
                <a:close/>
              </a:path>
            </a:pathLst>
          </a:custGeom>
          <a:effectLst>
            <a:outerShdw blurRad="914400" dist="546100" dir="5400000" sx="89000" sy="89000" algn="t" rotWithShape="0">
              <a:prstClr val="black">
                <a:alpha val="15000"/>
              </a:prstClr>
            </a:outerShdw>
          </a:effectLst>
        </p:spPr>
        <p:txBody>
          <a:bodyPr wrap="square">
            <a:noAutofit/>
          </a:bodyPr>
          <a:lstStyle>
            <a:lvl1pPr>
              <a:defRPr sz="1400">
                <a:solidFill>
                  <a:schemeClr val="bg1">
                    <a:lumMod val="75000"/>
                  </a:schemeClr>
                </a:solidFill>
              </a:defRPr>
            </a:lvl1pPr>
          </a:lstStyle>
          <a:p>
            <a:endParaRPr lang="en-GB"/>
          </a:p>
        </p:txBody>
      </p:sp>
    </p:spTree>
    <p:extLst>
      <p:ext uri="{BB962C8B-B14F-4D97-AF65-F5344CB8AC3E}">
        <p14:creationId xmlns:p14="http://schemas.microsoft.com/office/powerpoint/2010/main" val="336033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310E91-DD96-4025-B3A4-DF110DD5E755}"/>
              </a:ext>
            </a:extLst>
          </p:cNvPr>
          <p:cNvSpPr>
            <a:spLocks noGrp="1"/>
          </p:cNvSpPr>
          <p:nvPr>
            <p:ph type="pic" sz="quarter" idx="10"/>
          </p:nvPr>
        </p:nvSpPr>
        <p:spPr>
          <a:xfrm>
            <a:off x="3234811" y="899644"/>
            <a:ext cx="8957189" cy="4970227"/>
          </a:xfrm>
          <a:custGeom>
            <a:avLst/>
            <a:gdLst>
              <a:gd name="connsiteX0" fmla="*/ 7570840 w 8957189"/>
              <a:gd name="connsiteY0" fmla="*/ 4439285 h 4970227"/>
              <a:gd name="connsiteX1" fmla="*/ 8957189 w 8957189"/>
              <a:gd name="connsiteY1" fmla="*/ 4439285 h 4970227"/>
              <a:gd name="connsiteX2" fmla="*/ 8957189 w 8957189"/>
              <a:gd name="connsiteY2" fmla="*/ 4970227 h 4970227"/>
              <a:gd name="connsiteX3" fmla="*/ 7570840 w 8957189"/>
              <a:gd name="connsiteY3" fmla="*/ 4970227 h 4970227"/>
              <a:gd name="connsiteX4" fmla="*/ 6056672 w 8957189"/>
              <a:gd name="connsiteY4" fmla="*/ 4439285 h 4970227"/>
              <a:gd name="connsiteX5" fmla="*/ 7443021 w 8957189"/>
              <a:gd name="connsiteY5" fmla="*/ 4439285 h 4970227"/>
              <a:gd name="connsiteX6" fmla="*/ 7443021 w 8957189"/>
              <a:gd name="connsiteY6" fmla="*/ 4970227 h 4970227"/>
              <a:gd name="connsiteX7" fmla="*/ 6056672 w 8957189"/>
              <a:gd name="connsiteY7" fmla="*/ 4970227 h 4970227"/>
              <a:gd name="connsiteX8" fmla="*/ 4542504 w 8957189"/>
              <a:gd name="connsiteY8" fmla="*/ 4439285 h 4970227"/>
              <a:gd name="connsiteX9" fmla="*/ 5928853 w 8957189"/>
              <a:gd name="connsiteY9" fmla="*/ 4439285 h 4970227"/>
              <a:gd name="connsiteX10" fmla="*/ 5928853 w 8957189"/>
              <a:gd name="connsiteY10" fmla="*/ 4970227 h 4970227"/>
              <a:gd name="connsiteX11" fmla="*/ 4542504 w 8957189"/>
              <a:gd name="connsiteY11" fmla="*/ 4970227 h 4970227"/>
              <a:gd name="connsiteX12" fmla="*/ 3028336 w 8957189"/>
              <a:gd name="connsiteY12" fmla="*/ 4439285 h 4970227"/>
              <a:gd name="connsiteX13" fmla="*/ 4414685 w 8957189"/>
              <a:gd name="connsiteY13" fmla="*/ 4439285 h 4970227"/>
              <a:gd name="connsiteX14" fmla="*/ 4414685 w 8957189"/>
              <a:gd name="connsiteY14" fmla="*/ 4970227 h 4970227"/>
              <a:gd name="connsiteX15" fmla="*/ 3028336 w 8957189"/>
              <a:gd name="connsiteY15" fmla="*/ 4970227 h 4970227"/>
              <a:gd name="connsiteX16" fmla="*/ 1514168 w 8957189"/>
              <a:gd name="connsiteY16" fmla="*/ 4439285 h 4970227"/>
              <a:gd name="connsiteX17" fmla="*/ 2900517 w 8957189"/>
              <a:gd name="connsiteY17" fmla="*/ 4439285 h 4970227"/>
              <a:gd name="connsiteX18" fmla="*/ 2900517 w 8957189"/>
              <a:gd name="connsiteY18" fmla="*/ 4970227 h 4970227"/>
              <a:gd name="connsiteX19" fmla="*/ 1514168 w 8957189"/>
              <a:gd name="connsiteY19" fmla="*/ 4970227 h 4970227"/>
              <a:gd name="connsiteX20" fmla="*/ 0 w 8957189"/>
              <a:gd name="connsiteY20" fmla="*/ 4439285 h 4970227"/>
              <a:gd name="connsiteX21" fmla="*/ 1386349 w 8957189"/>
              <a:gd name="connsiteY21" fmla="*/ 4439285 h 4970227"/>
              <a:gd name="connsiteX22" fmla="*/ 1386349 w 8957189"/>
              <a:gd name="connsiteY22" fmla="*/ 4970227 h 4970227"/>
              <a:gd name="connsiteX23" fmla="*/ 0 w 8957189"/>
              <a:gd name="connsiteY23" fmla="*/ 4970227 h 4970227"/>
              <a:gd name="connsiteX24" fmla="*/ 8391833 w 8957189"/>
              <a:gd name="connsiteY24" fmla="*/ 3805103 h 4970227"/>
              <a:gd name="connsiteX25" fmla="*/ 8957189 w 8957189"/>
              <a:gd name="connsiteY25" fmla="*/ 3805103 h 4970227"/>
              <a:gd name="connsiteX26" fmla="*/ 8957189 w 8957189"/>
              <a:gd name="connsiteY26" fmla="*/ 4336045 h 4970227"/>
              <a:gd name="connsiteX27" fmla="*/ 8391833 w 8957189"/>
              <a:gd name="connsiteY27" fmla="*/ 4336045 h 4970227"/>
              <a:gd name="connsiteX28" fmla="*/ 6877665 w 8957189"/>
              <a:gd name="connsiteY28" fmla="*/ 3805103 h 4970227"/>
              <a:gd name="connsiteX29" fmla="*/ 8264014 w 8957189"/>
              <a:gd name="connsiteY29" fmla="*/ 3805103 h 4970227"/>
              <a:gd name="connsiteX30" fmla="*/ 8264014 w 8957189"/>
              <a:gd name="connsiteY30" fmla="*/ 4336045 h 4970227"/>
              <a:gd name="connsiteX31" fmla="*/ 6877665 w 8957189"/>
              <a:gd name="connsiteY31" fmla="*/ 4336045 h 4970227"/>
              <a:gd name="connsiteX32" fmla="*/ 5363497 w 8957189"/>
              <a:gd name="connsiteY32" fmla="*/ 3805103 h 4970227"/>
              <a:gd name="connsiteX33" fmla="*/ 6749846 w 8957189"/>
              <a:gd name="connsiteY33" fmla="*/ 3805103 h 4970227"/>
              <a:gd name="connsiteX34" fmla="*/ 6749846 w 8957189"/>
              <a:gd name="connsiteY34" fmla="*/ 4336045 h 4970227"/>
              <a:gd name="connsiteX35" fmla="*/ 5363497 w 8957189"/>
              <a:gd name="connsiteY35" fmla="*/ 4336045 h 4970227"/>
              <a:gd name="connsiteX36" fmla="*/ 3849329 w 8957189"/>
              <a:gd name="connsiteY36" fmla="*/ 3805103 h 4970227"/>
              <a:gd name="connsiteX37" fmla="*/ 5235678 w 8957189"/>
              <a:gd name="connsiteY37" fmla="*/ 3805103 h 4970227"/>
              <a:gd name="connsiteX38" fmla="*/ 5235678 w 8957189"/>
              <a:gd name="connsiteY38" fmla="*/ 4336045 h 4970227"/>
              <a:gd name="connsiteX39" fmla="*/ 3849329 w 8957189"/>
              <a:gd name="connsiteY39" fmla="*/ 4336045 h 4970227"/>
              <a:gd name="connsiteX40" fmla="*/ 2335161 w 8957189"/>
              <a:gd name="connsiteY40" fmla="*/ 3805103 h 4970227"/>
              <a:gd name="connsiteX41" fmla="*/ 3721510 w 8957189"/>
              <a:gd name="connsiteY41" fmla="*/ 3805103 h 4970227"/>
              <a:gd name="connsiteX42" fmla="*/ 3721510 w 8957189"/>
              <a:gd name="connsiteY42" fmla="*/ 4336045 h 4970227"/>
              <a:gd name="connsiteX43" fmla="*/ 2335161 w 8957189"/>
              <a:gd name="connsiteY43" fmla="*/ 4336045 h 4970227"/>
              <a:gd name="connsiteX44" fmla="*/ 820994 w 8957189"/>
              <a:gd name="connsiteY44" fmla="*/ 3805103 h 4970227"/>
              <a:gd name="connsiteX45" fmla="*/ 2207342 w 8957189"/>
              <a:gd name="connsiteY45" fmla="*/ 3805103 h 4970227"/>
              <a:gd name="connsiteX46" fmla="*/ 2207342 w 8957189"/>
              <a:gd name="connsiteY46" fmla="*/ 4336045 h 4970227"/>
              <a:gd name="connsiteX47" fmla="*/ 820994 w 8957189"/>
              <a:gd name="connsiteY47" fmla="*/ 4336045 h 4970227"/>
              <a:gd name="connsiteX48" fmla="*/ 7570840 w 8957189"/>
              <a:gd name="connsiteY48" fmla="*/ 3170921 h 4970227"/>
              <a:gd name="connsiteX49" fmla="*/ 8957189 w 8957189"/>
              <a:gd name="connsiteY49" fmla="*/ 3170921 h 4970227"/>
              <a:gd name="connsiteX50" fmla="*/ 8957189 w 8957189"/>
              <a:gd name="connsiteY50" fmla="*/ 3701863 h 4970227"/>
              <a:gd name="connsiteX51" fmla="*/ 7570840 w 8957189"/>
              <a:gd name="connsiteY51" fmla="*/ 3701863 h 4970227"/>
              <a:gd name="connsiteX52" fmla="*/ 6056672 w 8957189"/>
              <a:gd name="connsiteY52" fmla="*/ 3170921 h 4970227"/>
              <a:gd name="connsiteX53" fmla="*/ 7443021 w 8957189"/>
              <a:gd name="connsiteY53" fmla="*/ 3170921 h 4970227"/>
              <a:gd name="connsiteX54" fmla="*/ 7443021 w 8957189"/>
              <a:gd name="connsiteY54" fmla="*/ 3701863 h 4970227"/>
              <a:gd name="connsiteX55" fmla="*/ 6056672 w 8957189"/>
              <a:gd name="connsiteY55" fmla="*/ 3701863 h 4970227"/>
              <a:gd name="connsiteX56" fmla="*/ 4542504 w 8957189"/>
              <a:gd name="connsiteY56" fmla="*/ 3170921 h 4970227"/>
              <a:gd name="connsiteX57" fmla="*/ 5928853 w 8957189"/>
              <a:gd name="connsiteY57" fmla="*/ 3170921 h 4970227"/>
              <a:gd name="connsiteX58" fmla="*/ 5928853 w 8957189"/>
              <a:gd name="connsiteY58" fmla="*/ 3701863 h 4970227"/>
              <a:gd name="connsiteX59" fmla="*/ 4542504 w 8957189"/>
              <a:gd name="connsiteY59" fmla="*/ 3701863 h 4970227"/>
              <a:gd name="connsiteX60" fmla="*/ 3028336 w 8957189"/>
              <a:gd name="connsiteY60" fmla="*/ 3170921 h 4970227"/>
              <a:gd name="connsiteX61" fmla="*/ 4414685 w 8957189"/>
              <a:gd name="connsiteY61" fmla="*/ 3170921 h 4970227"/>
              <a:gd name="connsiteX62" fmla="*/ 4414685 w 8957189"/>
              <a:gd name="connsiteY62" fmla="*/ 3701863 h 4970227"/>
              <a:gd name="connsiteX63" fmla="*/ 3028336 w 8957189"/>
              <a:gd name="connsiteY63" fmla="*/ 3701863 h 4970227"/>
              <a:gd name="connsiteX64" fmla="*/ 1514168 w 8957189"/>
              <a:gd name="connsiteY64" fmla="*/ 3170921 h 4970227"/>
              <a:gd name="connsiteX65" fmla="*/ 2900517 w 8957189"/>
              <a:gd name="connsiteY65" fmla="*/ 3170921 h 4970227"/>
              <a:gd name="connsiteX66" fmla="*/ 2900517 w 8957189"/>
              <a:gd name="connsiteY66" fmla="*/ 3701863 h 4970227"/>
              <a:gd name="connsiteX67" fmla="*/ 1514168 w 8957189"/>
              <a:gd name="connsiteY67" fmla="*/ 3701863 h 4970227"/>
              <a:gd name="connsiteX68" fmla="*/ 8391833 w 8957189"/>
              <a:gd name="connsiteY68" fmla="*/ 2536736 h 4970227"/>
              <a:gd name="connsiteX69" fmla="*/ 8957189 w 8957189"/>
              <a:gd name="connsiteY69" fmla="*/ 2536736 h 4970227"/>
              <a:gd name="connsiteX70" fmla="*/ 8957189 w 8957189"/>
              <a:gd name="connsiteY70" fmla="*/ 3067678 h 4970227"/>
              <a:gd name="connsiteX71" fmla="*/ 8391833 w 8957189"/>
              <a:gd name="connsiteY71" fmla="*/ 3067678 h 4970227"/>
              <a:gd name="connsiteX72" fmla="*/ 6877665 w 8957189"/>
              <a:gd name="connsiteY72" fmla="*/ 2536736 h 4970227"/>
              <a:gd name="connsiteX73" fmla="*/ 8264014 w 8957189"/>
              <a:gd name="connsiteY73" fmla="*/ 2536736 h 4970227"/>
              <a:gd name="connsiteX74" fmla="*/ 8264014 w 8957189"/>
              <a:gd name="connsiteY74" fmla="*/ 3067678 h 4970227"/>
              <a:gd name="connsiteX75" fmla="*/ 6877665 w 8957189"/>
              <a:gd name="connsiteY75" fmla="*/ 3067678 h 4970227"/>
              <a:gd name="connsiteX76" fmla="*/ 5363497 w 8957189"/>
              <a:gd name="connsiteY76" fmla="*/ 2536736 h 4970227"/>
              <a:gd name="connsiteX77" fmla="*/ 6749846 w 8957189"/>
              <a:gd name="connsiteY77" fmla="*/ 2536736 h 4970227"/>
              <a:gd name="connsiteX78" fmla="*/ 6749846 w 8957189"/>
              <a:gd name="connsiteY78" fmla="*/ 3067678 h 4970227"/>
              <a:gd name="connsiteX79" fmla="*/ 5363497 w 8957189"/>
              <a:gd name="connsiteY79" fmla="*/ 3067678 h 4970227"/>
              <a:gd name="connsiteX80" fmla="*/ 3849329 w 8957189"/>
              <a:gd name="connsiteY80" fmla="*/ 2536736 h 4970227"/>
              <a:gd name="connsiteX81" fmla="*/ 5235678 w 8957189"/>
              <a:gd name="connsiteY81" fmla="*/ 2536736 h 4970227"/>
              <a:gd name="connsiteX82" fmla="*/ 5235678 w 8957189"/>
              <a:gd name="connsiteY82" fmla="*/ 3067678 h 4970227"/>
              <a:gd name="connsiteX83" fmla="*/ 3849329 w 8957189"/>
              <a:gd name="connsiteY83" fmla="*/ 3067678 h 4970227"/>
              <a:gd name="connsiteX84" fmla="*/ 2335161 w 8957189"/>
              <a:gd name="connsiteY84" fmla="*/ 2536736 h 4970227"/>
              <a:gd name="connsiteX85" fmla="*/ 3721510 w 8957189"/>
              <a:gd name="connsiteY85" fmla="*/ 2536736 h 4970227"/>
              <a:gd name="connsiteX86" fmla="*/ 3721510 w 8957189"/>
              <a:gd name="connsiteY86" fmla="*/ 3067678 h 4970227"/>
              <a:gd name="connsiteX87" fmla="*/ 2335161 w 8957189"/>
              <a:gd name="connsiteY87" fmla="*/ 3067678 h 4970227"/>
              <a:gd name="connsiteX88" fmla="*/ 7570840 w 8957189"/>
              <a:gd name="connsiteY88" fmla="*/ 1902553 h 4970227"/>
              <a:gd name="connsiteX89" fmla="*/ 8957189 w 8957189"/>
              <a:gd name="connsiteY89" fmla="*/ 1902553 h 4970227"/>
              <a:gd name="connsiteX90" fmla="*/ 8957189 w 8957189"/>
              <a:gd name="connsiteY90" fmla="*/ 2433495 h 4970227"/>
              <a:gd name="connsiteX91" fmla="*/ 7570840 w 8957189"/>
              <a:gd name="connsiteY91" fmla="*/ 2433495 h 4970227"/>
              <a:gd name="connsiteX92" fmla="*/ 6056672 w 8957189"/>
              <a:gd name="connsiteY92" fmla="*/ 1902553 h 4970227"/>
              <a:gd name="connsiteX93" fmla="*/ 7443021 w 8957189"/>
              <a:gd name="connsiteY93" fmla="*/ 1902553 h 4970227"/>
              <a:gd name="connsiteX94" fmla="*/ 7443021 w 8957189"/>
              <a:gd name="connsiteY94" fmla="*/ 2433495 h 4970227"/>
              <a:gd name="connsiteX95" fmla="*/ 6056672 w 8957189"/>
              <a:gd name="connsiteY95" fmla="*/ 2433495 h 4970227"/>
              <a:gd name="connsiteX96" fmla="*/ 4542504 w 8957189"/>
              <a:gd name="connsiteY96" fmla="*/ 1902553 h 4970227"/>
              <a:gd name="connsiteX97" fmla="*/ 5928853 w 8957189"/>
              <a:gd name="connsiteY97" fmla="*/ 1902553 h 4970227"/>
              <a:gd name="connsiteX98" fmla="*/ 5928853 w 8957189"/>
              <a:gd name="connsiteY98" fmla="*/ 2433495 h 4970227"/>
              <a:gd name="connsiteX99" fmla="*/ 4542504 w 8957189"/>
              <a:gd name="connsiteY99" fmla="*/ 2433495 h 4970227"/>
              <a:gd name="connsiteX100" fmla="*/ 3028336 w 8957189"/>
              <a:gd name="connsiteY100" fmla="*/ 1902553 h 4970227"/>
              <a:gd name="connsiteX101" fmla="*/ 4414685 w 8957189"/>
              <a:gd name="connsiteY101" fmla="*/ 1902553 h 4970227"/>
              <a:gd name="connsiteX102" fmla="*/ 4414685 w 8957189"/>
              <a:gd name="connsiteY102" fmla="*/ 2433495 h 4970227"/>
              <a:gd name="connsiteX103" fmla="*/ 3028336 w 8957189"/>
              <a:gd name="connsiteY103" fmla="*/ 2433495 h 4970227"/>
              <a:gd name="connsiteX104" fmla="*/ 8391833 w 8957189"/>
              <a:gd name="connsiteY104" fmla="*/ 1264673 h 4970227"/>
              <a:gd name="connsiteX105" fmla="*/ 8957189 w 8957189"/>
              <a:gd name="connsiteY105" fmla="*/ 1264673 h 4970227"/>
              <a:gd name="connsiteX106" fmla="*/ 8957189 w 8957189"/>
              <a:gd name="connsiteY106" fmla="*/ 1795614 h 4970227"/>
              <a:gd name="connsiteX107" fmla="*/ 8391833 w 8957189"/>
              <a:gd name="connsiteY107" fmla="*/ 1795614 h 4970227"/>
              <a:gd name="connsiteX108" fmla="*/ 6877665 w 8957189"/>
              <a:gd name="connsiteY108" fmla="*/ 1264673 h 4970227"/>
              <a:gd name="connsiteX109" fmla="*/ 8264014 w 8957189"/>
              <a:gd name="connsiteY109" fmla="*/ 1264673 h 4970227"/>
              <a:gd name="connsiteX110" fmla="*/ 8264014 w 8957189"/>
              <a:gd name="connsiteY110" fmla="*/ 1795614 h 4970227"/>
              <a:gd name="connsiteX111" fmla="*/ 6877665 w 8957189"/>
              <a:gd name="connsiteY111" fmla="*/ 1795614 h 4970227"/>
              <a:gd name="connsiteX112" fmla="*/ 5363497 w 8957189"/>
              <a:gd name="connsiteY112" fmla="*/ 1264673 h 4970227"/>
              <a:gd name="connsiteX113" fmla="*/ 6749846 w 8957189"/>
              <a:gd name="connsiteY113" fmla="*/ 1264673 h 4970227"/>
              <a:gd name="connsiteX114" fmla="*/ 6749846 w 8957189"/>
              <a:gd name="connsiteY114" fmla="*/ 1795614 h 4970227"/>
              <a:gd name="connsiteX115" fmla="*/ 5363497 w 8957189"/>
              <a:gd name="connsiteY115" fmla="*/ 1795614 h 4970227"/>
              <a:gd name="connsiteX116" fmla="*/ 3849329 w 8957189"/>
              <a:gd name="connsiteY116" fmla="*/ 1264673 h 4970227"/>
              <a:gd name="connsiteX117" fmla="*/ 5235678 w 8957189"/>
              <a:gd name="connsiteY117" fmla="*/ 1264673 h 4970227"/>
              <a:gd name="connsiteX118" fmla="*/ 5235678 w 8957189"/>
              <a:gd name="connsiteY118" fmla="*/ 1795614 h 4970227"/>
              <a:gd name="connsiteX119" fmla="*/ 3849329 w 8957189"/>
              <a:gd name="connsiteY119" fmla="*/ 1795614 h 4970227"/>
              <a:gd name="connsiteX120" fmla="*/ 7570840 w 8957189"/>
              <a:gd name="connsiteY120" fmla="*/ 634186 h 4970227"/>
              <a:gd name="connsiteX121" fmla="*/ 8957189 w 8957189"/>
              <a:gd name="connsiteY121" fmla="*/ 634186 h 4970227"/>
              <a:gd name="connsiteX122" fmla="*/ 8957189 w 8957189"/>
              <a:gd name="connsiteY122" fmla="*/ 1165127 h 4970227"/>
              <a:gd name="connsiteX123" fmla="*/ 7570840 w 8957189"/>
              <a:gd name="connsiteY123" fmla="*/ 1165127 h 4970227"/>
              <a:gd name="connsiteX124" fmla="*/ 6056672 w 8957189"/>
              <a:gd name="connsiteY124" fmla="*/ 634186 h 4970227"/>
              <a:gd name="connsiteX125" fmla="*/ 7443021 w 8957189"/>
              <a:gd name="connsiteY125" fmla="*/ 634186 h 4970227"/>
              <a:gd name="connsiteX126" fmla="*/ 7443021 w 8957189"/>
              <a:gd name="connsiteY126" fmla="*/ 1165127 h 4970227"/>
              <a:gd name="connsiteX127" fmla="*/ 6056672 w 8957189"/>
              <a:gd name="connsiteY127" fmla="*/ 1165127 h 4970227"/>
              <a:gd name="connsiteX128" fmla="*/ 4542504 w 8957189"/>
              <a:gd name="connsiteY128" fmla="*/ 634185 h 4970227"/>
              <a:gd name="connsiteX129" fmla="*/ 5928853 w 8957189"/>
              <a:gd name="connsiteY129" fmla="*/ 634185 h 4970227"/>
              <a:gd name="connsiteX130" fmla="*/ 5928853 w 8957189"/>
              <a:gd name="connsiteY130" fmla="*/ 1165127 h 4970227"/>
              <a:gd name="connsiteX131" fmla="*/ 4542504 w 8957189"/>
              <a:gd name="connsiteY131" fmla="*/ 1165127 h 4970227"/>
              <a:gd name="connsiteX132" fmla="*/ 8391833 w 8957189"/>
              <a:gd name="connsiteY132" fmla="*/ 3 h 4970227"/>
              <a:gd name="connsiteX133" fmla="*/ 8957189 w 8957189"/>
              <a:gd name="connsiteY133" fmla="*/ 3 h 4970227"/>
              <a:gd name="connsiteX134" fmla="*/ 8957189 w 8957189"/>
              <a:gd name="connsiteY134" fmla="*/ 530945 h 4970227"/>
              <a:gd name="connsiteX135" fmla="*/ 8391833 w 8957189"/>
              <a:gd name="connsiteY135" fmla="*/ 530945 h 4970227"/>
              <a:gd name="connsiteX136" fmla="*/ 6877665 w 8957189"/>
              <a:gd name="connsiteY136" fmla="*/ 0 h 4970227"/>
              <a:gd name="connsiteX137" fmla="*/ 8264014 w 8957189"/>
              <a:gd name="connsiteY137" fmla="*/ 0 h 4970227"/>
              <a:gd name="connsiteX138" fmla="*/ 8264014 w 8957189"/>
              <a:gd name="connsiteY138" fmla="*/ 530942 h 4970227"/>
              <a:gd name="connsiteX139" fmla="*/ 6877665 w 8957189"/>
              <a:gd name="connsiteY139" fmla="*/ 530942 h 4970227"/>
              <a:gd name="connsiteX140" fmla="*/ 5363497 w 8957189"/>
              <a:gd name="connsiteY140" fmla="*/ 0 h 4970227"/>
              <a:gd name="connsiteX141" fmla="*/ 6749846 w 8957189"/>
              <a:gd name="connsiteY141" fmla="*/ 0 h 4970227"/>
              <a:gd name="connsiteX142" fmla="*/ 6749846 w 8957189"/>
              <a:gd name="connsiteY142" fmla="*/ 530942 h 4970227"/>
              <a:gd name="connsiteX143" fmla="*/ 5363497 w 8957189"/>
              <a:gd name="connsiteY143" fmla="*/ 530942 h 497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8957189" h="4970227">
                <a:moveTo>
                  <a:pt x="7570840" y="4439285"/>
                </a:moveTo>
                <a:lnTo>
                  <a:pt x="8957189" y="4439285"/>
                </a:lnTo>
                <a:lnTo>
                  <a:pt x="8957189" y="4970227"/>
                </a:lnTo>
                <a:lnTo>
                  <a:pt x="7570840" y="4970227"/>
                </a:lnTo>
                <a:close/>
                <a:moveTo>
                  <a:pt x="6056672" y="4439285"/>
                </a:moveTo>
                <a:lnTo>
                  <a:pt x="7443021" y="4439285"/>
                </a:lnTo>
                <a:lnTo>
                  <a:pt x="7443021" y="4970227"/>
                </a:lnTo>
                <a:lnTo>
                  <a:pt x="6056672" y="4970227"/>
                </a:lnTo>
                <a:close/>
                <a:moveTo>
                  <a:pt x="4542504" y="4439285"/>
                </a:moveTo>
                <a:lnTo>
                  <a:pt x="5928853" y="4439285"/>
                </a:lnTo>
                <a:lnTo>
                  <a:pt x="5928853" y="4970227"/>
                </a:lnTo>
                <a:lnTo>
                  <a:pt x="4542504" y="4970227"/>
                </a:lnTo>
                <a:close/>
                <a:moveTo>
                  <a:pt x="3028336" y="4439285"/>
                </a:moveTo>
                <a:lnTo>
                  <a:pt x="4414685" y="4439285"/>
                </a:lnTo>
                <a:lnTo>
                  <a:pt x="4414685" y="4970227"/>
                </a:lnTo>
                <a:lnTo>
                  <a:pt x="3028336" y="4970227"/>
                </a:lnTo>
                <a:close/>
                <a:moveTo>
                  <a:pt x="1514168" y="4439285"/>
                </a:moveTo>
                <a:lnTo>
                  <a:pt x="2900517" y="4439285"/>
                </a:lnTo>
                <a:lnTo>
                  <a:pt x="2900517" y="4970227"/>
                </a:lnTo>
                <a:lnTo>
                  <a:pt x="1514168" y="4970227"/>
                </a:lnTo>
                <a:close/>
                <a:moveTo>
                  <a:pt x="0" y="4439285"/>
                </a:moveTo>
                <a:lnTo>
                  <a:pt x="1386349" y="4439285"/>
                </a:lnTo>
                <a:lnTo>
                  <a:pt x="1386349" y="4970227"/>
                </a:lnTo>
                <a:lnTo>
                  <a:pt x="0" y="4970227"/>
                </a:lnTo>
                <a:close/>
                <a:moveTo>
                  <a:pt x="8391833" y="3805103"/>
                </a:moveTo>
                <a:lnTo>
                  <a:pt x="8957189" y="3805103"/>
                </a:lnTo>
                <a:lnTo>
                  <a:pt x="8957189" y="4336045"/>
                </a:lnTo>
                <a:lnTo>
                  <a:pt x="8391833" y="4336045"/>
                </a:lnTo>
                <a:close/>
                <a:moveTo>
                  <a:pt x="6877665" y="3805103"/>
                </a:moveTo>
                <a:lnTo>
                  <a:pt x="8264014" y="3805103"/>
                </a:lnTo>
                <a:lnTo>
                  <a:pt x="8264014" y="4336045"/>
                </a:lnTo>
                <a:lnTo>
                  <a:pt x="6877665" y="4336045"/>
                </a:lnTo>
                <a:close/>
                <a:moveTo>
                  <a:pt x="5363497" y="3805103"/>
                </a:moveTo>
                <a:lnTo>
                  <a:pt x="6749846" y="3805103"/>
                </a:lnTo>
                <a:lnTo>
                  <a:pt x="6749846" y="4336045"/>
                </a:lnTo>
                <a:lnTo>
                  <a:pt x="5363497" y="4336045"/>
                </a:lnTo>
                <a:close/>
                <a:moveTo>
                  <a:pt x="3849329" y="3805103"/>
                </a:moveTo>
                <a:lnTo>
                  <a:pt x="5235678" y="3805103"/>
                </a:lnTo>
                <a:lnTo>
                  <a:pt x="5235678" y="4336045"/>
                </a:lnTo>
                <a:lnTo>
                  <a:pt x="3849329" y="4336045"/>
                </a:lnTo>
                <a:close/>
                <a:moveTo>
                  <a:pt x="2335161" y="3805103"/>
                </a:moveTo>
                <a:lnTo>
                  <a:pt x="3721510" y="3805103"/>
                </a:lnTo>
                <a:lnTo>
                  <a:pt x="3721510" y="4336045"/>
                </a:lnTo>
                <a:lnTo>
                  <a:pt x="2335161" y="4336045"/>
                </a:lnTo>
                <a:close/>
                <a:moveTo>
                  <a:pt x="820994" y="3805103"/>
                </a:moveTo>
                <a:lnTo>
                  <a:pt x="2207342" y="3805103"/>
                </a:lnTo>
                <a:lnTo>
                  <a:pt x="2207342" y="4336045"/>
                </a:lnTo>
                <a:lnTo>
                  <a:pt x="820994" y="4336045"/>
                </a:lnTo>
                <a:close/>
                <a:moveTo>
                  <a:pt x="7570840" y="3170921"/>
                </a:moveTo>
                <a:lnTo>
                  <a:pt x="8957189" y="3170921"/>
                </a:lnTo>
                <a:lnTo>
                  <a:pt x="8957189" y="3701863"/>
                </a:lnTo>
                <a:lnTo>
                  <a:pt x="7570840" y="3701863"/>
                </a:lnTo>
                <a:close/>
                <a:moveTo>
                  <a:pt x="6056672" y="3170921"/>
                </a:moveTo>
                <a:lnTo>
                  <a:pt x="7443021" y="3170921"/>
                </a:lnTo>
                <a:lnTo>
                  <a:pt x="7443021" y="3701863"/>
                </a:lnTo>
                <a:lnTo>
                  <a:pt x="6056672" y="3701863"/>
                </a:lnTo>
                <a:close/>
                <a:moveTo>
                  <a:pt x="4542504" y="3170921"/>
                </a:moveTo>
                <a:lnTo>
                  <a:pt x="5928853" y="3170921"/>
                </a:lnTo>
                <a:lnTo>
                  <a:pt x="5928853" y="3701863"/>
                </a:lnTo>
                <a:lnTo>
                  <a:pt x="4542504" y="3701863"/>
                </a:lnTo>
                <a:close/>
                <a:moveTo>
                  <a:pt x="3028336" y="3170921"/>
                </a:moveTo>
                <a:lnTo>
                  <a:pt x="4414685" y="3170921"/>
                </a:lnTo>
                <a:lnTo>
                  <a:pt x="4414685" y="3701863"/>
                </a:lnTo>
                <a:lnTo>
                  <a:pt x="3028336" y="3701863"/>
                </a:lnTo>
                <a:close/>
                <a:moveTo>
                  <a:pt x="1514168" y="3170921"/>
                </a:moveTo>
                <a:lnTo>
                  <a:pt x="2900517" y="3170921"/>
                </a:lnTo>
                <a:lnTo>
                  <a:pt x="2900517" y="3701863"/>
                </a:lnTo>
                <a:lnTo>
                  <a:pt x="1514168" y="3701863"/>
                </a:lnTo>
                <a:close/>
                <a:moveTo>
                  <a:pt x="8391833" y="2536736"/>
                </a:moveTo>
                <a:lnTo>
                  <a:pt x="8957189" y="2536736"/>
                </a:lnTo>
                <a:lnTo>
                  <a:pt x="8957189" y="3067678"/>
                </a:lnTo>
                <a:lnTo>
                  <a:pt x="8391833" y="3067678"/>
                </a:lnTo>
                <a:close/>
                <a:moveTo>
                  <a:pt x="6877665" y="2536736"/>
                </a:moveTo>
                <a:lnTo>
                  <a:pt x="8264014" y="2536736"/>
                </a:lnTo>
                <a:lnTo>
                  <a:pt x="8264014" y="3067678"/>
                </a:lnTo>
                <a:lnTo>
                  <a:pt x="6877665" y="3067678"/>
                </a:lnTo>
                <a:close/>
                <a:moveTo>
                  <a:pt x="5363497" y="2536736"/>
                </a:moveTo>
                <a:lnTo>
                  <a:pt x="6749846" y="2536736"/>
                </a:lnTo>
                <a:lnTo>
                  <a:pt x="6749846" y="3067678"/>
                </a:lnTo>
                <a:lnTo>
                  <a:pt x="5363497" y="3067678"/>
                </a:lnTo>
                <a:close/>
                <a:moveTo>
                  <a:pt x="3849329" y="2536736"/>
                </a:moveTo>
                <a:lnTo>
                  <a:pt x="5235678" y="2536736"/>
                </a:lnTo>
                <a:lnTo>
                  <a:pt x="5235678" y="3067678"/>
                </a:lnTo>
                <a:lnTo>
                  <a:pt x="3849329" y="3067678"/>
                </a:lnTo>
                <a:close/>
                <a:moveTo>
                  <a:pt x="2335161" y="2536736"/>
                </a:moveTo>
                <a:lnTo>
                  <a:pt x="3721510" y="2536736"/>
                </a:lnTo>
                <a:lnTo>
                  <a:pt x="3721510" y="3067678"/>
                </a:lnTo>
                <a:lnTo>
                  <a:pt x="2335161" y="3067678"/>
                </a:lnTo>
                <a:close/>
                <a:moveTo>
                  <a:pt x="7570840" y="1902553"/>
                </a:moveTo>
                <a:lnTo>
                  <a:pt x="8957189" y="1902553"/>
                </a:lnTo>
                <a:lnTo>
                  <a:pt x="8957189" y="2433495"/>
                </a:lnTo>
                <a:lnTo>
                  <a:pt x="7570840" y="2433495"/>
                </a:lnTo>
                <a:close/>
                <a:moveTo>
                  <a:pt x="6056672" y="1902553"/>
                </a:moveTo>
                <a:lnTo>
                  <a:pt x="7443021" y="1902553"/>
                </a:lnTo>
                <a:lnTo>
                  <a:pt x="7443021" y="2433495"/>
                </a:lnTo>
                <a:lnTo>
                  <a:pt x="6056672" y="2433495"/>
                </a:lnTo>
                <a:close/>
                <a:moveTo>
                  <a:pt x="4542504" y="1902553"/>
                </a:moveTo>
                <a:lnTo>
                  <a:pt x="5928853" y="1902553"/>
                </a:lnTo>
                <a:lnTo>
                  <a:pt x="5928853" y="2433495"/>
                </a:lnTo>
                <a:lnTo>
                  <a:pt x="4542504" y="2433495"/>
                </a:lnTo>
                <a:close/>
                <a:moveTo>
                  <a:pt x="3028336" y="1902553"/>
                </a:moveTo>
                <a:lnTo>
                  <a:pt x="4414685" y="1902553"/>
                </a:lnTo>
                <a:lnTo>
                  <a:pt x="4414685" y="2433495"/>
                </a:lnTo>
                <a:lnTo>
                  <a:pt x="3028336" y="2433495"/>
                </a:lnTo>
                <a:close/>
                <a:moveTo>
                  <a:pt x="8391833" y="1264673"/>
                </a:moveTo>
                <a:lnTo>
                  <a:pt x="8957189" y="1264673"/>
                </a:lnTo>
                <a:lnTo>
                  <a:pt x="8957189" y="1795614"/>
                </a:lnTo>
                <a:lnTo>
                  <a:pt x="8391833" y="1795614"/>
                </a:lnTo>
                <a:close/>
                <a:moveTo>
                  <a:pt x="6877665" y="1264673"/>
                </a:moveTo>
                <a:lnTo>
                  <a:pt x="8264014" y="1264673"/>
                </a:lnTo>
                <a:lnTo>
                  <a:pt x="8264014" y="1795614"/>
                </a:lnTo>
                <a:lnTo>
                  <a:pt x="6877665" y="1795614"/>
                </a:lnTo>
                <a:close/>
                <a:moveTo>
                  <a:pt x="5363497" y="1264673"/>
                </a:moveTo>
                <a:lnTo>
                  <a:pt x="6749846" y="1264673"/>
                </a:lnTo>
                <a:lnTo>
                  <a:pt x="6749846" y="1795614"/>
                </a:lnTo>
                <a:lnTo>
                  <a:pt x="5363497" y="1795614"/>
                </a:lnTo>
                <a:close/>
                <a:moveTo>
                  <a:pt x="3849329" y="1264673"/>
                </a:moveTo>
                <a:lnTo>
                  <a:pt x="5235678" y="1264673"/>
                </a:lnTo>
                <a:lnTo>
                  <a:pt x="5235678" y="1795614"/>
                </a:lnTo>
                <a:lnTo>
                  <a:pt x="3849329" y="1795614"/>
                </a:lnTo>
                <a:close/>
                <a:moveTo>
                  <a:pt x="7570840" y="634186"/>
                </a:moveTo>
                <a:lnTo>
                  <a:pt x="8957189" y="634186"/>
                </a:lnTo>
                <a:lnTo>
                  <a:pt x="8957189" y="1165127"/>
                </a:lnTo>
                <a:lnTo>
                  <a:pt x="7570840" y="1165127"/>
                </a:lnTo>
                <a:close/>
                <a:moveTo>
                  <a:pt x="6056672" y="634186"/>
                </a:moveTo>
                <a:lnTo>
                  <a:pt x="7443021" y="634186"/>
                </a:lnTo>
                <a:lnTo>
                  <a:pt x="7443021" y="1165127"/>
                </a:lnTo>
                <a:lnTo>
                  <a:pt x="6056672" y="1165127"/>
                </a:lnTo>
                <a:close/>
                <a:moveTo>
                  <a:pt x="4542504" y="634185"/>
                </a:moveTo>
                <a:lnTo>
                  <a:pt x="5928853" y="634185"/>
                </a:lnTo>
                <a:lnTo>
                  <a:pt x="5928853" y="1165127"/>
                </a:lnTo>
                <a:lnTo>
                  <a:pt x="4542504" y="1165127"/>
                </a:lnTo>
                <a:close/>
                <a:moveTo>
                  <a:pt x="8391833" y="3"/>
                </a:moveTo>
                <a:lnTo>
                  <a:pt x="8957189" y="3"/>
                </a:lnTo>
                <a:lnTo>
                  <a:pt x="8957189" y="530945"/>
                </a:lnTo>
                <a:lnTo>
                  <a:pt x="8391833" y="530945"/>
                </a:lnTo>
                <a:close/>
                <a:moveTo>
                  <a:pt x="6877665" y="0"/>
                </a:moveTo>
                <a:lnTo>
                  <a:pt x="8264014" y="0"/>
                </a:lnTo>
                <a:lnTo>
                  <a:pt x="8264014" y="530942"/>
                </a:lnTo>
                <a:lnTo>
                  <a:pt x="6877665" y="530942"/>
                </a:lnTo>
                <a:close/>
                <a:moveTo>
                  <a:pt x="5363497" y="0"/>
                </a:moveTo>
                <a:lnTo>
                  <a:pt x="6749846" y="0"/>
                </a:lnTo>
                <a:lnTo>
                  <a:pt x="6749846" y="530942"/>
                </a:lnTo>
                <a:lnTo>
                  <a:pt x="5363497" y="530942"/>
                </a:lnTo>
                <a:close/>
              </a:path>
            </a:pathLst>
          </a:custGeom>
        </p:spPr>
        <p:txBody>
          <a:bodyPr wrap="square">
            <a:noAutofit/>
          </a:bodyPr>
          <a:lstStyle>
            <a:lvl1pPr>
              <a:defRPr sz="1400">
                <a:solidFill>
                  <a:schemeClr val="bg1">
                    <a:lumMod val="75000"/>
                  </a:schemeClr>
                </a:solidFill>
              </a:defRPr>
            </a:lvl1pPr>
          </a:lstStyle>
          <a:p>
            <a:endParaRPr lang="en-GB"/>
          </a:p>
        </p:txBody>
      </p:sp>
    </p:spTree>
    <p:extLst>
      <p:ext uri="{BB962C8B-B14F-4D97-AF65-F5344CB8AC3E}">
        <p14:creationId xmlns:p14="http://schemas.microsoft.com/office/powerpoint/2010/main" val="212632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E206CF4-3FF6-4D96-92EF-BEF4960077CD}"/>
              </a:ext>
            </a:extLst>
          </p:cNvPr>
          <p:cNvGrpSpPr/>
          <p:nvPr userDrawn="1"/>
        </p:nvGrpSpPr>
        <p:grpSpPr>
          <a:xfrm>
            <a:off x="1" y="6481763"/>
            <a:ext cx="12192000" cy="376237"/>
            <a:chOff x="1" y="6481763"/>
            <a:chExt cx="12192000" cy="376237"/>
          </a:xfrm>
        </p:grpSpPr>
        <p:sp>
          <p:nvSpPr>
            <p:cNvPr id="3" name="Rectangle 2">
              <a:extLst>
                <a:ext uri="{FF2B5EF4-FFF2-40B4-BE49-F238E27FC236}">
                  <a16:creationId xmlns:a16="http://schemas.microsoft.com/office/drawing/2014/main" id="{04C48128-5496-416C-9195-392EFAF701F7}"/>
                </a:ext>
              </a:extLst>
            </p:cNvPr>
            <p:cNvSpPr/>
            <p:nvPr/>
          </p:nvSpPr>
          <p:spPr>
            <a:xfrm>
              <a:off x="1" y="6481763"/>
              <a:ext cx="12192000" cy="376237"/>
            </a:xfrm>
            <a:prstGeom prst="rect">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reeform: Shape 18">
              <a:extLst>
                <a:ext uri="{FF2B5EF4-FFF2-40B4-BE49-F238E27FC236}">
                  <a16:creationId xmlns:a16="http://schemas.microsoft.com/office/drawing/2014/main" id="{C01987FD-08F7-47E4-BD99-B60A196E3F99}"/>
                </a:ext>
              </a:extLst>
            </p:cNvPr>
            <p:cNvSpPr/>
            <p:nvPr userDrawn="1"/>
          </p:nvSpPr>
          <p:spPr>
            <a:xfrm>
              <a:off x="10083940" y="6481763"/>
              <a:ext cx="2108060" cy="376237"/>
            </a:xfrm>
            <a:custGeom>
              <a:avLst/>
              <a:gdLst>
                <a:gd name="connsiteX0" fmla="*/ 145916 w 2108060"/>
                <a:gd name="connsiteY0" fmla="*/ 0 h 376237"/>
                <a:gd name="connsiteX1" fmla="*/ 2108060 w 2108060"/>
                <a:gd name="connsiteY1" fmla="*/ 0 h 376237"/>
                <a:gd name="connsiteX2" fmla="*/ 2108060 w 2108060"/>
                <a:gd name="connsiteY2" fmla="*/ 376237 h 376237"/>
                <a:gd name="connsiteX3" fmla="*/ 0 w 2108060"/>
                <a:gd name="connsiteY3" fmla="*/ 376237 h 376237"/>
              </a:gdLst>
              <a:ahLst/>
              <a:cxnLst>
                <a:cxn ang="0">
                  <a:pos x="connsiteX0" y="connsiteY0"/>
                </a:cxn>
                <a:cxn ang="0">
                  <a:pos x="connsiteX1" y="connsiteY1"/>
                </a:cxn>
                <a:cxn ang="0">
                  <a:pos x="connsiteX2" y="connsiteY2"/>
                </a:cxn>
                <a:cxn ang="0">
                  <a:pos x="connsiteX3" y="connsiteY3"/>
                </a:cxn>
              </a:cxnLst>
              <a:rect l="l" t="t" r="r" b="b"/>
              <a:pathLst>
                <a:path w="2108060" h="376237">
                  <a:moveTo>
                    <a:pt x="145916" y="0"/>
                  </a:moveTo>
                  <a:lnTo>
                    <a:pt x="2108060" y="0"/>
                  </a:lnTo>
                  <a:lnTo>
                    <a:pt x="2108060" y="376237"/>
                  </a:lnTo>
                  <a:lnTo>
                    <a:pt x="0" y="376237"/>
                  </a:lnTo>
                  <a:close/>
                </a:path>
              </a:pathLst>
            </a:custGeom>
            <a:solidFill>
              <a:srgbClr val="E28D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4" name="Group 3">
              <a:extLst>
                <a:ext uri="{FF2B5EF4-FFF2-40B4-BE49-F238E27FC236}">
                  <a16:creationId xmlns:a16="http://schemas.microsoft.com/office/drawing/2014/main" id="{F9D4E79E-C719-4120-84C5-BBDEB4BC2351}"/>
                </a:ext>
              </a:extLst>
            </p:cNvPr>
            <p:cNvGrpSpPr/>
            <p:nvPr/>
          </p:nvGrpSpPr>
          <p:grpSpPr>
            <a:xfrm>
              <a:off x="704850" y="6539150"/>
              <a:ext cx="1403210" cy="253916"/>
              <a:chOff x="738125" y="6539150"/>
              <a:chExt cx="1403210" cy="253916"/>
            </a:xfrm>
          </p:grpSpPr>
          <p:sp>
            <p:nvSpPr>
              <p:cNvPr id="13" name="TextBox 12">
                <a:extLst>
                  <a:ext uri="{FF2B5EF4-FFF2-40B4-BE49-F238E27FC236}">
                    <a16:creationId xmlns:a16="http://schemas.microsoft.com/office/drawing/2014/main" id="{ABCCECFA-D79B-478D-8CA6-6A37D1AEE644}"/>
                  </a:ext>
                </a:extLst>
              </p:cNvPr>
              <p:cNvSpPr txBox="1"/>
              <p:nvPr/>
            </p:nvSpPr>
            <p:spPr>
              <a:xfrm>
                <a:off x="855406" y="6539150"/>
                <a:ext cx="1285929" cy="253916"/>
              </a:xfrm>
              <a:prstGeom prst="rect">
                <a:avLst/>
              </a:prstGeom>
              <a:noFill/>
            </p:spPr>
            <p:txBody>
              <a:bodyPr wrap="none" rtlCol="0">
                <a:spAutoFit/>
              </a:bodyPr>
              <a:lstStyle/>
              <a:p>
                <a:r>
                  <a:rPr lang="en-US" sz="1050">
                    <a:solidFill>
                      <a:schemeClr val="bg1"/>
                    </a:solidFill>
                    <a:latin typeface="+mn-lt"/>
                  </a:rPr>
                  <a:t>22-777-123-4567</a:t>
                </a:r>
                <a:endParaRPr lang="en-GB" sz="1050">
                  <a:solidFill>
                    <a:schemeClr val="bg1"/>
                  </a:solidFill>
                  <a:latin typeface="+mn-lt"/>
                </a:endParaRPr>
              </a:p>
            </p:txBody>
          </p:sp>
          <p:sp>
            <p:nvSpPr>
              <p:cNvPr id="14" name="Freeform 50">
                <a:extLst>
                  <a:ext uri="{FF2B5EF4-FFF2-40B4-BE49-F238E27FC236}">
                    <a16:creationId xmlns:a16="http://schemas.microsoft.com/office/drawing/2014/main" id="{750F4621-0256-47AE-ADB8-D9AABCB59A75}"/>
                  </a:ext>
                </a:extLst>
              </p:cNvPr>
              <p:cNvSpPr>
                <a:spLocks noChangeArrowheads="1"/>
              </p:cNvSpPr>
              <p:nvPr/>
            </p:nvSpPr>
            <p:spPr bwMode="auto">
              <a:xfrm>
                <a:off x="738125" y="6598889"/>
                <a:ext cx="143121" cy="141985"/>
              </a:xfrm>
              <a:custGeom>
                <a:avLst/>
                <a:gdLst>
                  <a:gd name="T0" fmla="*/ 115780 w 444"/>
                  <a:gd name="T1" fmla="*/ 115121 h 443"/>
                  <a:gd name="T2" fmla="*/ 115780 w 444"/>
                  <a:gd name="T3" fmla="*/ 115121 h 443"/>
                  <a:gd name="T4" fmla="*/ 72081 w 444"/>
                  <a:gd name="T5" fmla="*/ 138862 h 443"/>
                  <a:gd name="T6" fmla="*/ 27931 w 444"/>
                  <a:gd name="T7" fmla="*/ 138862 h 443"/>
                  <a:gd name="T8" fmla="*/ 31986 w 444"/>
                  <a:gd name="T9" fmla="*/ 182312 h 443"/>
                  <a:gd name="T10" fmla="*/ 139657 w 444"/>
                  <a:gd name="T11" fmla="*/ 138862 h 443"/>
                  <a:gd name="T12" fmla="*/ 187411 w 444"/>
                  <a:gd name="T13" fmla="*/ 27324 h 443"/>
                  <a:gd name="T14" fmla="*/ 143712 w 444"/>
                  <a:gd name="T15" fmla="*/ 23741 h 443"/>
                  <a:gd name="T16" fmla="*/ 143712 w 444"/>
                  <a:gd name="T17" fmla="*/ 67639 h 443"/>
                  <a:gd name="T18" fmla="*/ 115780 w 444"/>
                  <a:gd name="T19" fmla="*/ 115121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rgbClr val="E28D2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a:p>
            </p:txBody>
          </p:sp>
        </p:grpSp>
        <p:grpSp>
          <p:nvGrpSpPr>
            <p:cNvPr id="5" name="Group 4">
              <a:extLst>
                <a:ext uri="{FF2B5EF4-FFF2-40B4-BE49-F238E27FC236}">
                  <a16:creationId xmlns:a16="http://schemas.microsoft.com/office/drawing/2014/main" id="{F9B7A7AE-E7B9-4C51-9ADD-289533C8DBFE}"/>
                </a:ext>
              </a:extLst>
            </p:cNvPr>
            <p:cNvGrpSpPr/>
            <p:nvPr/>
          </p:nvGrpSpPr>
          <p:grpSpPr>
            <a:xfrm>
              <a:off x="2285048" y="6539150"/>
              <a:ext cx="1524007" cy="253916"/>
              <a:chOff x="2318323" y="6539150"/>
              <a:chExt cx="1524007" cy="253916"/>
            </a:xfrm>
          </p:grpSpPr>
          <p:sp>
            <p:nvSpPr>
              <p:cNvPr id="11" name="TextBox 10">
                <a:extLst>
                  <a:ext uri="{FF2B5EF4-FFF2-40B4-BE49-F238E27FC236}">
                    <a16:creationId xmlns:a16="http://schemas.microsoft.com/office/drawing/2014/main" id="{1DA8B241-8B88-4638-A5B5-C2766B6D1156}"/>
                  </a:ext>
                </a:extLst>
              </p:cNvPr>
              <p:cNvSpPr txBox="1"/>
              <p:nvPr/>
            </p:nvSpPr>
            <p:spPr>
              <a:xfrm>
                <a:off x="2457014" y="6539150"/>
                <a:ext cx="1385316" cy="253916"/>
              </a:xfrm>
              <a:prstGeom prst="rect">
                <a:avLst/>
              </a:prstGeom>
              <a:noFill/>
            </p:spPr>
            <p:txBody>
              <a:bodyPr wrap="none" rtlCol="0">
                <a:spAutoFit/>
              </a:bodyPr>
              <a:lstStyle/>
              <a:p>
                <a:r>
                  <a:rPr lang="en-US" sz="1050">
                    <a:solidFill>
                      <a:schemeClr val="bg1"/>
                    </a:solidFill>
                    <a:latin typeface="+mn-lt"/>
                  </a:rPr>
                  <a:t>mail@website.com</a:t>
                </a:r>
                <a:endParaRPr lang="en-GB" sz="1050">
                  <a:solidFill>
                    <a:schemeClr val="bg1"/>
                  </a:solidFill>
                  <a:latin typeface="+mn-lt"/>
                </a:endParaRPr>
              </a:p>
            </p:txBody>
          </p:sp>
          <p:sp>
            <p:nvSpPr>
              <p:cNvPr id="12" name="Freeform 51">
                <a:extLst>
                  <a:ext uri="{FF2B5EF4-FFF2-40B4-BE49-F238E27FC236}">
                    <a16:creationId xmlns:a16="http://schemas.microsoft.com/office/drawing/2014/main" id="{B834B8A3-F55E-4F3D-AFC7-5E078B17BDC0}"/>
                  </a:ext>
                </a:extLst>
              </p:cNvPr>
              <p:cNvSpPr>
                <a:spLocks noChangeArrowheads="1"/>
              </p:cNvSpPr>
              <p:nvPr/>
            </p:nvSpPr>
            <p:spPr bwMode="auto">
              <a:xfrm>
                <a:off x="2318323" y="6623878"/>
                <a:ext cx="148801" cy="9200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rgbClr val="E28D2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a:p>
            </p:txBody>
          </p:sp>
        </p:grpSp>
        <p:grpSp>
          <p:nvGrpSpPr>
            <p:cNvPr id="6" name="Group 5">
              <a:extLst>
                <a:ext uri="{FF2B5EF4-FFF2-40B4-BE49-F238E27FC236}">
                  <a16:creationId xmlns:a16="http://schemas.microsoft.com/office/drawing/2014/main" id="{8352E40D-7E4B-438E-B944-8D562568137C}"/>
                </a:ext>
              </a:extLst>
            </p:cNvPr>
            <p:cNvGrpSpPr/>
            <p:nvPr/>
          </p:nvGrpSpPr>
          <p:grpSpPr>
            <a:xfrm>
              <a:off x="10476216" y="6596351"/>
              <a:ext cx="1010500" cy="140520"/>
              <a:chOff x="10476216" y="6596351"/>
              <a:chExt cx="1010500" cy="140520"/>
            </a:xfrm>
            <a:solidFill>
              <a:schemeClr val="bg1"/>
            </a:solidFill>
          </p:grpSpPr>
          <p:sp>
            <p:nvSpPr>
              <p:cNvPr id="7" name="Freeform 49">
                <a:extLst>
                  <a:ext uri="{FF2B5EF4-FFF2-40B4-BE49-F238E27FC236}">
                    <a16:creationId xmlns:a16="http://schemas.microsoft.com/office/drawing/2014/main" id="{0996AAA5-0C82-443F-B669-40BE8D38F278}"/>
                  </a:ext>
                </a:extLst>
              </p:cNvPr>
              <p:cNvSpPr>
                <a:spLocks noChangeArrowheads="1"/>
              </p:cNvSpPr>
              <p:nvPr/>
            </p:nvSpPr>
            <p:spPr bwMode="auto">
              <a:xfrm>
                <a:off x="11344461" y="6596785"/>
                <a:ext cx="142255" cy="139652"/>
              </a:xfrm>
              <a:custGeom>
                <a:avLst/>
                <a:gdLst>
                  <a:gd name="T0" fmla="*/ 129903 w 479"/>
                  <a:gd name="T1" fmla="*/ 0 h 471"/>
                  <a:gd name="T2" fmla="*/ 129903 w 479"/>
                  <a:gd name="T3" fmla="*/ 0 h 471"/>
                  <a:gd name="T4" fmla="*/ 0 w 479"/>
                  <a:gd name="T5" fmla="*/ 125352 h 471"/>
                  <a:gd name="T6" fmla="*/ 129903 w 479"/>
                  <a:gd name="T7" fmla="*/ 255044 h 471"/>
                  <a:gd name="T8" fmla="*/ 259806 w 479"/>
                  <a:gd name="T9" fmla="*/ 125352 h 471"/>
                  <a:gd name="T10" fmla="*/ 129903 w 479"/>
                  <a:gd name="T11" fmla="*/ 0 h 471"/>
                  <a:gd name="T12" fmla="*/ 96204 w 479"/>
                  <a:gd name="T13" fmla="*/ 183415 h 471"/>
                  <a:gd name="T14" fmla="*/ 96204 w 479"/>
                  <a:gd name="T15" fmla="*/ 183415 h 471"/>
                  <a:gd name="T16" fmla="*/ 72289 w 479"/>
                  <a:gd name="T17" fmla="*/ 183415 h 471"/>
                  <a:gd name="T18" fmla="*/ 72289 w 479"/>
                  <a:gd name="T19" fmla="*/ 96591 h 471"/>
                  <a:gd name="T20" fmla="*/ 96204 w 479"/>
                  <a:gd name="T21" fmla="*/ 96591 h 471"/>
                  <a:gd name="T22" fmla="*/ 96204 w 479"/>
                  <a:gd name="T23" fmla="*/ 183415 h 471"/>
                  <a:gd name="T24" fmla="*/ 86421 w 479"/>
                  <a:gd name="T25" fmla="*/ 86824 h 471"/>
                  <a:gd name="T26" fmla="*/ 86421 w 479"/>
                  <a:gd name="T27" fmla="*/ 86824 h 471"/>
                  <a:gd name="T28" fmla="*/ 72289 w 479"/>
                  <a:gd name="T29" fmla="*/ 72715 h 471"/>
                  <a:gd name="T30" fmla="*/ 86421 w 479"/>
                  <a:gd name="T31" fmla="*/ 58063 h 471"/>
                  <a:gd name="T32" fmla="*/ 101096 w 479"/>
                  <a:gd name="T33" fmla="*/ 72715 h 471"/>
                  <a:gd name="T34" fmla="*/ 86421 w 479"/>
                  <a:gd name="T35" fmla="*/ 86824 h 471"/>
                  <a:gd name="T36" fmla="*/ 192409 w 479"/>
                  <a:gd name="T37" fmla="*/ 183415 h 471"/>
                  <a:gd name="T38" fmla="*/ 192409 w 479"/>
                  <a:gd name="T39" fmla="*/ 183415 h 471"/>
                  <a:gd name="T40" fmla="*/ 168494 w 479"/>
                  <a:gd name="T41" fmla="*/ 183415 h 471"/>
                  <a:gd name="T42" fmla="*/ 168494 w 479"/>
                  <a:gd name="T43" fmla="*/ 135119 h 471"/>
                  <a:gd name="T44" fmla="*/ 154362 w 479"/>
                  <a:gd name="T45" fmla="*/ 115584 h 471"/>
                  <a:gd name="T46" fmla="*/ 139143 w 479"/>
                  <a:gd name="T47" fmla="*/ 125352 h 471"/>
                  <a:gd name="T48" fmla="*/ 139143 w 479"/>
                  <a:gd name="T49" fmla="*/ 130235 h 471"/>
                  <a:gd name="T50" fmla="*/ 139143 w 479"/>
                  <a:gd name="T51" fmla="*/ 183415 h 471"/>
                  <a:gd name="T52" fmla="*/ 115228 w 479"/>
                  <a:gd name="T53" fmla="*/ 183415 h 471"/>
                  <a:gd name="T54" fmla="*/ 115228 w 479"/>
                  <a:gd name="T55" fmla="*/ 125352 h 471"/>
                  <a:gd name="T56" fmla="*/ 110336 w 479"/>
                  <a:gd name="T57" fmla="*/ 96591 h 471"/>
                  <a:gd name="T58" fmla="*/ 134251 w 479"/>
                  <a:gd name="T59" fmla="*/ 96591 h 471"/>
                  <a:gd name="T60" fmla="*/ 134251 w 479"/>
                  <a:gd name="T61" fmla="*/ 106359 h 471"/>
                  <a:gd name="T62" fmla="*/ 139143 w 479"/>
                  <a:gd name="T63" fmla="*/ 106359 h 471"/>
                  <a:gd name="T64" fmla="*/ 163058 w 479"/>
                  <a:gd name="T65" fmla="*/ 96591 h 471"/>
                  <a:gd name="T66" fmla="*/ 192409 w 479"/>
                  <a:gd name="T67" fmla="*/ 130235 h 471"/>
                  <a:gd name="T68" fmla="*/ 192409 w 479"/>
                  <a:gd name="T69" fmla="*/ 183415 h 4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grpFill/>
              <a:ln>
                <a:noFill/>
              </a:ln>
              <a:effectLst/>
            </p:spPr>
            <p:txBody>
              <a:bodyPr wrap="none" lIns="34290" tIns="17145" rIns="34290" bIns="17145" anchor="ctr"/>
              <a:lstStyle/>
              <a:p>
                <a:endParaRPr lang="en-US"/>
              </a:p>
            </p:txBody>
          </p:sp>
          <p:sp>
            <p:nvSpPr>
              <p:cNvPr id="8" name="Freeform 78">
                <a:extLst>
                  <a:ext uri="{FF2B5EF4-FFF2-40B4-BE49-F238E27FC236}">
                    <a16:creationId xmlns:a16="http://schemas.microsoft.com/office/drawing/2014/main" id="{A60A10F8-5302-4534-9F9E-5C04712B0D93}"/>
                  </a:ext>
                </a:extLst>
              </p:cNvPr>
              <p:cNvSpPr>
                <a:spLocks noChangeArrowheads="1"/>
              </p:cNvSpPr>
              <p:nvPr/>
            </p:nvSpPr>
            <p:spPr bwMode="auto">
              <a:xfrm>
                <a:off x="10476216" y="6596351"/>
                <a:ext cx="142255" cy="140520"/>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p>
            </p:txBody>
          </p:sp>
          <p:sp>
            <p:nvSpPr>
              <p:cNvPr id="9" name="Freeform 79">
                <a:extLst>
                  <a:ext uri="{FF2B5EF4-FFF2-40B4-BE49-F238E27FC236}">
                    <a16:creationId xmlns:a16="http://schemas.microsoft.com/office/drawing/2014/main" id="{4A98D5C8-6ECB-43E1-81C9-4AA6B71513A7}"/>
                  </a:ext>
                </a:extLst>
              </p:cNvPr>
              <p:cNvSpPr>
                <a:spLocks noChangeArrowheads="1"/>
              </p:cNvSpPr>
              <p:nvPr/>
            </p:nvSpPr>
            <p:spPr bwMode="auto">
              <a:xfrm>
                <a:off x="10765342" y="6596351"/>
                <a:ext cx="142255" cy="140520"/>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p>
            </p:txBody>
          </p:sp>
          <p:sp>
            <p:nvSpPr>
              <p:cNvPr id="10" name="Freeform 86">
                <a:extLst>
                  <a:ext uri="{FF2B5EF4-FFF2-40B4-BE49-F238E27FC236}">
                    <a16:creationId xmlns:a16="http://schemas.microsoft.com/office/drawing/2014/main" id="{EBAF0EA0-5A10-483A-94EA-DDFCA03E1E58}"/>
                  </a:ext>
                </a:extLst>
              </p:cNvPr>
              <p:cNvSpPr>
                <a:spLocks noChangeArrowheads="1"/>
              </p:cNvSpPr>
              <p:nvPr/>
            </p:nvSpPr>
            <p:spPr bwMode="auto">
              <a:xfrm>
                <a:off x="11054468" y="6596351"/>
                <a:ext cx="143122" cy="140520"/>
              </a:xfrm>
              <a:custGeom>
                <a:avLst/>
                <a:gdLst>
                  <a:gd name="T0" fmla="*/ 130423 w 480"/>
                  <a:gd name="T1" fmla="*/ 0 h 471"/>
                  <a:gd name="T2" fmla="*/ 130423 w 480"/>
                  <a:gd name="T3" fmla="*/ 0 h 471"/>
                  <a:gd name="T4" fmla="*/ 0 w 480"/>
                  <a:gd name="T5" fmla="*/ 126130 h 471"/>
                  <a:gd name="T6" fmla="*/ 130423 w 480"/>
                  <a:gd name="T7" fmla="*/ 256629 h 471"/>
                  <a:gd name="T8" fmla="*/ 261391 w 480"/>
                  <a:gd name="T9" fmla="*/ 126130 h 471"/>
                  <a:gd name="T10" fmla="*/ 130423 w 480"/>
                  <a:gd name="T11" fmla="*/ 0 h 471"/>
                  <a:gd name="T12" fmla="*/ 183902 w 480"/>
                  <a:gd name="T13" fmla="*/ 106474 h 471"/>
                  <a:gd name="T14" fmla="*/ 183902 w 480"/>
                  <a:gd name="T15" fmla="*/ 106474 h 471"/>
                  <a:gd name="T16" fmla="*/ 183902 w 480"/>
                  <a:gd name="T17" fmla="*/ 106474 h 471"/>
                  <a:gd name="T18" fmla="*/ 111323 w 480"/>
                  <a:gd name="T19" fmla="*/ 179094 h 471"/>
                  <a:gd name="T20" fmla="*/ 72578 w 480"/>
                  <a:gd name="T21" fmla="*/ 169266 h 471"/>
                  <a:gd name="T22" fmla="*/ 77490 w 480"/>
                  <a:gd name="T23" fmla="*/ 169266 h 471"/>
                  <a:gd name="T24" fmla="*/ 111323 w 480"/>
                  <a:gd name="T25" fmla="*/ 159984 h 471"/>
                  <a:gd name="T26" fmla="*/ 87312 w 480"/>
                  <a:gd name="T27" fmla="*/ 140327 h 471"/>
                  <a:gd name="T28" fmla="*/ 92224 w 480"/>
                  <a:gd name="T29" fmla="*/ 140327 h 471"/>
                  <a:gd name="T30" fmla="*/ 97135 w 480"/>
                  <a:gd name="T31" fmla="*/ 140327 h 471"/>
                  <a:gd name="T32" fmla="*/ 77490 w 480"/>
                  <a:gd name="T33" fmla="*/ 116302 h 471"/>
                  <a:gd name="T34" fmla="*/ 77490 w 480"/>
                  <a:gd name="T35" fmla="*/ 116302 h 471"/>
                  <a:gd name="T36" fmla="*/ 87312 w 480"/>
                  <a:gd name="T37" fmla="*/ 116302 h 471"/>
                  <a:gd name="T38" fmla="*/ 77490 w 480"/>
                  <a:gd name="T39" fmla="*/ 97191 h 471"/>
                  <a:gd name="T40" fmla="*/ 82401 w 480"/>
                  <a:gd name="T41" fmla="*/ 82449 h 471"/>
                  <a:gd name="T42" fmla="*/ 130423 w 480"/>
                  <a:gd name="T43" fmla="*/ 111388 h 471"/>
                  <a:gd name="T44" fmla="*/ 130423 w 480"/>
                  <a:gd name="T45" fmla="*/ 106474 h 471"/>
                  <a:gd name="T46" fmla="*/ 159345 w 480"/>
                  <a:gd name="T47" fmla="*/ 77535 h 471"/>
                  <a:gd name="T48" fmla="*/ 174079 w 480"/>
                  <a:gd name="T49" fmla="*/ 87363 h 471"/>
                  <a:gd name="T50" fmla="*/ 193724 w 480"/>
                  <a:gd name="T51" fmla="*/ 82449 h 471"/>
                  <a:gd name="T52" fmla="*/ 183902 w 480"/>
                  <a:gd name="T53" fmla="*/ 97191 h 471"/>
                  <a:gd name="T54" fmla="*/ 198636 w 480"/>
                  <a:gd name="T55" fmla="*/ 92277 h 471"/>
                  <a:gd name="T56" fmla="*/ 183902 w 480"/>
                  <a:gd name="T57" fmla="*/ 106474 h 4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p:spPr>
            <p:txBody>
              <a:bodyPr wrap="none" lIns="34290" tIns="17145" rIns="34290" bIns="17145" anchor="ctr"/>
              <a:lstStyle/>
              <a:p>
                <a:endParaRPr lang="en-US"/>
              </a:p>
            </p:txBody>
          </p:sp>
        </p:grpSp>
      </p:grpSp>
      <p:sp>
        <p:nvSpPr>
          <p:cNvPr id="15" name="TextBox 14">
            <a:extLst>
              <a:ext uri="{FF2B5EF4-FFF2-40B4-BE49-F238E27FC236}">
                <a16:creationId xmlns:a16="http://schemas.microsoft.com/office/drawing/2014/main" id="{FA4E8ECF-2E8C-4D8D-B8D5-5AF02CF86022}"/>
              </a:ext>
            </a:extLst>
          </p:cNvPr>
          <p:cNvSpPr txBox="1"/>
          <p:nvPr userDrawn="1"/>
        </p:nvSpPr>
        <p:spPr>
          <a:xfrm>
            <a:off x="5800725" y="6539076"/>
            <a:ext cx="590550" cy="261610"/>
          </a:xfrm>
          <a:prstGeom prst="rect">
            <a:avLst/>
          </a:prstGeom>
          <a:noFill/>
        </p:spPr>
        <p:txBody>
          <a:bodyPr wrap="square" rtlCol="0">
            <a:spAutoFit/>
          </a:bodyPr>
          <a:lstStyle/>
          <a:p>
            <a:pPr algn="ctr"/>
            <a:fld id="{260E2A6B-A809-4840-BF14-8648BC0BDF87}" type="slidenum">
              <a:rPr lang="id-ID" sz="1050" i="0" smtClean="0">
                <a:solidFill>
                  <a:schemeClr val="bg1"/>
                </a:solidFill>
                <a:latin typeface="+mn-lt"/>
                <a:ea typeface="Open Sans" panose="020B0606030504020204" pitchFamily="34" charset="0"/>
                <a:cs typeface="Poppins" panose="02000000000000000000" pitchFamily="2" charset="0"/>
              </a:rPr>
              <a:pPr algn="ctr"/>
              <a:t>‹#›</a:t>
            </a:fld>
            <a:endParaRPr lang="id-ID" sz="1050" i="0">
              <a:solidFill>
                <a:schemeClr val="bg1"/>
              </a:solidFill>
              <a:latin typeface="+mn-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val="609137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video" Target="https://www.youtube.com/embed/Uyakh5HBSf0?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video" Target="https://www.youtube.com/embed/YTO2wvZCI6I?feature=oembed"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video" Target="https://www.youtube.com/embed/kNUujyWkAr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1CBFD0-F21E-C838-768D-2F6DD017D178}"/>
              </a:ext>
            </a:extLst>
          </p:cNvPr>
          <p:cNvSpPr/>
          <p:nvPr/>
        </p:nvSpPr>
        <p:spPr>
          <a:xfrm>
            <a:off x="7251486" y="1"/>
            <a:ext cx="4940511" cy="6491357"/>
          </a:xfrm>
          <a:prstGeom prst="rect">
            <a:avLst/>
          </a:prstGeom>
          <a:solidFill>
            <a:srgbClr val="122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7AA96879-43D0-DBCC-AA92-E80F38169A1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4647" t="24410" r="-24647" b="100"/>
          <a:stretch/>
        </p:blipFill>
        <p:spPr>
          <a:xfrm>
            <a:off x="0" y="0"/>
            <a:ext cx="9649325" cy="6491358"/>
          </a:xfrm>
        </p:spPr>
      </p:pic>
      <p:sp>
        <p:nvSpPr>
          <p:cNvPr id="56" name="TextBox 55">
            <a:extLst>
              <a:ext uri="{FF2B5EF4-FFF2-40B4-BE49-F238E27FC236}">
                <a16:creationId xmlns:a16="http://schemas.microsoft.com/office/drawing/2014/main" id="{E856BB96-A3CB-496A-8033-2F9F533D2E79}"/>
              </a:ext>
            </a:extLst>
          </p:cNvPr>
          <p:cNvSpPr txBox="1"/>
          <p:nvPr/>
        </p:nvSpPr>
        <p:spPr>
          <a:xfrm>
            <a:off x="5800725" y="6539076"/>
            <a:ext cx="590550" cy="261610"/>
          </a:xfrm>
          <a:prstGeom prst="rect">
            <a:avLst/>
          </a:prstGeom>
          <a:noFill/>
        </p:spPr>
        <p:txBody>
          <a:bodyPr wrap="square" rtlCol="0">
            <a:spAutoFit/>
          </a:bodyPr>
          <a:lstStyle/>
          <a:p>
            <a:pPr algn="ctr"/>
            <a:fld id="{260E2A6B-A809-4840-BF14-8648BC0BDF87}" type="slidenum">
              <a:rPr lang="id-ID" sz="1050" i="0" smtClean="0">
                <a:solidFill>
                  <a:schemeClr val="bg1"/>
                </a:solidFill>
                <a:ea typeface="Open Sans" panose="020B0606030504020204" pitchFamily="34" charset="0"/>
                <a:cs typeface="Poppins" panose="02000000000000000000" pitchFamily="2" charset="0"/>
              </a:rPr>
              <a:pPr algn="ctr"/>
              <a:t>1</a:t>
            </a:fld>
            <a:endParaRPr lang="id-ID" sz="1050" i="0">
              <a:solidFill>
                <a:schemeClr val="bg1"/>
              </a:solidFill>
              <a:ea typeface="Open Sans" panose="020B0606030504020204" pitchFamily="34" charset="0"/>
              <a:cs typeface="Poppins" panose="02000000000000000000" pitchFamily="2" charset="0"/>
            </a:endParaRPr>
          </a:p>
        </p:txBody>
      </p:sp>
      <p:sp>
        <p:nvSpPr>
          <p:cNvPr id="6" name="TextBox 5">
            <a:extLst>
              <a:ext uri="{FF2B5EF4-FFF2-40B4-BE49-F238E27FC236}">
                <a16:creationId xmlns:a16="http://schemas.microsoft.com/office/drawing/2014/main" id="{19B5A178-27F2-48D2-9030-946658FB6A69}"/>
              </a:ext>
            </a:extLst>
          </p:cNvPr>
          <p:cNvSpPr txBox="1"/>
          <p:nvPr/>
        </p:nvSpPr>
        <p:spPr>
          <a:xfrm>
            <a:off x="7791210" y="1301007"/>
            <a:ext cx="3744401" cy="3046988"/>
          </a:xfrm>
          <a:prstGeom prst="rect">
            <a:avLst/>
          </a:prstGeom>
          <a:noFill/>
        </p:spPr>
        <p:txBody>
          <a:bodyPr wrap="square" rtlCol="0">
            <a:spAutoFit/>
          </a:bodyPr>
          <a:lstStyle/>
          <a:p>
            <a:r>
              <a:rPr lang="en-US" sz="4800" b="1" spc="-150" dirty="0">
                <a:solidFill>
                  <a:srgbClr val="98B3DD"/>
                </a:solidFill>
                <a:latin typeface="+mj-lt"/>
              </a:rPr>
              <a:t>LET’S BUILD</a:t>
            </a:r>
          </a:p>
          <a:p>
            <a:r>
              <a:rPr lang="en-US" sz="4800" b="1" spc="-150" dirty="0">
                <a:solidFill>
                  <a:srgbClr val="98B3DD"/>
                </a:solidFill>
                <a:latin typeface="+mj-lt"/>
              </a:rPr>
              <a:t>YOUR FUTURE</a:t>
            </a:r>
            <a:endParaRPr lang="en-GB" sz="4800" b="1" spc="-150" dirty="0">
              <a:solidFill>
                <a:srgbClr val="98B3DD"/>
              </a:solidFill>
              <a:latin typeface="+mj-lt"/>
            </a:endParaRPr>
          </a:p>
        </p:txBody>
      </p:sp>
      <p:cxnSp>
        <p:nvCxnSpPr>
          <p:cNvPr id="2" name="Straight Connector 1">
            <a:extLst>
              <a:ext uri="{FF2B5EF4-FFF2-40B4-BE49-F238E27FC236}">
                <a16:creationId xmlns:a16="http://schemas.microsoft.com/office/drawing/2014/main" id="{32EEA41D-3462-8F91-DE6F-741C3030E82D}"/>
              </a:ext>
            </a:extLst>
          </p:cNvPr>
          <p:cNvCxnSpPr>
            <a:cxnSpLocks/>
          </p:cNvCxnSpPr>
          <p:nvPr/>
        </p:nvCxnSpPr>
        <p:spPr>
          <a:xfrm>
            <a:off x="9454787" y="4770527"/>
            <a:ext cx="0" cy="76687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BCDB612-5167-4DDA-ABFD-C4BB752344E5}"/>
              </a:ext>
            </a:extLst>
          </p:cNvPr>
          <p:cNvSpPr txBox="1"/>
          <p:nvPr/>
        </p:nvSpPr>
        <p:spPr>
          <a:xfrm>
            <a:off x="7791210" y="4691110"/>
            <a:ext cx="1458277" cy="957891"/>
          </a:xfrm>
          <a:prstGeom prst="rect">
            <a:avLst/>
          </a:prstGeom>
          <a:noFill/>
        </p:spPr>
        <p:txBody>
          <a:bodyPr wrap="square" rtlCol="0">
            <a:spAutoFit/>
          </a:bodyPr>
          <a:lstStyle/>
          <a:p>
            <a:pPr>
              <a:lnSpc>
                <a:spcPct val="120000"/>
              </a:lnSpc>
            </a:pPr>
            <a:r>
              <a:rPr lang="en-US" sz="1600" dirty="0">
                <a:solidFill>
                  <a:schemeClr val="bg1"/>
                </a:solidFill>
              </a:rPr>
              <a:t>[Insert your company’s logo here]</a:t>
            </a:r>
            <a:endParaRPr lang="en-GB" sz="1600" dirty="0">
              <a:solidFill>
                <a:schemeClr val="bg1"/>
              </a:solidFill>
            </a:endParaRPr>
          </a:p>
        </p:txBody>
      </p:sp>
      <p:pic>
        <p:nvPicPr>
          <p:cNvPr id="9" name="Picture 8" descr="A white text on a black background&#10;&#10;Description automatically generated">
            <a:extLst>
              <a:ext uri="{FF2B5EF4-FFF2-40B4-BE49-F238E27FC236}">
                <a16:creationId xmlns:a16="http://schemas.microsoft.com/office/drawing/2014/main" id="{AA14ACC9-EB5A-1890-DCA2-64A1F3F5C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0023" y="4490327"/>
            <a:ext cx="2024890" cy="1349927"/>
          </a:xfrm>
          <a:prstGeom prst="rect">
            <a:avLst/>
          </a:prstGeom>
        </p:spPr>
      </p:pic>
    </p:spTree>
    <p:extLst>
      <p:ext uri="{BB962C8B-B14F-4D97-AF65-F5344CB8AC3E}">
        <p14:creationId xmlns:p14="http://schemas.microsoft.com/office/powerpoint/2010/main" val="20927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ppt_x"/>
                                          </p:val>
                                        </p:tav>
                                        <p:tav tm="100000">
                                          <p:val>
                                            <p:strVal val="#ppt_x"/>
                                          </p:val>
                                        </p:tav>
                                      </p:tavLst>
                                    </p:anim>
                                    <p:anim calcmode="lin" valueType="num">
                                      <p:cBhvr additive="base">
                                        <p:cTn id="8" dur="75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B229B164-F057-4C62-9B8B-5DFA2F4953E6}"/>
              </a:ext>
            </a:extLst>
          </p:cNvPr>
          <p:cNvSpPr/>
          <p:nvPr/>
        </p:nvSpPr>
        <p:spPr>
          <a:xfrm>
            <a:off x="16665" y="5222863"/>
            <a:ext cx="1806731" cy="1822721"/>
          </a:xfrm>
          <a:custGeom>
            <a:avLst/>
            <a:gdLst>
              <a:gd name="connsiteX0" fmla="*/ 1806732 w 3589703"/>
              <a:gd name="connsiteY0" fmla="*/ 0 h 3621470"/>
              <a:gd name="connsiteX1" fmla="*/ 1850054 w 3589703"/>
              <a:gd name="connsiteY1" fmla="*/ 0 h 3621470"/>
              <a:gd name="connsiteX2" fmla="*/ 1968802 w 3589703"/>
              <a:gd name="connsiteY2" fmla="*/ 0 h 3621470"/>
              <a:gd name="connsiteX3" fmla="*/ 2091358 w 3589703"/>
              <a:gd name="connsiteY3" fmla="*/ 387449 h 3621470"/>
              <a:gd name="connsiteX4" fmla="*/ 2209960 w 3589703"/>
              <a:gd name="connsiteY4" fmla="*/ 419078 h 3621470"/>
              <a:gd name="connsiteX5" fmla="*/ 2534142 w 3589703"/>
              <a:gd name="connsiteY5" fmla="*/ 122561 h 3621470"/>
              <a:gd name="connsiteX6" fmla="*/ 2842508 w 3589703"/>
              <a:gd name="connsiteY6" fmla="*/ 300473 h 3621470"/>
              <a:gd name="connsiteX7" fmla="*/ 2747625 w 3589703"/>
              <a:gd name="connsiteY7" fmla="*/ 719551 h 3621470"/>
              <a:gd name="connsiteX8" fmla="*/ 2834600 w 3589703"/>
              <a:gd name="connsiteY8" fmla="*/ 798622 h 3621470"/>
              <a:gd name="connsiteX9" fmla="*/ 3261569 w 3589703"/>
              <a:gd name="connsiteY9" fmla="*/ 703736 h 3621470"/>
              <a:gd name="connsiteX10" fmla="*/ 3439474 w 3589703"/>
              <a:gd name="connsiteY10" fmla="*/ 1016069 h 3621470"/>
              <a:gd name="connsiteX11" fmla="*/ 3146921 w 3589703"/>
              <a:gd name="connsiteY11" fmla="*/ 1328400 h 3621470"/>
              <a:gd name="connsiteX12" fmla="*/ 3178548 w 3589703"/>
              <a:gd name="connsiteY12" fmla="*/ 1443055 h 3621470"/>
              <a:gd name="connsiteX13" fmla="*/ 3589703 w 3589703"/>
              <a:gd name="connsiteY13" fmla="*/ 1573523 h 3621470"/>
              <a:gd name="connsiteX14" fmla="*/ 3589703 w 3589703"/>
              <a:gd name="connsiteY14" fmla="*/ 1766497 h 3621470"/>
              <a:gd name="connsiteX15" fmla="*/ 3589703 w 3589703"/>
              <a:gd name="connsiteY15" fmla="*/ 1775096 h 3621470"/>
              <a:gd name="connsiteX16" fmla="*/ 3589703 w 3589703"/>
              <a:gd name="connsiteY16" fmla="*/ 1814543 h 3621470"/>
              <a:gd name="connsiteX17" fmla="*/ 3589703 w 3589703"/>
              <a:gd name="connsiteY17" fmla="*/ 1933296 h 3621470"/>
              <a:gd name="connsiteX18" fmla="*/ 3186454 w 3589703"/>
              <a:gd name="connsiteY18" fmla="*/ 2059811 h 3621470"/>
              <a:gd name="connsiteX19" fmla="*/ 3166687 w 3589703"/>
              <a:gd name="connsiteY19" fmla="*/ 2170511 h 3621470"/>
              <a:gd name="connsiteX20" fmla="*/ 3479007 w 3589703"/>
              <a:gd name="connsiteY20" fmla="*/ 2510518 h 3621470"/>
              <a:gd name="connsiteX21" fmla="*/ 3301103 w 3589703"/>
              <a:gd name="connsiteY21" fmla="*/ 2818896 h 3621470"/>
              <a:gd name="connsiteX22" fmla="*/ 2862274 w 3589703"/>
              <a:gd name="connsiteY22" fmla="*/ 2720057 h 3621470"/>
              <a:gd name="connsiteX23" fmla="*/ 2787160 w 3589703"/>
              <a:gd name="connsiteY23" fmla="*/ 2799128 h 3621470"/>
              <a:gd name="connsiteX24" fmla="*/ 2889949 w 3589703"/>
              <a:gd name="connsiteY24" fmla="*/ 3245881 h 3621470"/>
              <a:gd name="connsiteX25" fmla="*/ 2577629 w 3589703"/>
              <a:gd name="connsiteY25" fmla="*/ 3427746 h 3621470"/>
              <a:gd name="connsiteX26" fmla="*/ 2249495 w 3589703"/>
              <a:gd name="connsiteY26" fmla="*/ 3127274 h 3621470"/>
              <a:gd name="connsiteX27" fmla="*/ 2146706 w 3589703"/>
              <a:gd name="connsiteY27" fmla="*/ 3166811 h 3621470"/>
              <a:gd name="connsiteX28" fmla="*/ 2008338 w 3589703"/>
              <a:gd name="connsiteY28" fmla="*/ 3621470 h 3621470"/>
              <a:gd name="connsiteX29" fmla="*/ 1815370 w 3589703"/>
              <a:gd name="connsiteY29" fmla="*/ 3621470 h 3621470"/>
              <a:gd name="connsiteX30" fmla="*/ 1806732 w 3589703"/>
              <a:gd name="connsiteY30" fmla="*/ 3621470 h 3621470"/>
              <a:gd name="connsiteX31" fmla="*/ 1806732 w 3589703"/>
              <a:gd name="connsiteY31" fmla="*/ 2290386 h 3621470"/>
              <a:gd name="connsiteX32" fmla="*/ 1891760 w 3589703"/>
              <a:gd name="connsiteY32" fmla="*/ 2281814 h 3621470"/>
              <a:gd name="connsiteX33" fmla="*/ 2275700 w 3589703"/>
              <a:gd name="connsiteY33" fmla="*/ 1810735 h 3621470"/>
              <a:gd name="connsiteX34" fmla="*/ 2272107 w 3589703"/>
              <a:gd name="connsiteY34" fmla="*/ 1775096 h 3621470"/>
              <a:gd name="connsiteX35" fmla="*/ 2265931 w 3589703"/>
              <a:gd name="connsiteY35" fmla="*/ 1713828 h 3621470"/>
              <a:gd name="connsiteX36" fmla="*/ 1891760 w 3589703"/>
              <a:gd name="connsiteY36" fmla="*/ 1339657 h 3621470"/>
              <a:gd name="connsiteX37" fmla="*/ 1806732 w 3589703"/>
              <a:gd name="connsiteY37" fmla="*/ 1331086 h 3621470"/>
              <a:gd name="connsiteX38" fmla="*/ 1609041 w 3589703"/>
              <a:gd name="connsiteY38" fmla="*/ 0 h 3621470"/>
              <a:gd name="connsiteX39" fmla="*/ 1802008 w 3589703"/>
              <a:gd name="connsiteY39" fmla="*/ 0 h 3621470"/>
              <a:gd name="connsiteX40" fmla="*/ 1806731 w 3589703"/>
              <a:gd name="connsiteY40" fmla="*/ 0 h 3621470"/>
              <a:gd name="connsiteX41" fmla="*/ 1806731 w 3589703"/>
              <a:gd name="connsiteY41" fmla="*/ 1331086 h 3621470"/>
              <a:gd name="connsiteX42" fmla="*/ 1794851 w 3589703"/>
              <a:gd name="connsiteY42" fmla="*/ 1329887 h 3621470"/>
              <a:gd name="connsiteX43" fmla="*/ 1323772 w 3589703"/>
              <a:gd name="connsiteY43" fmla="*/ 1713828 h 3621470"/>
              <a:gd name="connsiteX44" fmla="*/ 1317596 w 3589703"/>
              <a:gd name="connsiteY44" fmla="*/ 1775096 h 3621470"/>
              <a:gd name="connsiteX45" fmla="*/ 1314003 w 3589703"/>
              <a:gd name="connsiteY45" fmla="*/ 1810735 h 3621470"/>
              <a:gd name="connsiteX46" fmla="*/ 1794851 w 3589703"/>
              <a:gd name="connsiteY46" fmla="*/ 2291583 h 3621470"/>
              <a:gd name="connsiteX47" fmla="*/ 1806731 w 3589703"/>
              <a:gd name="connsiteY47" fmla="*/ 2290386 h 3621470"/>
              <a:gd name="connsiteX48" fmla="*/ 1806731 w 3589703"/>
              <a:gd name="connsiteY48" fmla="*/ 3621470 h 3621470"/>
              <a:gd name="connsiteX49" fmla="*/ 1767324 w 3589703"/>
              <a:gd name="connsiteY49" fmla="*/ 3621470 h 3621470"/>
              <a:gd name="connsiteX50" fmla="*/ 1648575 w 3589703"/>
              <a:gd name="connsiteY50" fmla="*/ 3621470 h 3621470"/>
              <a:gd name="connsiteX51" fmla="*/ 1518112 w 3589703"/>
              <a:gd name="connsiteY51" fmla="*/ 3174717 h 3621470"/>
              <a:gd name="connsiteX52" fmla="*/ 1407416 w 3589703"/>
              <a:gd name="connsiteY52" fmla="*/ 3131229 h 3621470"/>
              <a:gd name="connsiteX53" fmla="*/ 1083236 w 3589703"/>
              <a:gd name="connsiteY53" fmla="*/ 3427746 h 3621470"/>
              <a:gd name="connsiteX54" fmla="*/ 774870 w 3589703"/>
              <a:gd name="connsiteY54" fmla="*/ 3249834 h 3621470"/>
              <a:gd name="connsiteX55" fmla="*/ 869752 w 3589703"/>
              <a:gd name="connsiteY55" fmla="*/ 2830757 h 3621470"/>
              <a:gd name="connsiteX56" fmla="*/ 782777 w 3589703"/>
              <a:gd name="connsiteY56" fmla="*/ 2747732 h 3621470"/>
              <a:gd name="connsiteX57" fmla="*/ 355809 w 3589703"/>
              <a:gd name="connsiteY57" fmla="*/ 2842617 h 3621470"/>
              <a:gd name="connsiteX58" fmla="*/ 173951 w 3589703"/>
              <a:gd name="connsiteY58" fmla="*/ 2534239 h 3621470"/>
              <a:gd name="connsiteX59" fmla="*/ 462551 w 3589703"/>
              <a:gd name="connsiteY59" fmla="*/ 2217953 h 3621470"/>
              <a:gd name="connsiteX60" fmla="*/ 426970 w 3589703"/>
              <a:gd name="connsiteY60" fmla="*/ 2107254 h 3621470"/>
              <a:gd name="connsiteX61" fmla="*/ 0 w 3589703"/>
              <a:gd name="connsiteY61" fmla="*/ 1972832 h 3621470"/>
              <a:gd name="connsiteX62" fmla="*/ 0 w 3589703"/>
              <a:gd name="connsiteY62" fmla="*/ 1781978 h 3621470"/>
              <a:gd name="connsiteX63" fmla="*/ 0 w 3589703"/>
              <a:gd name="connsiteY63" fmla="*/ 1775096 h 3621470"/>
              <a:gd name="connsiteX64" fmla="*/ 0 w 3589703"/>
              <a:gd name="connsiteY64" fmla="*/ 1734460 h 3621470"/>
              <a:gd name="connsiteX65" fmla="*/ 0 w 3589703"/>
              <a:gd name="connsiteY65" fmla="*/ 1617012 h 3621470"/>
              <a:gd name="connsiteX66" fmla="*/ 415110 w 3589703"/>
              <a:gd name="connsiteY66" fmla="*/ 1486544 h 3621470"/>
              <a:gd name="connsiteX67" fmla="*/ 454643 w 3589703"/>
              <a:gd name="connsiteY67" fmla="*/ 1367936 h 3621470"/>
              <a:gd name="connsiteX68" fmla="*/ 173951 w 3589703"/>
              <a:gd name="connsiteY68" fmla="*/ 1059558 h 3621470"/>
              <a:gd name="connsiteX69" fmla="*/ 351854 w 3589703"/>
              <a:gd name="connsiteY69" fmla="*/ 751179 h 3621470"/>
              <a:gd name="connsiteX70" fmla="*/ 751150 w 3589703"/>
              <a:gd name="connsiteY70" fmla="*/ 838158 h 3621470"/>
              <a:gd name="connsiteX71" fmla="*/ 838125 w 3589703"/>
              <a:gd name="connsiteY71" fmla="*/ 747225 h 3621470"/>
              <a:gd name="connsiteX72" fmla="*/ 751150 w 3589703"/>
              <a:gd name="connsiteY72" fmla="*/ 340007 h 3621470"/>
              <a:gd name="connsiteX73" fmla="*/ 1059516 w 3589703"/>
              <a:gd name="connsiteY73" fmla="*/ 158144 h 3621470"/>
              <a:gd name="connsiteX74" fmla="*/ 1359975 w 3589703"/>
              <a:gd name="connsiteY74" fmla="*/ 430939 h 3621470"/>
              <a:gd name="connsiteX75" fmla="*/ 1482532 w 3589703"/>
              <a:gd name="connsiteY75" fmla="*/ 395357 h 3621470"/>
              <a:gd name="connsiteX76" fmla="*/ 1609041 w 3589703"/>
              <a:gd name="connsiteY76" fmla="*/ 0 h 362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89703" h="3621470">
                <a:moveTo>
                  <a:pt x="1806732" y="0"/>
                </a:moveTo>
                <a:lnTo>
                  <a:pt x="1850054" y="0"/>
                </a:lnTo>
                <a:cubicBezTo>
                  <a:pt x="1884484" y="0"/>
                  <a:pt x="1923832" y="0"/>
                  <a:pt x="1968802" y="0"/>
                </a:cubicBezTo>
                <a:cubicBezTo>
                  <a:pt x="1968802" y="0"/>
                  <a:pt x="1968802" y="0"/>
                  <a:pt x="2091358" y="387449"/>
                </a:cubicBezTo>
                <a:cubicBezTo>
                  <a:pt x="2130893" y="395357"/>
                  <a:pt x="2170427" y="407218"/>
                  <a:pt x="2209960" y="419078"/>
                </a:cubicBezTo>
                <a:cubicBezTo>
                  <a:pt x="2209960" y="419078"/>
                  <a:pt x="2209960" y="419078"/>
                  <a:pt x="2534142" y="122561"/>
                </a:cubicBezTo>
                <a:cubicBezTo>
                  <a:pt x="2534142" y="122561"/>
                  <a:pt x="2534142" y="122561"/>
                  <a:pt x="2842508" y="300473"/>
                </a:cubicBezTo>
                <a:cubicBezTo>
                  <a:pt x="2842508" y="300473"/>
                  <a:pt x="2842508" y="300473"/>
                  <a:pt x="2747625" y="719551"/>
                </a:cubicBezTo>
                <a:cubicBezTo>
                  <a:pt x="2779254" y="743272"/>
                  <a:pt x="2806926" y="770946"/>
                  <a:pt x="2834600" y="798622"/>
                </a:cubicBezTo>
                <a:cubicBezTo>
                  <a:pt x="2834600" y="798622"/>
                  <a:pt x="2834600" y="798622"/>
                  <a:pt x="3261569" y="703736"/>
                </a:cubicBezTo>
                <a:cubicBezTo>
                  <a:pt x="3261569" y="703736"/>
                  <a:pt x="3261569" y="703736"/>
                  <a:pt x="3439474" y="1016069"/>
                </a:cubicBezTo>
                <a:cubicBezTo>
                  <a:pt x="3439474" y="1016069"/>
                  <a:pt x="3439474" y="1016069"/>
                  <a:pt x="3146921" y="1328400"/>
                </a:cubicBezTo>
                <a:cubicBezTo>
                  <a:pt x="3162734" y="1367936"/>
                  <a:pt x="3170641" y="1403518"/>
                  <a:pt x="3178548" y="1443055"/>
                </a:cubicBezTo>
                <a:cubicBezTo>
                  <a:pt x="3178548" y="1443055"/>
                  <a:pt x="3178548" y="1443055"/>
                  <a:pt x="3589703" y="1573523"/>
                </a:cubicBezTo>
                <a:cubicBezTo>
                  <a:pt x="3589703" y="1573523"/>
                  <a:pt x="3589703" y="1573523"/>
                  <a:pt x="3589703" y="1766497"/>
                </a:cubicBezTo>
                <a:lnTo>
                  <a:pt x="3589703" y="1775096"/>
                </a:lnTo>
                <a:lnTo>
                  <a:pt x="3589703" y="1814543"/>
                </a:lnTo>
                <a:cubicBezTo>
                  <a:pt x="3589703" y="1848974"/>
                  <a:pt x="3589703" y="1888324"/>
                  <a:pt x="3589703" y="1933296"/>
                </a:cubicBezTo>
                <a:cubicBezTo>
                  <a:pt x="3589703" y="1933296"/>
                  <a:pt x="3589703" y="1933296"/>
                  <a:pt x="3186454" y="2059811"/>
                </a:cubicBezTo>
                <a:cubicBezTo>
                  <a:pt x="3182501" y="2099345"/>
                  <a:pt x="3178548" y="2134929"/>
                  <a:pt x="3166687" y="2170511"/>
                </a:cubicBezTo>
                <a:cubicBezTo>
                  <a:pt x="3166687" y="2170511"/>
                  <a:pt x="3166687" y="2170511"/>
                  <a:pt x="3479007" y="2510518"/>
                </a:cubicBezTo>
                <a:cubicBezTo>
                  <a:pt x="3479007" y="2510518"/>
                  <a:pt x="3479007" y="2510518"/>
                  <a:pt x="3301103" y="2818896"/>
                </a:cubicBezTo>
                <a:cubicBezTo>
                  <a:pt x="3301103" y="2818896"/>
                  <a:pt x="3301103" y="2818896"/>
                  <a:pt x="2862274" y="2720057"/>
                </a:cubicBezTo>
                <a:cubicBezTo>
                  <a:pt x="2838555" y="2743778"/>
                  <a:pt x="2814834" y="2771454"/>
                  <a:pt x="2787160" y="2799128"/>
                </a:cubicBezTo>
                <a:cubicBezTo>
                  <a:pt x="2787160" y="2799128"/>
                  <a:pt x="2787160" y="2799128"/>
                  <a:pt x="2889949" y="3245881"/>
                </a:cubicBezTo>
                <a:cubicBezTo>
                  <a:pt x="2889949" y="3245881"/>
                  <a:pt x="2889949" y="3245881"/>
                  <a:pt x="2577629" y="3427746"/>
                </a:cubicBezTo>
                <a:cubicBezTo>
                  <a:pt x="2577629" y="3427746"/>
                  <a:pt x="2577629" y="3427746"/>
                  <a:pt x="2249495" y="3127274"/>
                </a:cubicBezTo>
                <a:cubicBezTo>
                  <a:pt x="2213915" y="3139135"/>
                  <a:pt x="2182286" y="3158903"/>
                  <a:pt x="2146706" y="3166811"/>
                </a:cubicBezTo>
                <a:cubicBezTo>
                  <a:pt x="2146706" y="3166811"/>
                  <a:pt x="2146706" y="3166811"/>
                  <a:pt x="2008338" y="3621470"/>
                </a:cubicBezTo>
                <a:cubicBezTo>
                  <a:pt x="2008338" y="3621470"/>
                  <a:pt x="2008338" y="3621470"/>
                  <a:pt x="1815370" y="3621470"/>
                </a:cubicBezTo>
                <a:lnTo>
                  <a:pt x="1806732" y="3621470"/>
                </a:lnTo>
                <a:lnTo>
                  <a:pt x="1806732" y="2290386"/>
                </a:lnTo>
                <a:lnTo>
                  <a:pt x="1891760" y="2281814"/>
                </a:lnTo>
                <a:cubicBezTo>
                  <a:pt x="2110874" y="2236977"/>
                  <a:pt x="2275700" y="2043105"/>
                  <a:pt x="2275700" y="1810735"/>
                </a:cubicBezTo>
                <a:lnTo>
                  <a:pt x="2272107" y="1775096"/>
                </a:lnTo>
                <a:lnTo>
                  <a:pt x="2265931" y="1713828"/>
                </a:lnTo>
                <a:cubicBezTo>
                  <a:pt x="2227499" y="1526015"/>
                  <a:pt x="2079572" y="1378089"/>
                  <a:pt x="1891760" y="1339657"/>
                </a:cubicBezTo>
                <a:lnTo>
                  <a:pt x="1806732" y="1331086"/>
                </a:lnTo>
                <a:close/>
                <a:moveTo>
                  <a:pt x="1609041" y="0"/>
                </a:moveTo>
                <a:cubicBezTo>
                  <a:pt x="1609041" y="0"/>
                  <a:pt x="1609041" y="0"/>
                  <a:pt x="1802008" y="0"/>
                </a:cubicBezTo>
                <a:lnTo>
                  <a:pt x="1806731" y="0"/>
                </a:lnTo>
                <a:lnTo>
                  <a:pt x="1806731" y="1331086"/>
                </a:lnTo>
                <a:lnTo>
                  <a:pt x="1794851" y="1329887"/>
                </a:lnTo>
                <a:cubicBezTo>
                  <a:pt x="1562481" y="1329887"/>
                  <a:pt x="1368609" y="1494713"/>
                  <a:pt x="1323772" y="1713828"/>
                </a:cubicBezTo>
                <a:lnTo>
                  <a:pt x="1317596" y="1775096"/>
                </a:lnTo>
                <a:lnTo>
                  <a:pt x="1314003" y="1810735"/>
                </a:lnTo>
                <a:cubicBezTo>
                  <a:pt x="1314003" y="2076301"/>
                  <a:pt x="1529285" y="2291583"/>
                  <a:pt x="1794851" y="2291583"/>
                </a:cubicBezTo>
                <a:lnTo>
                  <a:pt x="1806731" y="2290386"/>
                </a:lnTo>
                <a:lnTo>
                  <a:pt x="1806731" y="3621470"/>
                </a:lnTo>
                <a:lnTo>
                  <a:pt x="1767324" y="3621470"/>
                </a:lnTo>
                <a:cubicBezTo>
                  <a:pt x="1732894" y="3621470"/>
                  <a:pt x="1693545" y="3621470"/>
                  <a:pt x="1648575" y="3621470"/>
                </a:cubicBezTo>
                <a:cubicBezTo>
                  <a:pt x="1648575" y="3621470"/>
                  <a:pt x="1648575" y="3621470"/>
                  <a:pt x="1518112" y="3174717"/>
                </a:cubicBezTo>
                <a:cubicBezTo>
                  <a:pt x="1482532" y="3166811"/>
                  <a:pt x="1442997" y="3143089"/>
                  <a:pt x="1407416" y="3131229"/>
                </a:cubicBezTo>
                <a:cubicBezTo>
                  <a:pt x="1407416" y="3131229"/>
                  <a:pt x="1407416" y="3131229"/>
                  <a:pt x="1083236" y="3427746"/>
                </a:cubicBezTo>
                <a:cubicBezTo>
                  <a:pt x="1083236" y="3427746"/>
                  <a:pt x="1083236" y="3427746"/>
                  <a:pt x="774870" y="3249834"/>
                </a:cubicBezTo>
                <a:cubicBezTo>
                  <a:pt x="774870" y="3249834"/>
                  <a:pt x="774870" y="3249834"/>
                  <a:pt x="869752" y="2830757"/>
                </a:cubicBezTo>
                <a:cubicBezTo>
                  <a:pt x="838125" y="2803082"/>
                  <a:pt x="810452" y="2775407"/>
                  <a:pt x="782777" y="2747732"/>
                </a:cubicBezTo>
                <a:cubicBezTo>
                  <a:pt x="782777" y="2747732"/>
                  <a:pt x="782777" y="2747732"/>
                  <a:pt x="355809" y="2842617"/>
                </a:cubicBezTo>
                <a:cubicBezTo>
                  <a:pt x="355809" y="2842617"/>
                  <a:pt x="355809" y="2842617"/>
                  <a:pt x="173951" y="2534239"/>
                </a:cubicBezTo>
                <a:cubicBezTo>
                  <a:pt x="173951" y="2534239"/>
                  <a:pt x="173951" y="2534239"/>
                  <a:pt x="462551" y="2217953"/>
                </a:cubicBezTo>
                <a:cubicBezTo>
                  <a:pt x="450690" y="2182371"/>
                  <a:pt x="434876" y="2142835"/>
                  <a:pt x="426970" y="2107254"/>
                </a:cubicBezTo>
                <a:cubicBezTo>
                  <a:pt x="426970" y="2107254"/>
                  <a:pt x="426970" y="2107254"/>
                  <a:pt x="0" y="1972832"/>
                </a:cubicBezTo>
                <a:cubicBezTo>
                  <a:pt x="0" y="1972832"/>
                  <a:pt x="0" y="1972832"/>
                  <a:pt x="0" y="1781978"/>
                </a:cubicBezTo>
                <a:lnTo>
                  <a:pt x="0" y="1775096"/>
                </a:lnTo>
                <a:lnTo>
                  <a:pt x="0" y="1734460"/>
                </a:lnTo>
                <a:cubicBezTo>
                  <a:pt x="0" y="1700407"/>
                  <a:pt x="0" y="1661489"/>
                  <a:pt x="0" y="1617012"/>
                </a:cubicBezTo>
                <a:cubicBezTo>
                  <a:pt x="0" y="1617012"/>
                  <a:pt x="0" y="1617012"/>
                  <a:pt x="415110" y="1486544"/>
                </a:cubicBezTo>
                <a:cubicBezTo>
                  <a:pt x="423016" y="1447008"/>
                  <a:pt x="442784" y="1407471"/>
                  <a:pt x="454643" y="1367936"/>
                </a:cubicBezTo>
                <a:cubicBezTo>
                  <a:pt x="454643" y="1367936"/>
                  <a:pt x="454643" y="1367936"/>
                  <a:pt x="173951" y="1059558"/>
                </a:cubicBezTo>
                <a:cubicBezTo>
                  <a:pt x="173951" y="1059558"/>
                  <a:pt x="173951" y="1059558"/>
                  <a:pt x="351854" y="751179"/>
                </a:cubicBezTo>
                <a:cubicBezTo>
                  <a:pt x="351854" y="751179"/>
                  <a:pt x="351854" y="751179"/>
                  <a:pt x="751150" y="838158"/>
                </a:cubicBezTo>
                <a:cubicBezTo>
                  <a:pt x="778825" y="806529"/>
                  <a:pt x="806499" y="774901"/>
                  <a:pt x="838125" y="747225"/>
                </a:cubicBezTo>
                <a:cubicBezTo>
                  <a:pt x="838125" y="747225"/>
                  <a:pt x="838125" y="747225"/>
                  <a:pt x="751150" y="340007"/>
                </a:cubicBezTo>
                <a:cubicBezTo>
                  <a:pt x="751150" y="340007"/>
                  <a:pt x="751150" y="340007"/>
                  <a:pt x="1059516" y="158144"/>
                </a:cubicBezTo>
                <a:cubicBezTo>
                  <a:pt x="1059516" y="158144"/>
                  <a:pt x="1059516" y="158144"/>
                  <a:pt x="1359975" y="430939"/>
                </a:cubicBezTo>
                <a:cubicBezTo>
                  <a:pt x="1399510" y="419078"/>
                  <a:pt x="1442997" y="407218"/>
                  <a:pt x="1482532" y="395357"/>
                </a:cubicBezTo>
                <a:cubicBezTo>
                  <a:pt x="1482532" y="395357"/>
                  <a:pt x="1482532" y="395357"/>
                  <a:pt x="1609041" y="0"/>
                </a:cubicBezTo>
                <a:close/>
              </a:path>
            </a:pathLst>
          </a:custGeom>
          <a:solidFill>
            <a:srgbClr val="98B3D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tx1">
                  <a:lumMod val="85000"/>
                  <a:lumOff val="15000"/>
                </a:schemeClr>
              </a:solidFill>
            </a:endParaRPr>
          </a:p>
        </p:txBody>
      </p:sp>
      <p:sp>
        <p:nvSpPr>
          <p:cNvPr id="2" name="Rectangle 1">
            <a:extLst>
              <a:ext uri="{FF2B5EF4-FFF2-40B4-BE49-F238E27FC236}">
                <a16:creationId xmlns:a16="http://schemas.microsoft.com/office/drawing/2014/main" id="{40EC61E8-0ACC-42BB-BA82-BF9FFDDFEC75}"/>
              </a:ext>
            </a:extLst>
          </p:cNvPr>
          <p:cNvSpPr/>
          <p:nvPr/>
        </p:nvSpPr>
        <p:spPr>
          <a:xfrm>
            <a:off x="908227" y="459293"/>
            <a:ext cx="10375546" cy="5939414"/>
          </a:xfrm>
          <a:prstGeom prst="rect">
            <a:avLst/>
          </a:prstGeom>
          <a:solidFill>
            <a:srgbClr val="12253D"/>
          </a:solidFill>
          <a:ln>
            <a:noFill/>
          </a:ln>
          <a:effectLst>
            <a:outerShdw blurRad="736600" dist="38100" dir="5400000" sx="97000" sy="97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56"/>
          </a:p>
        </p:txBody>
      </p:sp>
      <p:grpSp>
        <p:nvGrpSpPr>
          <p:cNvPr id="3" name="Group 2">
            <a:extLst>
              <a:ext uri="{FF2B5EF4-FFF2-40B4-BE49-F238E27FC236}">
                <a16:creationId xmlns:a16="http://schemas.microsoft.com/office/drawing/2014/main" id="{844FDEDE-1784-4B1C-98DB-62D3C8A5A406}"/>
              </a:ext>
            </a:extLst>
          </p:cNvPr>
          <p:cNvGrpSpPr/>
          <p:nvPr/>
        </p:nvGrpSpPr>
        <p:grpSpPr>
          <a:xfrm>
            <a:off x="1629858" y="1822505"/>
            <a:ext cx="3251859" cy="392938"/>
            <a:chOff x="762598" y="1058447"/>
            <a:chExt cx="3796110" cy="504081"/>
          </a:xfrm>
        </p:grpSpPr>
        <p:cxnSp>
          <p:nvCxnSpPr>
            <p:cNvPr id="4" name="Straight Connector 3">
              <a:extLst>
                <a:ext uri="{FF2B5EF4-FFF2-40B4-BE49-F238E27FC236}">
                  <a16:creationId xmlns:a16="http://schemas.microsoft.com/office/drawing/2014/main" id="{889ACE3A-EB44-4D5B-96C9-1348AC31E68F}"/>
                </a:ext>
              </a:extLst>
            </p:cNvPr>
            <p:cNvCxnSpPr>
              <a:cxnSpLocks/>
            </p:cNvCxnSpPr>
            <p:nvPr/>
          </p:nvCxnSpPr>
          <p:spPr>
            <a:xfrm>
              <a:off x="1414941" y="1562528"/>
              <a:ext cx="3143767" cy="0"/>
            </a:xfrm>
            <a:prstGeom prst="line">
              <a:avLst/>
            </a:prstGeom>
            <a:ln w="31750" cap="rnd">
              <a:solidFill>
                <a:schemeClr val="bg1">
                  <a:alpha val="40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24FE4F8-484D-4AF8-AC8F-6339BFC85C03}"/>
                </a:ext>
              </a:extLst>
            </p:cNvPr>
            <p:cNvCxnSpPr>
              <a:cxnSpLocks/>
            </p:cNvCxnSpPr>
            <p:nvPr/>
          </p:nvCxnSpPr>
          <p:spPr>
            <a:xfrm flipH="1" flipV="1">
              <a:off x="762598" y="1058447"/>
              <a:ext cx="652343" cy="504081"/>
            </a:xfrm>
            <a:prstGeom prst="line">
              <a:avLst/>
            </a:prstGeom>
            <a:ln w="31750" cap="rnd">
              <a:solidFill>
                <a:schemeClr val="bg1">
                  <a:alpha val="40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858BCCE1-B336-4917-A7E8-F17D3A9E7C94}"/>
              </a:ext>
            </a:extLst>
          </p:cNvPr>
          <p:cNvGrpSpPr/>
          <p:nvPr/>
        </p:nvGrpSpPr>
        <p:grpSpPr>
          <a:xfrm flipV="1">
            <a:off x="1627025" y="4907110"/>
            <a:ext cx="3254692" cy="392938"/>
            <a:chOff x="762598" y="1058447"/>
            <a:chExt cx="3799416" cy="504081"/>
          </a:xfrm>
        </p:grpSpPr>
        <p:cxnSp>
          <p:nvCxnSpPr>
            <p:cNvPr id="7" name="Straight Connector 6">
              <a:extLst>
                <a:ext uri="{FF2B5EF4-FFF2-40B4-BE49-F238E27FC236}">
                  <a16:creationId xmlns:a16="http://schemas.microsoft.com/office/drawing/2014/main" id="{C42C0AFE-32E5-480D-AF71-448FAD2D9974}"/>
                </a:ext>
              </a:extLst>
            </p:cNvPr>
            <p:cNvCxnSpPr>
              <a:cxnSpLocks/>
            </p:cNvCxnSpPr>
            <p:nvPr/>
          </p:nvCxnSpPr>
          <p:spPr>
            <a:xfrm flipV="1">
              <a:off x="1414941" y="1562528"/>
              <a:ext cx="3147073" cy="0"/>
            </a:xfrm>
            <a:prstGeom prst="line">
              <a:avLst/>
            </a:prstGeom>
            <a:ln w="31750" cap="rnd">
              <a:solidFill>
                <a:schemeClr val="bg1">
                  <a:alpha val="40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D9133EA-089D-47B0-8984-A42F04531AB5}"/>
                </a:ext>
              </a:extLst>
            </p:cNvPr>
            <p:cNvCxnSpPr>
              <a:cxnSpLocks/>
            </p:cNvCxnSpPr>
            <p:nvPr/>
          </p:nvCxnSpPr>
          <p:spPr>
            <a:xfrm flipH="1" flipV="1">
              <a:off x="762598" y="1058447"/>
              <a:ext cx="652343" cy="504081"/>
            </a:xfrm>
            <a:prstGeom prst="line">
              <a:avLst/>
            </a:prstGeom>
            <a:ln w="31750" cap="rnd">
              <a:solidFill>
                <a:schemeClr val="bg1">
                  <a:alpha val="40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37E109D-1AFD-40B9-B347-8F61BDB5BDDB}"/>
              </a:ext>
            </a:extLst>
          </p:cNvPr>
          <p:cNvGrpSpPr/>
          <p:nvPr/>
        </p:nvGrpSpPr>
        <p:grpSpPr>
          <a:xfrm flipH="1">
            <a:off x="7403690" y="1827088"/>
            <a:ext cx="3161285" cy="392938"/>
            <a:chOff x="762598" y="1058447"/>
            <a:chExt cx="3690377" cy="504081"/>
          </a:xfrm>
        </p:grpSpPr>
        <p:cxnSp>
          <p:nvCxnSpPr>
            <p:cNvPr id="10" name="Straight Connector 9">
              <a:extLst>
                <a:ext uri="{FF2B5EF4-FFF2-40B4-BE49-F238E27FC236}">
                  <a16:creationId xmlns:a16="http://schemas.microsoft.com/office/drawing/2014/main" id="{CB825220-2062-41D6-8011-5100B9C57518}"/>
                </a:ext>
              </a:extLst>
            </p:cNvPr>
            <p:cNvCxnSpPr>
              <a:cxnSpLocks/>
            </p:cNvCxnSpPr>
            <p:nvPr/>
          </p:nvCxnSpPr>
          <p:spPr>
            <a:xfrm>
              <a:off x="1414940" y="1562528"/>
              <a:ext cx="3038035" cy="0"/>
            </a:xfrm>
            <a:prstGeom prst="line">
              <a:avLst/>
            </a:prstGeom>
            <a:ln w="31750" cap="rnd">
              <a:solidFill>
                <a:schemeClr val="bg1">
                  <a:alpha val="40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2ACDED-7D49-45A9-A329-626BB71B9D34}"/>
                </a:ext>
              </a:extLst>
            </p:cNvPr>
            <p:cNvCxnSpPr>
              <a:cxnSpLocks/>
            </p:cNvCxnSpPr>
            <p:nvPr/>
          </p:nvCxnSpPr>
          <p:spPr>
            <a:xfrm flipH="1" flipV="1">
              <a:off x="762598" y="1058447"/>
              <a:ext cx="652343" cy="504081"/>
            </a:xfrm>
            <a:prstGeom prst="line">
              <a:avLst/>
            </a:prstGeom>
            <a:ln w="31750" cap="rnd">
              <a:solidFill>
                <a:schemeClr val="bg1">
                  <a:alpha val="40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4B6F937E-C35C-4F7E-83A9-A85ECC67AD46}"/>
              </a:ext>
            </a:extLst>
          </p:cNvPr>
          <p:cNvGrpSpPr/>
          <p:nvPr/>
        </p:nvGrpSpPr>
        <p:grpSpPr>
          <a:xfrm flipH="1" flipV="1">
            <a:off x="7403690" y="4911694"/>
            <a:ext cx="3158452" cy="392938"/>
            <a:chOff x="762598" y="1058447"/>
            <a:chExt cx="3687070" cy="504081"/>
          </a:xfrm>
        </p:grpSpPr>
        <p:cxnSp>
          <p:nvCxnSpPr>
            <p:cNvPr id="13" name="Straight Connector 12">
              <a:extLst>
                <a:ext uri="{FF2B5EF4-FFF2-40B4-BE49-F238E27FC236}">
                  <a16:creationId xmlns:a16="http://schemas.microsoft.com/office/drawing/2014/main" id="{09D2AF74-CD6B-4E04-8E37-D6344237CDB0}"/>
                </a:ext>
              </a:extLst>
            </p:cNvPr>
            <p:cNvCxnSpPr>
              <a:cxnSpLocks/>
            </p:cNvCxnSpPr>
            <p:nvPr/>
          </p:nvCxnSpPr>
          <p:spPr>
            <a:xfrm flipV="1">
              <a:off x="1414940" y="1562528"/>
              <a:ext cx="3034728" cy="0"/>
            </a:xfrm>
            <a:prstGeom prst="line">
              <a:avLst/>
            </a:prstGeom>
            <a:ln w="31750" cap="rnd">
              <a:solidFill>
                <a:schemeClr val="bg1">
                  <a:alpha val="40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053B73-284E-425E-B8A2-27B543A3FD2E}"/>
                </a:ext>
              </a:extLst>
            </p:cNvPr>
            <p:cNvCxnSpPr>
              <a:cxnSpLocks/>
            </p:cNvCxnSpPr>
            <p:nvPr/>
          </p:nvCxnSpPr>
          <p:spPr>
            <a:xfrm flipH="1" flipV="1">
              <a:off x="762598" y="1058447"/>
              <a:ext cx="652343" cy="504081"/>
            </a:xfrm>
            <a:prstGeom prst="line">
              <a:avLst/>
            </a:prstGeom>
            <a:ln w="31750" cap="rnd">
              <a:solidFill>
                <a:schemeClr val="bg1">
                  <a:alpha val="40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31D399BC-A160-42CA-9F1F-93B186E77FA9}"/>
              </a:ext>
            </a:extLst>
          </p:cNvPr>
          <p:cNvGrpSpPr/>
          <p:nvPr/>
        </p:nvGrpSpPr>
        <p:grpSpPr>
          <a:xfrm>
            <a:off x="4307741" y="1895285"/>
            <a:ext cx="3589703" cy="3621470"/>
            <a:chOff x="4307741" y="1654655"/>
            <a:chExt cx="3589703" cy="3621470"/>
          </a:xfrm>
        </p:grpSpPr>
        <p:sp>
          <p:nvSpPr>
            <p:cNvPr id="26" name="Freeform: Shape 25">
              <a:extLst>
                <a:ext uri="{FF2B5EF4-FFF2-40B4-BE49-F238E27FC236}">
                  <a16:creationId xmlns:a16="http://schemas.microsoft.com/office/drawing/2014/main" id="{FCEB745B-20F5-4B96-A7CD-7A934E4F0E6F}"/>
                </a:ext>
              </a:extLst>
            </p:cNvPr>
            <p:cNvSpPr/>
            <p:nvPr/>
          </p:nvSpPr>
          <p:spPr>
            <a:xfrm>
              <a:off x="4307741" y="1654655"/>
              <a:ext cx="1806731" cy="1775096"/>
            </a:xfrm>
            <a:custGeom>
              <a:avLst/>
              <a:gdLst>
                <a:gd name="connsiteX0" fmla="*/ 2064162 w 2317770"/>
                <a:gd name="connsiteY0" fmla="*/ 0 h 2277186"/>
                <a:gd name="connsiteX1" fmla="*/ 2311711 w 2317770"/>
                <a:gd name="connsiteY1" fmla="*/ 0 h 2277186"/>
                <a:gd name="connsiteX2" fmla="*/ 2317770 w 2317770"/>
                <a:gd name="connsiteY2" fmla="*/ 0 h 2277186"/>
                <a:gd name="connsiteX3" fmla="*/ 2317770 w 2317770"/>
                <a:gd name="connsiteY3" fmla="*/ 1707586 h 2277186"/>
                <a:gd name="connsiteX4" fmla="*/ 2302529 w 2317770"/>
                <a:gd name="connsiteY4" fmla="*/ 1706049 h 2277186"/>
                <a:gd name="connsiteX5" fmla="*/ 1698205 w 2317770"/>
                <a:gd name="connsiteY5" fmla="*/ 2198588 h 2277186"/>
                <a:gd name="connsiteX6" fmla="*/ 1690281 w 2317770"/>
                <a:gd name="connsiteY6" fmla="*/ 2277186 h 2277186"/>
                <a:gd name="connsiteX7" fmla="*/ 0 w 2317770"/>
                <a:gd name="connsiteY7" fmla="*/ 2277186 h 2277186"/>
                <a:gd name="connsiteX8" fmla="*/ 0 w 2317770"/>
                <a:gd name="connsiteY8" fmla="*/ 2225056 h 2277186"/>
                <a:gd name="connsiteX9" fmla="*/ 0 w 2317770"/>
                <a:gd name="connsiteY9" fmla="*/ 2074387 h 2277186"/>
                <a:gd name="connsiteX10" fmla="*/ 532525 w 2317770"/>
                <a:gd name="connsiteY10" fmla="*/ 1907016 h 2277186"/>
                <a:gd name="connsiteX11" fmla="*/ 583240 w 2317770"/>
                <a:gd name="connsiteY11" fmla="*/ 1754860 h 2277186"/>
                <a:gd name="connsiteX12" fmla="*/ 223153 w 2317770"/>
                <a:gd name="connsiteY12" fmla="*/ 1359256 h 2277186"/>
                <a:gd name="connsiteX13" fmla="*/ 451377 w 2317770"/>
                <a:gd name="connsiteY13" fmla="*/ 963652 h 2277186"/>
                <a:gd name="connsiteX14" fmla="*/ 963615 w 2317770"/>
                <a:gd name="connsiteY14" fmla="*/ 1075233 h 2277186"/>
                <a:gd name="connsiteX15" fmla="*/ 1075191 w 2317770"/>
                <a:gd name="connsiteY15" fmla="*/ 958579 h 2277186"/>
                <a:gd name="connsiteX16" fmla="*/ 963615 w 2317770"/>
                <a:gd name="connsiteY16" fmla="*/ 436179 h 2277186"/>
                <a:gd name="connsiteX17" fmla="*/ 1359203 w 2317770"/>
                <a:gd name="connsiteY17" fmla="*/ 202875 h 2277186"/>
                <a:gd name="connsiteX18" fmla="*/ 1744648 w 2317770"/>
                <a:gd name="connsiteY18" fmla="*/ 552831 h 2277186"/>
                <a:gd name="connsiteX19" fmla="*/ 1901870 w 2317770"/>
                <a:gd name="connsiteY19" fmla="*/ 507185 h 2277186"/>
                <a:gd name="connsiteX20" fmla="*/ 2064162 w 2317770"/>
                <a:gd name="connsiteY20" fmla="*/ 0 h 22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17770" h="2277186">
                  <a:moveTo>
                    <a:pt x="2064162" y="0"/>
                  </a:moveTo>
                  <a:cubicBezTo>
                    <a:pt x="2064162" y="0"/>
                    <a:pt x="2064162" y="0"/>
                    <a:pt x="2311711" y="0"/>
                  </a:cubicBezTo>
                  <a:lnTo>
                    <a:pt x="2317770" y="0"/>
                  </a:lnTo>
                  <a:lnTo>
                    <a:pt x="2317770" y="1707586"/>
                  </a:lnTo>
                  <a:lnTo>
                    <a:pt x="2302529" y="1706049"/>
                  </a:lnTo>
                  <a:cubicBezTo>
                    <a:pt x="2004433" y="1706049"/>
                    <a:pt x="1755724" y="1917496"/>
                    <a:pt x="1698205" y="2198588"/>
                  </a:cubicBezTo>
                  <a:lnTo>
                    <a:pt x="1690281" y="2277186"/>
                  </a:lnTo>
                  <a:lnTo>
                    <a:pt x="0" y="2277186"/>
                  </a:lnTo>
                  <a:lnTo>
                    <a:pt x="0" y="2225056"/>
                  </a:lnTo>
                  <a:cubicBezTo>
                    <a:pt x="0" y="2181371"/>
                    <a:pt x="0" y="2131445"/>
                    <a:pt x="0" y="2074387"/>
                  </a:cubicBezTo>
                  <a:cubicBezTo>
                    <a:pt x="0" y="2074387"/>
                    <a:pt x="0" y="2074387"/>
                    <a:pt x="532525" y="1907016"/>
                  </a:cubicBezTo>
                  <a:cubicBezTo>
                    <a:pt x="542667" y="1856297"/>
                    <a:pt x="568027" y="1805577"/>
                    <a:pt x="583240" y="1754860"/>
                  </a:cubicBezTo>
                  <a:cubicBezTo>
                    <a:pt x="583240" y="1754860"/>
                    <a:pt x="583240" y="1754860"/>
                    <a:pt x="223153" y="1359256"/>
                  </a:cubicBezTo>
                  <a:cubicBezTo>
                    <a:pt x="223153" y="1359256"/>
                    <a:pt x="223153" y="1359256"/>
                    <a:pt x="451377" y="963652"/>
                  </a:cubicBezTo>
                  <a:cubicBezTo>
                    <a:pt x="451377" y="963652"/>
                    <a:pt x="451377" y="963652"/>
                    <a:pt x="963615" y="1075233"/>
                  </a:cubicBezTo>
                  <a:cubicBezTo>
                    <a:pt x="999117" y="1034658"/>
                    <a:pt x="1034619" y="994083"/>
                    <a:pt x="1075191" y="958579"/>
                  </a:cubicBezTo>
                  <a:cubicBezTo>
                    <a:pt x="1075191" y="958579"/>
                    <a:pt x="1075191" y="958579"/>
                    <a:pt x="963615" y="436179"/>
                  </a:cubicBezTo>
                  <a:cubicBezTo>
                    <a:pt x="963615" y="436179"/>
                    <a:pt x="963615" y="436179"/>
                    <a:pt x="1359203" y="202875"/>
                  </a:cubicBezTo>
                  <a:cubicBezTo>
                    <a:pt x="1359203" y="202875"/>
                    <a:pt x="1359203" y="202875"/>
                    <a:pt x="1744648" y="552831"/>
                  </a:cubicBezTo>
                  <a:cubicBezTo>
                    <a:pt x="1795365" y="537615"/>
                    <a:pt x="1851153" y="522400"/>
                    <a:pt x="1901870" y="507185"/>
                  </a:cubicBezTo>
                  <a:cubicBezTo>
                    <a:pt x="1901870" y="507185"/>
                    <a:pt x="1901870" y="507185"/>
                    <a:pt x="206416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85000"/>
                    <a:lumOff val="15000"/>
                  </a:schemeClr>
                </a:solidFill>
              </a:endParaRPr>
            </a:p>
          </p:txBody>
        </p:sp>
        <p:sp>
          <p:nvSpPr>
            <p:cNvPr id="24" name="Freeform: Shape 23">
              <a:extLst>
                <a:ext uri="{FF2B5EF4-FFF2-40B4-BE49-F238E27FC236}">
                  <a16:creationId xmlns:a16="http://schemas.microsoft.com/office/drawing/2014/main" id="{938B6614-032F-4DD9-BFB1-544BCA7F3336}"/>
                </a:ext>
              </a:extLst>
            </p:cNvPr>
            <p:cNvSpPr/>
            <p:nvPr/>
          </p:nvSpPr>
          <p:spPr>
            <a:xfrm>
              <a:off x="6114473" y="1654655"/>
              <a:ext cx="1782971" cy="1775096"/>
            </a:xfrm>
            <a:custGeom>
              <a:avLst/>
              <a:gdLst>
                <a:gd name="connsiteX0" fmla="*/ 0 w 2287289"/>
                <a:gd name="connsiteY0" fmla="*/ 0 h 2277186"/>
                <a:gd name="connsiteX1" fmla="*/ 55575 w 2287289"/>
                <a:gd name="connsiteY1" fmla="*/ 0 h 2277186"/>
                <a:gd name="connsiteX2" fmla="*/ 207912 w 2287289"/>
                <a:gd name="connsiteY2" fmla="*/ 0 h 2277186"/>
                <a:gd name="connsiteX3" fmla="*/ 365133 w 2287289"/>
                <a:gd name="connsiteY3" fmla="*/ 497040 h 2277186"/>
                <a:gd name="connsiteX4" fmla="*/ 517282 w 2287289"/>
                <a:gd name="connsiteY4" fmla="*/ 537615 h 2277186"/>
                <a:gd name="connsiteX5" fmla="*/ 933159 w 2287289"/>
                <a:gd name="connsiteY5" fmla="*/ 157227 h 2277186"/>
                <a:gd name="connsiteX6" fmla="*/ 1328748 w 2287289"/>
                <a:gd name="connsiteY6" fmla="*/ 385462 h 2277186"/>
                <a:gd name="connsiteX7" fmla="*/ 1207027 w 2287289"/>
                <a:gd name="connsiteY7" fmla="*/ 923077 h 2277186"/>
                <a:gd name="connsiteX8" fmla="*/ 1318603 w 2287289"/>
                <a:gd name="connsiteY8" fmla="*/ 1024514 h 2277186"/>
                <a:gd name="connsiteX9" fmla="*/ 1866341 w 2287289"/>
                <a:gd name="connsiteY9" fmla="*/ 902789 h 2277186"/>
                <a:gd name="connsiteX10" fmla="*/ 2094567 w 2287289"/>
                <a:gd name="connsiteY10" fmla="*/ 1303466 h 2277186"/>
                <a:gd name="connsiteX11" fmla="*/ 1719265 w 2287289"/>
                <a:gd name="connsiteY11" fmla="*/ 1704141 h 2277186"/>
                <a:gd name="connsiteX12" fmla="*/ 1759838 w 2287289"/>
                <a:gd name="connsiteY12" fmla="*/ 1851226 h 2277186"/>
                <a:gd name="connsiteX13" fmla="*/ 2287289 w 2287289"/>
                <a:gd name="connsiteY13" fmla="*/ 2018597 h 2277186"/>
                <a:gd name="connsiteX14" fmla="*/ 2287289 w 2287289"/>
                <a:gd name="connsiteY14" fmla="*/ 2266154 h 2277186"/>
                <a:gd name="connsiteX15" fmla="*/ 2287289 w 2287289"/>
                <a:gd name="connsiteY15" fmla="*/ 2277186 h 2277186"/>
                <a:gd name="connsiteX16" fmla="*/ 597007 w 2287289"/>
                <a:gd name="connsiteY16" fmla="*/ 2277186 h 2277186"/>
                <a:gd name="connsiteX17" fmla="*/ 589084 w 2287289"/>
                <a:gd name="connsiteY17" fmla="*/ 2198588 h 2277186"/>
                <a:gd name="connsiteX18" fmla="*/ 109078 w 2287289"/>
                <a:gd name="connsiteY18" fmla="*/ 1718582 h 2277186"/>
                <a:gd name="connsiteX19" fmla="*/ 0 w 2287289"/>
                <a:gd name="connsiteY19" fmla="*/ 1707586 h 22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7289" h="2277186">
                  <a:moveTo>
                    <a:pt x="0" y="0"/>
                  </a:moveTo>
                  <a:lnTo>
                    <a:pt x="55575" y="0"/>
                  </a:lnTo>
                  <a:cubicBezTo>
                    <a:pt x="99744" y="0"/>
                    <a:pt x="150222" y="0"/>
                    <a:pt x="207912" y="0"/>
                  </a:cubicBezTo>
                  <a:cubicBezTo>
                    <a:pt x="207912" y="0"/>
                    <a:pt x="207912" y="0"/>
                    <a:pt x="365133" y="497040"/>
                  </a:cubicBezTo>
                  <a:cubicBezTo>
                    <a:pt x="415850" y="507185"/>
                    <a:pt x="466567" y="522400"/>
                    <a:pt x="517282" y="537615"/>
                  </a:cubicBezTo>
                  <a:cubicBezTo>
                    <a:pt x="517282" y="537615"/>
                    <a:pt x="517282" y="537615"/>
                    <a:pt x="933159" y="157227"/>
                  </a:cubicBezTo>
                  <a:cubicBezTo>
                    <a:pt x="933159" y="157227"/>
                    <a:pt x="933159" y="157227"/>
                    <a:pt x="1328748" y="385462"/>
                  </a:cubicBezTo>
                  <a:cubicBezTo>
                    <a:pt x="1328748" y="385462"/>
                    <a:pt x="1328748" y="385462"/>
                    <a:pt x="1207027" y="923077"/>
                  </a:cubicBezTo>
                  <a:cubicBezTo>
                    <a:pt x="1247602" y="953508"/>
                    <a:pt x="1283101" y="989010"/>
                    <a:pt x="1318603" y="1024514"/>
                  </a:cubicBezTo>
                  <a:cubicBezTo>
                    <a:pt x="1318603" y="1024514"/>
                    <a:pt x="1318603" y="1024514"/>
                    <a:pt x="1866341" y="902789"/>
                  </a:cubicBezTo>
                  <a:cubicBezTo>
                    <a:pt x="1866341" y="902789"/>
                    <a:pt x="1866341" y="902789"/>
                    <a:pt x="2094567" y="1303466"/>
                  </a:cubicBezTo>
                  <a:cubicBezTo>
                    <a:pt x="2094567" y="1303466"/>
                    <a:pt x="2094567" y="1303466"/>
                    <a:pt x="1719265" y="1704141"/>
                  </a:cubicBezTo>
                  <a:cubicBezTo>
                    <a:pt x="1739551" y="1754860"/>
                    <a:pt x="1749694" y="1800506"/>
                    <a:pt x="1759838" y="1851226"/>
                  </a:cubicBezTo>
                  <a:cubicBezTo>
                    <a:pt x="1759838" y="1851226"/>
                    <a:pt x="1759838" y="1851226"/>
                    <a:pt x="2287289" y="2018597"/>
                  </a:cubicBezTo>
                  <a:cubicBezTo>
                    <a:pt x="2287289" y="2018597"/>
                    <a:pt x="2287289" y="2018597"/>
                    <a:pt x="2287289" y="2266154"/>
                  </a:cubicBezTo>
                  <a:lnTo>
                    <a:pt x="2287289" y="2277186"/>
                  </a:lnTo>
                  <a:lnTo>
                    <a:pt x="597007" y="2277186"/>
                  </a:lnTo>
                  <a:lnTo>
                    <a:pt x="589084" y="2198588"/>
                  </a:lnTo>
                  <a:cubicBezTo>
                    <a:pt x="539782" y="1957652"/>
                    <a:pt x="350013" y="1767884"/>
                    <a:pt x="109078" y="1718582"/>
                  </a:cubicBezTo>
                  <a:lnTo>
                    <a:pt x="0" y="1707586"/>
                  </a:lnTo>
                  <a:close/>
                </a:path>
              </a:pathLst>
            </a:custGeom>
            <a:solidFill>
              <a:srgbClr val="98B3D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22" name="Freeform: Shape 21">
              <a:extLst>
                <a:ext uri="{FF2B5EF4-FFF2-40B4-BE49-F238E27FC236}">
                  <a16:creationId xmlns:a16="http://schemas.microsoft.com/office/drawing/2014/main" id="{43F39081-374E-4CDE-A1AB-108E05D01DB1}"/>
                </a:ext>
              </a:extLst>
            </p:cNvPr>
            <p:cNvSpPr/>
            <p:nvPr/>
          </p:nvSpPr>
          <p:spPr>
            <a:xfrm>
              <a:off x="4307741" y="3429751"/>
              <a:ext cx="1806731" cy="1846374"/>
            </a:xfrm>
            <a:custGeom>
              <a:avLst/>
              <a:gdLst>
                <a:gd name="connsiteX0" fmla="*/ 0 w 2317770"/>
                <a:gd name="connsiteY0" fmla="*/ 0 h 2368626"/>
                <a:gd name="connsiteX1" fmla="*/ 1690281 w 2317770"/>
                <a:gd name="connsiteY1" fmla="*/ 0 h 2368626"/>
                <a:gd name="connsiteX2" fmla="*/ 1685672 w 2317770"/>
                <a:gd name="connsiteY2" fmla="*/ 45720 h 2368626"/>
                <a:gd name="connsiteX3" fmla="*/ 2302529 w 2317770"/>
                <a:gd name="connsiteY3" fmla="*/ 662577 h 2368626"/>
                <a:gd name="connsiteX4" fmla="*/ 2317770 w 2317770"/>
                <a:gd name="connsiteY4" fmla="*/ 661041 h 2368626"/>
                <a:gd name="connsiteX5" fmla="*/ 2317770 w 2317770"/>
                <a:gd name="connsiteY5" fmla="*/ 2368626 h 2368626"/>
                <a:gd name="connsiteX6" fmla="*/ 2267217 w 2317770"/>
                <a:gd name="connsiteY6" fmla="*/ 2368626 h 2368626"/>
                <a:gd name="connsiteX7" fmla="*/ 2114879 w 2317770"/>
                <a:gd name="connsiteY7" fmla="*/ 2368626 h 2368626"/>
                <a:gd name="connsiteX8" fmla="*/ 1947514 w 2317770"/>
                <a:gd name="connsiteY8" fmla="*/ 1795507 h 2368626"/>
                <a:gd name="connsiteX9" fmla="*/ 1805507 w 2317770"/>
                <a:gd name="connsiteY9" fmla="*/ 1739719 h 2368626"/>
                <a:gd name="connsiteX10" fmla="*/ 1389632 w 2317770"/>
                <a:gd name="connsiteY10" fmla="*/ 2120107 h 2368626"/>
                <a:gd name="connsiteX11" fmla="*/ 994044 w 2317770"/>
                <a:gd name="connsiteY11" fmla="*/ 1891872 h 2368626"/>
                <a:gd name="connsiteX12" fmla="*/ 1115764 w 2317770"/>
                <a:gd name="connsiteY12" fmla="*/ 1354257 h 2368626"/>
                <a:gd name="connsiteX13" fmla="*/ 1004188 w 2317770"/>
                <a:gd name="connsiteY13" fmla="*/ 1247749 h 2368626"/>
                <a:gd name="connsiteX14" fmla="*/ 456450 w 2317770"/>
                <a:gd name="connsiteY14" fmla="*/ 1369472 h 2368626"/>
                <a:gd name="connsiteX15" fmla="*/ 223153 w 2317770"/>
                <a:gd name="connsiteY15" fmla="*/ 973868 h 2368626"/>
                <a:gd name="connsiteX16" fmla="*/ 593384 w 2317770"/>
                <a:gd name="connsiteY16" fmla="*/ 568120 h 2368626"/>
                <a:gd name="connsiteX17" fmla="*/ 547740 w 2317770"/>
                <a:gd name="connsiteY17" fmla="*/ 426109 h 2368626"/>
                <a:gd name="connsiteX18" fmla="*/ 0 w 2317770"/>
                <a:gd name="connsiteY18" fmla="*/ 253666 h 2368626"/>
                <a:gd name="connsiteX19" fmla="*/ 0 w 2317770"/>
                <a:gd name="connsiteY19" fmla="*/ 8829 h 236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17770" h="2368626">
                  <a:moveTo>
                    <a:pt x="0" y="0"/>
                  </a:moveTo>
                  <a:lnTo>
                    <a:pt x="1690281" y="0"/>
                  </a:lnTo>
                  <a:lnTo>
                    <a:pt x="1685672" y="45720"/>
                  </a:lnTo>
                  <a:cubicBezTo>
                    <a:pt x="1685672" y="386401"/>
                    <a:pt x="1961848" y="662577"/>
                    <a:pt x="2302529" y="662577"/>
                  </a:cubicBezTo>
                  <a:lnTo>
                    <a:pt x="2317770" y="661041"/>
                  </a:lnTo>
                  <a:lnTo>
                    <a:pt x="2317770" y="2368626"/>
                  </a:lnTo>
                  <a:lnTo>
                    <a:pt x="2267217" y="2368626"/>
                  </a:lnTo>
                  <a:cubicBezTo>
                    <a:pt x="2223048" y="2368626"/>
                    <a:pt x="2172569" y="2368626"/>
                    <a:pt x="2114879" y="2368626"/>
                  </a:cubicBezTo>
                  <a:cubicBezTo>
                    <a:pt x="2114879" y="2368626"/>
                    <a:pt x="2114879" y="2368626"/>
                    <a:pt x="1947514" y="1795507"/>
                  </a:cubicBezTo>
                  <a:cubicBezTo>
                    <a:pt x="1901870" y="1785365"/>
                    <a:pt x="1851153" y="1754934"/>
                    <a:pt x="1805507" y="1739719"/>
                  </a:cubicBezTo>
                  <a:cubicBezTo>
                    <a:pt x="1805507" y="1739719"/>
                    <a:pt x="1805507" y="1739719"/>
                    <a:pt x="1389632" y="2120107"/>
                  </a:cubicBezTo>
                  <a:cubicBezTo>
                    <a:pt x="1389632" y="2120107"/>
                    <a:pt x="1389632" y="2120107"/>
                    <a:pt x="994044" y="1891872"/>
                  </a:cubicBezTo>
                  <a:cubicBezTo>
                    <a:pt x="994044" y="1891872"/>
                    <a:pt x="994044" y="1891872"/>
                    <a:pt x="1115764" y="1354257"/>
                  </a:cubicBezTo>
                  <a:cubicBezTo>
                    <a:pt x="1075191" y="1318755"/>
                    <a:pt x="1039690" y="1283251"/>
                    <a:pt x="1004188" y="1247749"/>
                  </a:cubicBezTo>
                  <a:cubicBezTo>
                    <a:pt x="1004188" y="1247749"/>
                    <a:pt x="1004188" y="1247749"/>
                    <a:pt x="456450" y="1369472"/>
                  </a:cubicBezTo>
                  <a:cubicBezTo>
                    <a:pt x="456450" y="1369472"/>
                    <a:pt x="456450" y="1369472"/>
                    <a:pt x="223153" y="973868"/>
                  </a:cubicBezTo>
                  <a:cubicBezTo>
                    <a:pt x="223153" y="973868"/>
                    <a:pt x="223153" y="973868"/>
                    <a:pt x="593384" y="568120"/>
                  </a:cubicBezTo>
                  <a:cubicBezTo>
                    <a:pt x="578169" y="522474"/>
                    <a:pt x="557882" y="471755"/>
                    <a:pt x="547740" y="426109"/>
                  </a:cubicBezTo>
                  <a:cubicBezTo>
                    <a:pt x="547740" y="426109"/>
                    <a:pt x="547740" y="426109"/>
                    <a:pt x="0" y="253666"/>
                  </a:cubicBezTo>
                  <a:cubicBezTo>
                    <a:pt x="0" y="253666"/>
                    <a:pt x="0" y="253666"/>
                    <a:pt x="0" y="8829"/>
                  </a:cubicBezTo>
                  <a:close/>
                </a:path>
              </a:pathLst>
            </a:custGeom>
            <a:solidFill>
              <a:srgbClr val="98B3D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85000"/>
                    <a:lumOff val="15000"/>
                  </a:schemeClr>
                </a:solidFill>
              </a:endParaRPr>
            </a:p>
          </p:txBody>
        </p:sp>
        <p:sp>
          <p:nvSpPr>
            <p:cNvPr id="20" name="Freeform: Shape 19">
              <a:extLst>
                <a:ext uri="{FF2B5EF4-FFF2-40B4-BE49-F238E27FC236}">
                  <a16:creationId xmlns:a16="http://schemas.microsoft.com/office/drawing/2014/main" id="{DEFF933C-5139-4589-9442-74FE31396CE8}"/>
                </a:ext>
              </a:extLst>
            </p:cNvPr>
            <p:cNvSpPr/>
            <p:nvPr/>
          </p:nvSpPr>
          <p:spPr>
            <a:xfrm>
              <a:off x="6114473" y="3429751"/>
              <a:ext cx="1782971" cy="1846374"/>
            </a:xfrm>
            <a:custGeom>
              <a:avLst/>
              <a:gdLst>
                <a:gd name="connsiteX0" fmla="*/ 597007 w 2287289"/>
                <a:gd name="connsiteY0" fmla="*/ 0 h 2368626"/>
                <a:gd name="connsiteX1" fmla="*/ 2287289 w 2287289"/>
                <a:gd name="connsiteY1" fmla="*/ 0 h 2368626"/>
                <a:gd name="connsiteX2" fmla="*/ 2287289 w 2287289"/>
                <a:gd name="connsiteY2" fmla="*/ 50604 h 2368626"/>
                <a:gd name="connsiteX3" fmla="*/ 2287289 w 2287289"/>
                <a:gd name="connsiteY3" fmla="*/ 202947 h 2368626"/>
                <a:gd name="connsiteX4" fmla="*/ 1769980 w 2287289"/>
                <a:gd name="connsiteY4" fmla="*/ 365247 h 2368626"/>
                <a:gd name="connsiteX5" fmla="*/ 1744622 w 2287289"/>
                <a:gd name="connsiteY5" fmla="*/ 507259 h 2368626"/>
                <a:gd name="connsiteX6" fmla="*/ 2145282 w 2287289"/>
                <a:gd name="connsiteY6" fmla="*/ 943438 h 2368626"/>
                <a:gd name="connsiteX7" fmla="*/ 1917058 w 2287289"/>
                <a:gd name="connsiteY7" fmla="*/ 1339041 h 2368626"/>
                <a:gd name="connsiteX8" fmla="*/ 1354105 w 2287289"/>
                <a:gd name="connsiteY8" fmla="*/ 1212245 h 2368626"/>
                <a:gd name="connsiteX9" fmla="*/ 1257744 w 2287289"/>
                <a:gd name="connsiteY9" fmla="*/ 1313682 h 2368626"/>
                <a:gd name="connsiteX10" fmla="*/ 1389607 w 2287289"/>
                <a:gd name="connsiteY10" fmla="*/ 1886801 h 2368626"/>
                <a:gd name="connsiteX11" fmla="*/ 988947 w 2287289"/>
                <a:gd name="connsiteY11" fmla="*/ 2120107 h 2368626"/>
                <a:gd name="connsiteX12" fmla="*/ 567999 w 2287289"/>
                <a:gd name="connsiteY12" fmla="*/ 1734645 h 2368626"/>
                <a:gd name="connsiteX13" fmla="*/ 436136 w 2287289"/>
                <a:gd name="connsiteY13" fmla="*/ 1785365 h 2368626"/>
                <a:gd name="connsiteX14" fmla="*/ 258630 w 2287289"/>
                <a:gd name="connsiteY14" fmla="*/ 2368626 h 2368626"/>
                <a:gd name="connsiteX15" fmla="*/ 11081 w 2287289"/>
                <a:gd name="connsiteY15" fmla="*/ 2368626 h 2368626"/>
                <a:gd name="connsiteX16" fmla="*/ 0 w 2287289"/>
                <a:gd name="connsiteY16" fmla="*/ 2368626 h 2368626"/>
                <a:gd name="connsiteX17" fmla="*/ 0 w 2287289"/>
                <a:gd name="connsiteY17" fmla="*/ 661041 h 2368626"/>
                <a:gd name="connsiteX18" fmla="*/ 109078 w 2287289"/>
                <a:gd name="connsiteY18" fmla="*/ 650045 h 2368626"/>
                <a:gd name="connsiteX19" fmla="*/ 601616 w 2287289"/>
                <a:gd name="connsiteY19" fmla="*/ 45720 h 236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7289" h="2368626">
                  <a:moveTo>
                    <a:pt x="597007" y="0"/>
                  </a:moveTo>
                  <a:lnTo>
                    <a:pt x="2287289" y="0"/>
                  </a:lnTo>
                  <a:lnTo>
                    <a:pt x="2287289" y="50604"/>
                  </a:lnTo>
                  <a:cubicBezTo>
                    <a:pt x="2287289" y="94775"/>
                    <a:pt x="2287289" y="145255"/>
                    <a:pt x="2287289" y="202947"/>
                  </a:cubicBezTo>
                  <a:cubicBezTo>
                    <a:pt x="2287289" y="202947"/>
                    <a:pt x="2287289" y="202947"/>
                    <a:pt x="1769980" y="365247"/>
                  </a:cubicBezTo>
                  <a:cubicBezTo>
                    <a:pt x="1764909" y="415964"/>
                    <a:pt x="1759838" y="461613"/>
                    <a:pt x="1744622" y="507259"/>
                  </a:cubicBezTo>
                  <a:cubicBezTo>
                    <a:pt x="1744622" y="507259"/>
                    <a:pt x="1744622" y="507259"/>
                    <a:pt x="2145282" y="943438"/>
                  </a:cubicBezTo>
                  <a:cubicBezTo>
                    <a:pt x="2145282" y="943438"/>
                    <a:pt x="2145282" y="943438"/>
                    <a:pt x="1917058" y="1339041"/>
                  </a:cubicBezTo>
                  <a:cubicBezTo>
                    <a:pt x="1917058" y="1339041"/>
                    <a:pt x="1917058" y="1339041"/>
                    <a:pt x="1354105" y="1212245"/>
                  </a:cubicBezTo>
                  <a:cubicBezTo>
                    <a:pt x="1323676" y="1242676"/>
                    <a:pt x="1293246" y="1278180"/>
                    <a:pt x="1257744" y="1313682"/>
                  </a:cubicBezTo>
                  <a:cubicBezTo>
                    <a:pt x="1257744" y="1313682"/>
                    <a:pt x="1257744" y="1313682"/>
                    <a:pt x="1389607" y="1886801"/>
                  </a:cubicBezTo>
                  <a:cubicBezTo>
                    <a:pt x="1389607" y="1886801"/>
                    <a:pt x="1389607" y="1886801"/>
                    <a:pt x="988947" y="2120107"/>
                  </a:cubicBezTo>
                  <a:cubicBezTo>
                    <a:pt x="988947" y="2120107"/>
                    <a:pt x="988947" y="2120107"/>
                    <a:pt x="567999" y="1734645"/>
                  </a:cubicBezTo>
                  <a:cubicBezTo>
                    <a:pt x="522355" y="1749861"/>
                    <a:pt x="481780" y="1775220"/>
                    <a:pt x="436136" y="1785365"/>
                  </a:cubicBezTo>
                  <a:cubicBezTo>
                    <a:pt x="436136" y="1785365"/>
                    <a:pt x="436136" y="1785365"/>
                    <a:pt x="258630" y="2368626"/>
                  </a:cubicBezTo>
                  <a:cubicBezTo>
                    <a:pt x="258630" y="2368626"/>
                    <a:pt x="258630" y="2368626"/>
                    <a:pt x="11081" y="2368626"/>
                  </a:cubicBezTo>
                  <a:lnTo>
                    <a:pt x="0" y="2368626"/>
                  </a:lnTo>
                  <a:lnTo>
                    <a:pt x="0" y="661041"/>
                  </a:lnTo>
                  <a:lnTo>
                    <a:pt x="109078" y="650045"/>
                  </a:lnTo>
                  <a:cubicBezTo>
                    <a:pt x="390169" y="592525"/>
                    <a:pt x="601616" y="343816"/>
                    <a:pt x="601616" y="4572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grpSp>
      <p:grpSp>
        <p:nvGrpSpPr>
          <p:cNvPr id="58" name="Group 57">
            <a:extLst>
              <a:ext uri="{FF2B5EF4-FFF2-40B4-BE49-F238E27FC236}">
                <a16:creationId xmlns:a16="http://schemas.microsoft.com/office/drawing/2014/main" id="{DF76658E-BFDC-4518-A36F-F439A996F9D9}"/>
              </a:ext>
            </a:extLst>
          </p:cNvPr>
          <p:cNvGrpSpPr/>
          <p:nvPr/>
        </p:nvGrpSpPr>
        <p:grpSpPr>
          <a:xfrm>
            <a:off x="2137296" y="1445741"/>
            <a:ext cx="3158249" cy="1953068"/>
            <a:chOff x="2137296" y="1205111"/>
            <a:chExt cx="3158249" cy="1953068"/>
          </a:xfrm>
        </p:grpSpPr>
        <p:sp>
          <p:nvSpPr>
            <p:cNvPr id="29" name="Rectangle 28">
              <a:extLst>
                <a:ext uri="{FF2B5EF4-FFF2-40B4-BE49-F238E27FC236}">
                  <a16:creationId xmlns:a16="http://schemas.microsoft.com/office/drawing/2014/main" id="{C46DA010-EA54-4D88-8C9F-1F937654DF91}"/>
                </a:ext>
              </a:extLst>
            </p:cNvPr>
            <p:cNvSpPr/>
            <p:nvPr/>
          </p:nvSpPr>
          <p:spPr>
            <a:xfrm>
              <a:off x="2163753" y="1205111"/>
              <a:ext cx="3131792" cy="802014"/>
            </a:xfrm>
            <a:prstGeom prst="rect">
              <a:avLst/>
            </a:prstGeom>
            <a:noFill/>
            <a:ln>
              <a:noFill/>
            </a:ln>
          </p:spPr>
          <p:txBody>
            <a:bodyPr wrap="square">
              <a:spAutoFit/>
            </a:bodyPr>
            <a:lstStyle/>
            <a:p>
              <a:pPr>
                <a:lnSpc>
                  <a:spcPct val="120000"/>
                </a:lnSpc>
              </a:pPr>
              <a:r>
                <a:rPr lang="en-US" sz="2000" b="1" dirty="0">
                  <a:solidFill>
                    <a:srgbClr val="E28D26"/>
                  </a:solidFill>
                  <a:latin typeface="+mj-lt"/>
                  <a:ea typeface="Roboto Condensed" panose="02000000000000000000" pitchFamily="2" charset="0"/>
                  <a:cs typeface="Segoe UI Light" panose="020B0502040204020203" pitchFamily="34" charset="0"/>
                </a:rPr>
                <a:t>Apprenticeship Program</a:t>
              </a:r>
            </a:p>
          </p:txBody>
        </p:sp>
        <p:sp>
          <p:nvSpPr>
            <p:cNvPr id="30" name="Rectangle 29">
              <a:extLst>
                <a:ext uri="{FF2B5EF4-FFF2-40B4-BE49-F238E27FC236}">
                  <a16:creationId xmlns:a16="http://schemas.microsoft.com/office/drawing/2014/main" id="{06F49808-2217-480C-9AE5-19AA8832F3EE}"/>
                </a:ext>
              </a:extLst>
            </p:cNvPr>
            <p:cNvSpPr/>
            <p:nvPr/>
          </p:nvSpPr>
          <p:spPr>
            <a:xfrm>
              <a:off x="2137296" y="2125845"/>
              <a:ext cx="2320404" cy="1032334"/>
            </a:xfrm>
            <a:prstGeom prst="rect">
              <a:avLst/>
            </a:prstGeom>
          </p:spPr>
          <p:txBody>
            <a:bodyPr wrap="square">
              <a:spAutoFit/>
            </a:bodyPr>
            <a:lstStyle/>
            <a:p>
              <a:pPr>
                <a:lnSpc>
                  <a:spcPct val="130000"/>
                </a:lnSpc>
              </a:pPr>
              <a:r>
                <a:rPr lang="en-US"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Spend 20% of your time in school and 80% on the job, getting paid and learning from a professional in the field.</a:t>
              </a:r>
            </a:p>
          </p:txBody>
        </p:sp>
      </p:grpSp>
      <p:grpSp>
        <p:nvGrpSpPr>
          <p:cNvPr id="61" name="Group 60">
            <a:extLst>
              <a:ext uri="{FF2B5EF4-FFF2-40B4-BE49-F238E27FC236}">
                <a16:creationId xmlns:a16="http://schemas.microsoft.com/office/drawing/2014/main" id="{6E1CD1F4-D793-438C-A702-2BAFF6178CC1}"/>
              </a:ext>
            </a:extLst>
          </p:cNvPr>
          <p:cNvGrpSpPr/>
          <p:nvPr/>
        </p:nvGrpSpPr>
        <p:grpSpPr>
          <a:xfrm>
            <a:off x="2137296" y="4130292"/>
            <a:ext cx="2923245" cy="1433147"/>
            <a:chOff x="2137296" y="3889662"/>
            <a:chExt cx="2923245" cy="1433147"/>
          </a:xfrm>
        </p:grpSpPr>
        <p:sp>
          <p:nvSpPr>
            <p:cNvPr id="32" name="Rectangle 31">
              <a:extLst>
                <a:ext uri="{FF2B5EF4-FFF2-40B4-BE49-F238E27FC236}">
                  <a16:creationId xmlns:a16="http://schemas.microsoft.com/office/drawing/2014/main" id="{51A3901A-F616-4699-B8E4-23AD0DA19A7C}"/>
                </a:ext>
              </a:extLst>
            </p:cNvPr>
            <p:cNvSpPr/>
            <p:nvPr/>
          </p:nvSpPr>
          <p:spPr>
            <a:xfrm>
              <a:off x="2185841" y="3889662"/>
              <a:ext cx="2874700" cy="802014"/>
            </a:xfrm>
            <a:prstGeom prst="rect">
              <a:avLst/>
            </a:prstGeom>
            <a:noFill/>
            <a:ln>
              <a:noFill/>
            </a:ln>
          </p:spPr>
          <p:txBody>
            <a:bodyPr wrap="square">
              <a:spAutoFit/>
            </a:bodyPr>
            <a:lstStyle/>
            <a:p>
              <a:pPr>
                <a:lnSpc>
                  <a:spcPct val="120000"/>
                </a:lnSpc>
              </a:pPr>
              <a:r>
                <a:rPr lang="en-US" sz="2000" b="1" dirty="0">
                  <a:solidFill>
                    <a:srgbClr val="E28D26"/>
                  </a:solidFill>
                  <a:latin typeface="+mj-lt"/>
                  <a:ea typeface="Roboto Condensed" panose="02000000000000000000" pitchFamily="2" charset="0"/>
                  <a:cs typeface="Segoe UI Light" panose="020B0502040204020203" pitchFamily="34" charset="0"/>
                </a:rPr>
                <a:t>Career &amp; Tech Education</a:t>
              </a:r>
            </a:p>
          </p:txBody>
        </p:sp>
        <p:sp>
          <p:nvSpPr>
            <p:cNvPr id="33" name="Rectangle 32">
              <a:extLst>
                <a:ext uri="{FF2B5EF4-FFF2-40B4-BE49-F238E27FC236}">
                  <a16:creationId xmlns:a16="http://schemas.microsoft.com/office/drawing/2014/main" id="{1828AE9B-B108-423B-9A77-2B639C33FE0D}"/>
                </a:ext>
              </a:extLst>
            </p:cNvPr>
            <p:cNvSpPr/>
            <p:nvPr/>
          </p:nvSpPr>
          <p:spPr>
            <a:xfrm>
              <a:off x="2137296" y="4770607"/>
              <a:ext cx="2874700" cy="552202"/>
            </a:xfrm>
            <a:prstGeom prst="rect">
              <a:avLst/>
            </a:prstGeom>
          </p:spPr>
          <p:txBody>
            <a:bodyPr wrap="square">
              <a:spAutoFit/>
            </a:bodyPr>
            <a:lstStyle/>
            <a:p>
              <a:pPr>
                <a:lnSpc>
                  <a:spcPct val="130000"/>
                </a:lnSpc>
              </a:pPr>
              <a:r>
                <a:rPr lang="en-US"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Everyone realizes why a new common language would be desirable.</a:t>
              </a:r>
            </a:p>
          </p:txBody>
        </p:sp>
      </p:grpSp>
      <p:grpSp>
        <p:nvGrpSpPr>
          <p:cNvPr id="59" name="Group 58">
            <a:extLst>
              <a:ext uri="{FF2B5EF4-FFF2-40B4-BE49-F238E27FC236}">
                <a16:creationId xmlns:a16="http://schemas.microsoft.com/office/drawing/2014/main" id="{D1410D20-EF2B-415C-BFEF-F79321BE1A6E}"/>
              </a:ext>
            </a:extLst>
          </p:cNvPr>
          <p:cNvGrpSpPr/>
          <p:nvPr/>
        </p:nvGrpSpPr>
        <p:grpSpPr>
          <a:xfrm>
            <a:off x="7124990" y="1415345"/>
            <a:ext cx="2932743" cy="1983464"/>
            <a:chOff x="7124990" y="1174715"/>
            <a:chExt cx="2932743" cy="1983464"/>
          </a:xfrm>
        </p:grpSpPr>
        <p:sp>
          <p:nvSpPr>
            <p:cNvPr id="35" name="Rectangle 34">
              <a:extLst>
                <a:ext uri="{FF2B5EF4-FFF2-40B4-BE49-F238E27FC236}">
                  <a16:creationId xmlns:a16="http://schemas.microsoft.com/office/drawing/2014/main" id="{BCB2BF54-2586-4F97-996C-DD20830F1F79}"/>
                </a:ext>
              </a:extLst>
            </p:cNvPr>
            <p:cNvSpPr/>
            <p:nvPr/>
          </p:nvSpPr>
          <p:spPr>
            <a:xfrm>
              <a:off x="7124990" y="1174715"/>
              <a:ext cx="2910465" cy="802014"/>
            </a:xfrm>
            <a:prstGeom prst="rect">
              <a:avLst/>
            </a:prstGeom>
            <a:noFill/>
            <a:ln>
              <a:noFill/>
            </a:ln>
          </p:spPr>
          <p:txBody>
            <a:bodyPr wrap="square">
              <a:spAutoFit/>
            </a:bodyPr>
            <a:lstStyle/>
            <a:p>
              <a:pPr algn="r">
                <a:lnSpc>
                  <a:spcPct val="120000"/>
                </a:lnSpc>
              </a:pPr>
              <a:r>
                <a:rPr lang="en-US" sz="2000" b="1" dirty="0">
                  <a:solidFill>
                    <a:srgbClr val="E28D26"/>
                  </a:solidFill>
                  <a:latin typeface="+mj-lt"/>
                  <a:ea typeface="Roboto Condensed" panose="02000000000000000000" pitchFamily="2" charset="0"/>
                  <a:cs typeface="Segoe UI Light" panose="020B0502040204020203" pitchFamily="34" charset="0"/>
                </a:rPr>
                <a:t>Community &amp; Technical College</a:t>
              </a:r>
            </a:p>
          </p:txBody>
        </p:sp>
        <p:sp>
          <p:nvSpPr>
            <p:cNvPr id="36" name="Rectangle 35">
              <a:extLst>
                <a:ext uri="{FF2B5EF4-FFF2-40B4-BE49-F238E27FC236}">
                  <a16:creationId xmlns:a16="http://schemas.microsoft.com/office/drawing/2014/main" id="{C8039BEA-42BF-45C8-A7AA-4A777BDF2158}"/>
                </a:ext>
              </a:extLst>
            </p:cNvPr>
            <p:cNvSpPr/>
            <p:nvPr/>
          </p:nvSpPr>
          <p:spPr>
            <a:xfrm>
              <a:off x="7900474" y="2125845"/>
              <a:ext cx="2157259" cy="1032334"/>
            </a:xfrm>
            <a:prstGeom prst="rect">
              <a:avLst/>
            </a:prstGeom>
          </p:spPr>
          <p:txBody>
            <a:bodyPr wrap="square">
              <a:spAutoFit/>
            </a:bodyPr>
            <a:lstStyle/>
            <a:p>
              <a:pPr algn="r">
                <a:lnSpc>
                  <a:spcPct val="130000"/>
                </a:lnSpc>
              </a:pPr>
              <a:r>
                <a:rPr lang="en-US"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Participate in construction craft training while earning college credit and obtaining a degree in two years.</a:t>
              </a:r>
            </a:p>
          </p:txBody>
        </p:sp>
      </p:grpSp>
      <p:grpSp>
        <p:nvGrpSpPr>
          <p:cNvPr id="60" name="Group 59">
            <a:extLst>
              <a:ext uri="{FF2B5EF4-FFF2-40B4-BE49-F238E27FC236}">
                <a16:creationId xmlns:a16="http://schemas.microsoft.com/office/drawing/2014/main" id="{D5A5C073-3362-4A16-AA41-0159FEE474A5}"/>
              </a:ext>
            </a:extLst>
          </p:cNvPr>
          <p:cNvGrpSpPr/>
          <p:nvPr/>
        </p:nvGrpSpPr>
        <p:grpSpPr>
          <a:xfrm>
            <a:off x="7302500" y="4101612"/>
            <a:ext cx="2755233" cy="1701893"/>
            <a:chOff x="7302500" y="3860982"/>
            <a:chExt cx="2755233" cy="1701893"/>
          </a:xfrm>
        </p:grpSpPr>
        <p:sp>
          <p:nvSpPr>
            <p:cNvPr id="38" name="Rectangle 37">
              <a:extLst>
                <a:ext uri="{FF2B5EF4-FFF2-40B4-BE49-F238E27FC236}">
                  <a16:creationId xmlns:a16="http://schemas.microsoft.com/office/drawing/2014/main" id="{C9BB61CC-748A-4BAA-B26D-7E24FFAE0F00}"/>
                </a:ext>
              </a:extLst>
            </p:cNvPr>
            <p:cNvSpPr/>
            <p:nvPr/>
          </p:nvSpPr>
          <p:spPr>
            <a:xfrm>
              <a:off x="7636063" y="3860982"/>
              <a:ext cx="2421670" cy="802014"/>
            </a:xfrm>
            <a:prstGeom prst="rect">
              <a:avLst/>
            </a:prstGeom>
            <a:noFill/>
            <a:ln>
              <a:noFill/>
            </a:ln>
          </p:spPr>
          <p:txBody>
            <a:bodyPr wrap="square">
              <a:spAutoFit/>
            </a:bodyPr>
            <a:lstStyle/>
            <a:p>
              <a:pPr algn="r">
                <a:lnSpc>
                  <a:spcPct val="120000"/>
                </a:lnSpc>
              </a:pPr>
              <a:r>
                <a:rPr lang="en-US" sz="2000" b="1" dirty="0">
                  <a:solidFill>
                    <a:srgbClr val="E28D26"/>
                  </a:solidFill>
                  <a:latin typeface="+mj-lt"/>
                  <a:ea typeface="Roboto Condensed" panose="02000000000000000000" pitchFamily="2" charset="0"/>
                  <a:cs typeface="Segoe UI Light" panose="020B0502040204020203" pitchFamily="34" charset="0"/>
                </a:rPr>
                <a:t>University Degree</a:t>
              </a:r>
            </a:p>
          </p:txBody>
        </p:sp>
        <p:sp>
          <p:nvSpPr>
            <p:cNvPr id="39" name="Rectangle 38">
              <a:extLst>
                <a:ext uri="{FF2B5EF4-FFF2-40B4-BE49-F238E27FC236}">
                  <a16:creationId xmlns:a16="http://schemas.microsoft.com/office/drawing/2014/main" id="{F8CE6CE0-4E4A-4DBD-A417-8803FB544EDC}"/>
                </a:ext>
              </a:extLst>
            </p:cNvPr>
            <p:cNvSpPr/>
            <p:nvPr/>
          </p:nvSpPr>
          <p:spPr>
            <a:xfrm>
              <a:off x="7302500" y="4770607"/>
              <a:ext cx="2755233" cy="792268"/>
            </a:xfrm>
            <a:prstGeom prst="rect">
              <a:avLst/>
            </a:prstGeom>
          </p:spPr>
          <p:txBody>
            <a:bodyPr wrap="square">
              <a:spAutoFit/>
            </a:bodyPr>
            <a:lstStyle/>
            <a:p>
              <a:pPr algn="r">
                <a:lnSpc>
                  <a:spcPct val="130000"/>
                </a:lnSpc>
              </a:pPr>
              <a:r>
                <a:rPr lang="en-US"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Four-year degrees that focuses on both construction and business to efficiently enter the workforce.</a:t>
              </a:r>
            </a:p>
          </p:txBody>
        </p:sp>
      </p:grpSp>
      <p:sp>
        <p:nvSpPr>
          <p:cNvPr id="54" name="Freeform: Shape 53">
            <a:extLst>
              <a:ext uri="{FF2B5EF4-FFF2-40B4-BE49-F238E27FC236}">
                <a16:creationId xmlns:a16="http://schemas.microsoft.com/office/drawing/2014/main" id="{A964B3D1-918A-4EA5-A9B8-662BEF46E1DE}"/>
              </a:ext>
            </a:extLst>
          </p:cNvPr>
          <p:cNvSpPr/>
          <p:nvPr/>
        </p:nvSpPr>
        <p:spPr>
          <a:xfrm>
            <a:off x="10761639" y="459293"/>
            <a:ext cx="522134" cy="526755"/>
          </a:xfrm>
          <a:custGeom>
            <a:avLst/>
            <a:gdLst>
              <a:gd name="connsiteX0" fmla="*/ 1806732 w 3589703"/>
              <a:gd name="connsiteY0" fmla="*/ 0 h 3621470"/>
              <a:gd name="connsiteX1" fmla="*/ 1850054 w 3589703"/>
              <a:gd name="connsiteY1" fmla="*/ 0 h 3621470"/>
              <a:gd name="connsiteX2" fmla="*/ 1968802 w 3589703"/>
              <a:gd name="connsiteY2" fmla="*/ 0 h 3621470"/>
              <a:gd name="connsiteX3" fmla="*/ 2091358 w 3589703"/>
              <a:gd name="connsiteY3" fmla="*/ 387449 h 3621470"/>
              <a:gd name="connsiteX4" fmla="*/ 2209960 w 3589703"/>
              <a:gd name="connsiteY4" fmla="*/ 419078 h 3621470"/>
              <a:gd name="connsiteX5" fmla="*/ 2534142 w 3589703"/>
              <a:gd name="connsiteY5" fmla="*/ 122561 h 3621470"/>
              <a:gd name="connsiteX6" fmla="*/ 2842508 w 3589703"/>
              <a:gd name="connsiteY6" fmla="*/ 300473 h 3621470"/>
              <a:gd name="connsiteX7" fmla="*/ 2747625 w 3589703"/>
              <a:gd name="connsiteY7" fmla="*/ 719551 h 3621470"/>
              <a:gd name="connsiteX8" fmla="*/ 2834600 w 3589703"/>
              <a:gd name="connsiteY8" fmla="*/ 798622 h 3621470"/>
              <a:gd name="connsiteX9" fmla="*/ 3261569 w 3589703"/>
              <a:gd name="connsiteY9" fmla="*/ 703736 h 3621470"/>
              <a:gd name="connsiteX10" fmla="*/ 3439474 w 3589703"/>
              <a:gd name="connsiteY10" fmla="*/ 1016069 h 3621470"/>
              <a:gd name="connsiteX11" fmla="*/ 3146921 w 3589703"/>
              <a:gd name="connsiteY11" fmla="*/ 1328400 h 3621470"/>
              <a:gd name="connsiteX12" fmla="*/ 3178548 w 3589703"/>
              <a:gd name="connsiteY12" fmla="*/ 1443055 h 3621470"/>
              <a:gd name="connsiteX13" fmla="*/ 3589703 w 3589703"/>
              <a:gd name="connsiteY13" fmla="*/ 1573523 h 3621470"/>
              <a:gd name="connsiteX14" fmla="*/ 3589703 w 3589703"/>
              <a:gd name="connsiteY14" fmla="*/ 1766497 h 3621470"/>
              <a:gd name="connsiteX15" fmla="*/ 3589703 w 3589703"/>
              <a:gd name="connsiteY15" fmla="*/ 1775096 h 3621470"/>
              <a:gd name="connsiteX16" fmla="*/ 3589703 w 3589703"/>
              <a:gd name="connsiteY16" fmla="*/ 1814543 h 3621470"/>
              <a:gd name="connsiteX17" fmla="*/ 3589703 w 3589703"/>
              <a:gd name="connsiteY17" fmla="*/ 1933296 h 3621470"/>
              <a:gd name="connsiteX18" fmla="*/ 3186454 w 3589703"/>
              <a:gd name="connsiteY18" fmla="*/ 2059811 h 3621470"/>
              <a:gd name="connsiteX19" fmla="*/ 3166687 w 3589703"/>
              <a:gd name="connsiteY19" fmla="*/ 2170511 h 3621470"/>
              <a:gd name="connsiteX20" fmla="*/ 3479007 w 3589703"/>
              <a:gd name="connsiteY20" fmla="*/ 2510518 h 3621470"/>
              <a:gd name="connsiteX21" fmla="*/ 3301103 w 3589703"/>
              <a:gd name="connsiteY21" fmla="*/ 2818896 h 3621470"/>
              <a:gd name="connsiteX22" fmla="*/ 2862274 w 3589703"/>
              <a:gd name="connsiteY22" fmla="*/ 2720057 h 3621470"/>
              <a:gd name="connsiteX23" fmla="*/ 2787160 w 3589703"/>
              <a:gd name="connsiteY23" fmla="*/ 2799128 h 3621470"/>
              <a:gd name="connsiteX24" fmla="*/ 2889949 w 3589703"/>
              <a:gd name="connsiteY24" fmla="*/ 3245881 h 3621470"/>
              <a:gd name="connsiteX25" fmla="*/ 2577629 w 3589703"/>
              <a:gd name="connsiteY25" fmla="*/ 3427746 h 3621470"/>
              <a:gd name="connsiteX26" fmla="*/ 2249495 w 3589703"/>
              <a:gd name="connsiteY26" fmla="*/ 3127274 h 3621470"/>
              <a:gd name="connsiteX27" fmla="*/ 2146706 w 3589703"/>
              <a:gd name="connsiteY27" fmla="*/ 3166811 h 3621470"/>
              <a:gd name="connsiteX28" fmla="*/ 2008338 w 3589703"/>
              <a:gd name="connsiteY28" fmla="*/ 3621470 h 3621470"/>
              <a:gd name="connsiteX29" fmla="*/ 1815370 w 3589703"/>
              <a:gd name="connsiteY29" fmla="*/ 3621470 h 3621470"/>
              <a:gd name="connsiteX30" fmla="*/ 1806732 w 3589703"/>
              <a:gd name="connsiteY30" fmla="*/ 3621470 h 3621470"/>
              <a:gd name="connsiteX31" fmla="*/ 1806732 w 3589703"/>
              <a:gd name="connsiteY31" fmla="*/ 2290386 h 3621470"/>
              <a:gd name="connsiteX32" fmla="*/ 1891760 w 3589703"/>
              <a:gd name="connsiteY32" fmla="*/ 2281814 h 3621470"/>
              <a:gd name="connsiteX33" fmla="*/ 2275700 w 3589703"/>
              <a:gd name="connsiteY33" fmla="*/ 1810735 h 3621470"/>
              <a:gd name="connsiteX34" fmla="*/ 2272107 w 3589703"/>
              <a:gd name="connsiteY34" fmla="*/ 1775096 h 3621470"/>
              <a:gd name="connsiteX35" fmla="*/ 2265931 w 3589703"/>
              <a:gd name="connsiteY35" fmla="*/ 1713828 h 3621470"/>
              <a:gd name="connsiteX36" fmla="*/ 1891760 w 3589703"/>
              <a:gd name="connsiteY36" fmla="*/ 1339657 h 3621470"/>
              <a:gd name="connsiteX37" fmla="*/ 1806732 w 3589703"/>
              <a:gd name="connsiteY37" fmla="*/ 1331086 h 3621470"/>
              <a:gd name="connsiteX38" fmla="*/ 1609041 w 3589703"/>
              <a:gd name="connsiteY38" fmla="*/ 0 h 3621470"/>
              <a:gd name="connsiteX39" fmla="*/ 1802008 w 3589703"/>
              <a:gd name="connsiteY39" fmla="*/ 0 h 3621470"/>
              <a:gd name="connsiteX40" fmla="*/ 1806731 w 3589703"/>
              <a:gd name="connsiteY40" fmla="*/ 0 h 3621470"/>
              <a:gd name="connsiteX41" fmla="*/ 1806731 w 3589703"/>
              <a:gd name="connsiteY41" fmla="*/ 1331086 h 3621470"/>
              <a:gd name="connsiteX42" fmla="*/ 1794851 w 3589703"/>
              <a:gd name="connsiteY42" fmla="*/ 1329887 h 3621470"/>
              <a:gd name="connsiteX43" fmla="*/ 1323772 w 3589703"/>
              <a:gd name="connsiteY43" fmla="*/ 1713828 h 3621470"/>
              <a:gd name="connsiteX44" fmla="*/ 1317596 w 3589703"/>
              <a:gd name="connsiteY44" fmla="*/ 1775096 h 3621470"/>
              <a:gd name="connsiteX45" fmla="*/ 1314003 w 3589703"/>
              <a:gd name="connsiteY45" fmla="*/ 1810735 h 3621470"/>
              <a:gd name="connsiteX46" fmla="*/ 1794851 w 3589703"/>
              <a:gd name="connsiteY46" fmla="*/ 2291583 h 3621470"/>
              <a:gd name="connsiteX47" fmla="*/ 1806731 w 3589703"/>
              <a:gd name="connsiteY47" fmla="*/ 2290386 h 3621470"/>
              <a:gd name="connsiteX48" fmla="*/ 1806731 w 3589703"/>
              <a:gd name="connsiteY48" fmla="*/ 3621470 h 3621470"/>
              <a:gd name="connsiteX49" fmla="*/ 1767324 w 3589703"/>
              <a:gd name="connsiteY49" fmla="*/ 3621470 h 3621470"/>
              <a:gd name="connsiteX50" fmla="*/ 1648575 w 3589703"/>
              <a:gd name="connsiteY50" fmla="*/ 3621470 h 3621470"/>
              <a:gd name="connsiteX51" fmla="*/ 1518112 w 3589703"/>
              <a:gd name="connsiteY51" fmla="*/ 3174717 h 3621470"/>
              <a:gd name="connsiteX52" fmla="*/ 1407416 w 3589703"/>
              <a:gd name="connsiteY52" fmla="*/ 3131229 h 3621470"/>
              <a:gd name="connsiteX53" fmla="*/ 1083236 w 3589703"/>
              <a:gd name="connsiteY53" fmla="*/ 3427746 h 3621470"/>
              <a:gd name="connsiteX54" fmla="*/ 774870 w 3589703"/>
              <a:gd name="connsiteY54" fmla="*/ 3249834 h 3621470"/>
              <a:gd name="connsiteX55" fmla="*/ 869752 w 3589703"/>
              <a:gd name="connsiteY55" fmla="*/ 2830757 h 3621470"/>
              <a:gd name="connsiteX56" fmla="*/ 782777 w 3589703"/>
              <a:gd name="connsiteY56" fmla="*/ 2747732 h 3621470"/>
              <a:gd name="connsiteX57" fmla="*/ 355809 w 3589703"/>
              <a:gd name="connsiteY57" fmla="*/ 2842617 h 3621470"/>
              <a:gd name="connsiteX58" fmla="*/ 173951 w 3589703"/>
              <a:gd name="connsiteY58" fmla="*/ 2534239 h 3621470"/>
              <a:gd name="connsiteX59" fmla="*/ 462551 w 3589703"/>
              <a:gd name="connsiteY59" fmla="*/ 2217953 h 3621470"/>
              <a:gd name="connsiteX60" fmla="*/ 426970 w 3589703"/>
              <a:gd name="connsiteY60" fmla="*/ 2107254 h 3621470"/>
              <a:gd name="connsiteX61" fmla="*/ 0 w 3589703"/>
              <a:gd name="connsiteY61" fmla="*/ 1972832 h 3621470"/>
              <a:gd name="connsiteX62" fmla="*/ 0 w 3589703"/>
              <a:gd name="connsiteY62" fmla="*/ 1781978 h 3621470"/>
              <a:gd name="connsiteX63" fmla="*/ 0 w 3589703"/>
              <a:gd name="connsiteY63" fmla="*/ 1775096 h 3621470"/>
              <a:gd name="connsiteX64" fmla="*/ 0 w 3589703"/>
              <a:gd name="connsiteY64" fmla="*/ 1734460 h 3621470"/>
              <a:gd name="connsiteX65" fmla="*/ 0 w 3589703"/>
              <a:gd name="connsiteY65" fmla="*/ 1617012 h 3621470"/>
              <a:gd name="connsiteX66" fmla="*/ 415110 w 3589703"/>
              <a:gd name="connsiteY66" fmla="*/ 1486544 h 3621470"/>
              <a:gd name="connsiteX67" fmla="*/ 454643 w 3589703"/>
              <a:gd name="connsiteY67" fmla="*/ 1367936 h 3621470"/>
              <a:gd name="connsiteX68" fmla="*/ 173951 w 3589703"/>
              <a:gd name="connsiteY68" fmla="*/ 1059558 h 3621470"/>
              <a:gd name="connsiteX69" fmla="*/ 351854 w 3589703"/>
              <a:gd name="connsiteY69" fmla="*/ 751179 h 3621470"/>
              <a:gd name="connsiteX70" fmla="*/ 751150 w 3589703"/>
              <a:gd name="connsiteY70" fmla="*/ 838158 h 3621470"/>
              <a:gd name="connsiteX71" fmla="*/ 838125 w 3589703"/>
              <a:gd name="connsiteY71" fmla="*/ 747225 h 3621470"/>
              <a:gd name="connsiteX72" fmla="*/ 751150 w 3589703"/>
              <a:gd name="connsiteY72" fmla="*/ 340007 h 3621470"/>
              <a:gd name="connsiteX73" fmla="*/ 1059516 w 3589703"/>
              <a:gd name="connsiteY73" fmla="*/ 158144 h 3621470"/>
              <a:gd name="connsiteX74" fmla="*/ 1359975 w 3589703"/>
              <a:gd name="connsiteY74" fmla="*/ 430939 h 3621470"/>
              <a:gd name="connsiteX75" fmla="*/ 1482532 w 3589703"/>
              <a:gd name="connsiteY75" fmla="*/ 395357 h 3621470"/>
              <a:gd name="connsiteX76" fmla="*/ 1609041 w 3589703"/>
              <a:gd name="connsiteY76" fmla="*/ 0 h 362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89703" h="3621470">
                <a:moveTo>
                  <a:pt x="1806732" y="0"/>
                </a:moveTo>
                <a:lnTo>
                  <a:pt x="1850054" y="0"/>
                </a:lnTo>
                <a:cubicBezTo>
                  <a:pt x="1884484" y="0"/>
                  <a:pt x="1923832" y="0"/>
                  <a:pt x="1968802" y="0"/>
                </a:cubicBezTo>
                <a:cubicBezTo>
                  <a:pt x="1968802" y="0"/>
                  <a:pt x="1968802" y="0"/>
                  <a:pt x="2091358" y="387449"/>
                </a:cubicBezTo>
                <a:cubicBezTo>
                  <a:pt x="2130893" y="395357"/>
                  <a:pt x="2170427" y="407218"/>
                  <a:pt x="2209960" y="419078"/>
                </a:cubicBezTo>
                <a:cubicBezTo>
                  <a:pt x="2209960" y="419078"/>
                  <a:pt x="2209960" y="419078"/>
                  <a:pt x="2534142" y="122561"/>
                </a:cubicBezTo>
                <a:cubicBezTo>
                  <a:pt x="2534142" y="122561"/>
                  <a:pt x="2534142" y="122561"/>
                  <a:pt x="2842508" y="300473"/>
                </a:cubicBezTo>
                <a:cubicBezTo>
                  <a:pt x="2842508" y="300473"/>
                  <a:pt x="2842508" y="300473"/>
                  <a:pt x="2747625" y="719551"/>
                </a:cubicBezTo>
                <a:cubicBezTo>
                  <a:pt x="2779254" y="743272"/>
                  <a:pt x="2806926" y="770946"/>
                  <a:pt x="2834600" y="798622"/>
                </a:cubicBezTo>
                <a:cubicBezTo>
                  <a:pt x="2834600" y="798622"/>
                  <a:pt x="2834600" y="798622"/>
                  <a:pt x="3261569" y="703736"/>
                </a:cubicBezTo>
                <a:cubicBezTo>
                  <a:pt x="3261569" y="703736"/>
                  <a:pt x="3261569" y="703736"/>
                  <a:pt x="3439474" y="1016069"/>
                </a:cubicBezTo>
                <a:cubicBezTo>
                  <a:pt x="3439474" y="1016069"/>
                  <a:pt x="3439474" y="1016069"/>
                  <a:pt x="3146921" y="1328400"/>
                </a:cubicBezTo>
                <a:cubicBezTo>
                  <a:pt x="3162734" y="1367936"/>
                  <a:pt x="3170641" y="1403518"/>
                  <a:pt x="3178548" y="1443055"/>
                </a:cubicBezTo>
                <a:cubicBezTo>
                  <a:pt x="3178548" y="1443055"/>
                  <a:pt x="3178548" y="1443055"/>
                  <a:pt x="3589703" y="1573523"/>
                </a:cubicBezTo>
                <a:cubicBezTo>
                  <a:pt x="3589703" y="1573523"/>
                  <a:pt x="3589703" y="1573523"/>
                  <a:pt x="3589703" y="1766497"/>
                </a:cubicBezTo>
                <a:lnTo>
                  <a:pt x="3589703" y="1775096"/>
                </a:lnTo>
                <a:lnTo>
                  <a:pt x="3589703" y="1814543"/>
                </a:lnTo>
                <a:cubicBezTo>
                  <a:pt x="3589703" y="1848974"/>
                  <a:pt x="3589703" y="1888324"/>
                  <a:pt x="3589703" y="1933296"/>
                </a:cubicBezTo>
                <a:cubicBezTo>
                  <a:pt x="3589703" y="1933296"/>
                  <a:pt x="3589703" y="1933296"/>
                  <a:pt x="3186454" y="2059811"/>
                </a:cubicBezTo>
                <a:cubicBezTo>
                  <a:pt x="3182501" y="2099345"/>
                  <a:pt x="3178548" y="2134929"/>
                  <a:pt x="3166687" y="2170511"/>
                </a:cubicBezTo>
                <a:cubicBezTo>
                  <a:pt x="3166687" y="2170511"/>
                  <a:pt x="3166687" y="2170511"/>
                  <a:pt x="3479007" y="2510518"/>
                </a:cubicBezTo>
                <a:cubicBezTo>
                  <a:pt x="3479007" y="2510518"/>
                  <a:pt x="3479007" y="2510518"/>
                  <a:pt x="3301103" y="2818896"/>
                </a:cubicBezTo>
                <a:cubicBezTo>
                  <a:pt x="3301103" y="2818896"/>
                  <a:pt x="3301103" y="2818896"/>
                  <a:pt x="2862274" y="2720057"/>
                </a:cubicBezTo>
                <a:cubicBezTo>
                  <a:pt x="2838555" y="2743778"/>
                  <a:pt x="2814834" y="2771454"/>
                  <a:pt x="2787160" y="2799128"/>
                </a:cubicBezTo>
                <a:cubicBezTo>
                  <a:pt x="2787160" y="2799128"/>
                  <a:pt x="2787160" y="2799128"/>
                  <a:pt x="2889949" y="3245881"/>
                </a:cubicBezTo>
                <a:cubicBezTo>
                  <a:pt x="2889949" y="3245881"/>
                  <a:pt x="2889949" y="3245881"/>
                  <a:pt x="2577629" y="3427746"/>
                </a:cubicBezTo>
                <a:cubicBezTo>
                  <a:pt x="2577629" y="3427746"/>
                  <a:pt x="2577629" y="3427746"/>
                  <a:pt x="2249495" y="3127274"/>
                </a:cubicBezTo>
                <a:cubicBezTo>
                  <a:pt x="2213915" y="3139135"/>
                  <a:pt x="2182286" y="3158903"/>
                  <a:pt x="2146706" y="3166811"/>
                </a:cubicBezTo>
                <a:cubicBezTo>
                  <a:pt x="2146706" y="3166811"/>
                  <a:pt x="2146706" y="3166811"/>
                  <a:pt x="2008338" y="3621470"/>
                </a:cubicBezTo>
                <a:cubicBezTo>
                  <a:pt x="2008338" y="3621470"/>
                  <a:pt x="2008338" y="3621470"/>
                  <a:pt x="1815370" y="3621470"/>
                </a:cubicBezTo>
                <a:lnTo>
                  <a:pt x="1806732" y="3621470"/>
                </a:lnTo>
                <a:lnTo>
                  <a:pt x="1806732" y="2290386"/>
                </a:lnTo>
                <a:lnTo>
                  <a:pt x="1891760" y="2281814"/>
                </a:lnTo>
                <a:cubicBezTo>
                  <a:pt x="2110874" y="2236977"/>
                  <a:pt x="2275700" y="2043105"/>
                  <a:pt x="2275700" y="1810735"/>
                </a:cubicBezTo>
                <a:lnTo>
                  <a:pt x="2272107" y="1775096"/>
                </a:lnTo>
                <a:lnTo>
                  <a:pt x="2265931" y="1713828"/>
                </a:lnTo>
                <a:cubicBezTo>
                  <a:pt x="2227499" y="1526015"/>
                  <a:pt x="2079572" y="1378089"/>
                  <a:pt x="1891760" y="1339657"/>
                </a:cubicBezTo>
                <a:lnTo>
                  <a:pt x="1806732" y="1331086"/>
                </a:lnTo>
                <a:close/>
                <a:moveTo>
                  <a:pt x="1609041" y="0"/>
                </a:moveTo>
                <a:cubicBezTo>
                  <a:pt x="1609041" y="0"/>
                  <a:pt x="1609041" y="0"/>
                  <a:pt x="1802008" y="0"/>
                </a:cubicBezTo>
                <a:lnTo>
                  <a:pt x="1806731" y="0"/>
                </a:lnTo>
                <a:lnTo>
                  <a:pt x="1806731" y="1331086"/>
                </a:lnTo>
                <a:lnTo>
                  <a:pt x="1794851" y="1329887"/>
                </a:lnTo>
                <a:cubicBezTo>
                  <a:pt x="1562481" y="1329887"/>
                  <a:pt x="1368609" y="1494713"/>
                  <a:pt x="1323772" y="1713828"/>
                </a:cubicBezTo>
                <a:lnTo>
                  <a:pt x="1317596" y="1775096"/>
                </a:lnTo>
                <a:lnTo>
                  <a:pt x="1314003" y="1810735"/>
                </a:lnTo>
                <a:cubicBezTo>
                  <a:pt x="1314003" y="2076301"/>
                  <a:pt x="1529285" y="2291583"/>
                  <a:pt x="1794851" y="2291583"/>
                </a:cubicBezTo>
                <a:lnTo>
                  <a:pt x="1806731" y="2290386"/>
                </a:lnTo>
                <a:lnTo>
                  <a:pt x="1806731" y="3621470"/>
                </a:lnTo>
                <a:lnTo>
                  <a:pt x="1767324" y="3621470"/>
                </a:lnTo>
                <a:cubicBezTo>
                  <a:pt x="1732894" y="3621470"/>
                  <a:pt x="1693545" y="3621470"/>
                  <a:pt x="1648575" y="3621470"/>
                </a:cubicBezTo>
                <a:cubicBezTo>
                  <a:pt x="1648575" y="3621470"/>
                  <a:pt x="1648575" y="3621470"/>
                  <a:pt x="1518112" y="3174717"/>
                </a:cubicBezTo>
                <a:cubicBezTo>
                  <a:pt x="1482532" y="3166811"/>
                  <a:pt x="1442997" y="3143089"/>
                  <a:pt x="1407416" y="3131229"/>
                </a:cubicBezTo>
                <a:cubicBezTo>
                  <a:pt x="1407416" y="3131229"/>
                  <a:pt x="1407416" y="3131229"/>
                  <a:pt x="1083236" y="3427746"/>
                </a:cubicBezTo>
                <a:cubicBezTo>
                  <a:pt x="1083236" y="3427746"/>
                  <a:pt x="1083236" y="3427746"/>
                  <a:pt x="774870" y="3249834"/>
                </a:cubicBezTo>
                <a:cubicBezTo>
                  <a:pt x="774870" y="3249834"/>
                  <a:pt x="774870" y="3249834"/>
                  <a:pt x="869752" y="2830757"/>
                </a:cubicBezTo>
                <a:cubicBezTo>
                  <a:pt x="838125" y="2803082"/>
                  <a:pt x="810452" y="2775407"/>
                  <a:pt x="782777" y="2747732"/>
                </a:cubicBezTo>
                <a:cubicBezTo>
                  <a:pt x="782777" y="2747732"/>
                  <a:pt x="782777" y="2747732"/>
                  <a:pt x="355809" y="2842617"/>
                </a:cubicBezTo>
                <a:cubicBezTo>
                  <a:pt x="355809" y="2842617"/>
                  <a:pt x="355809" y="2842617"/>
                  <a:pt x="173951" y="2534239"/>
                </a:cubicBezTo>
                <a:cubicBezTo>
                  <a:pt x="173951" y="2534239"/>
                  <a:pt x="173951" y="2534239"/>
                  <a:pt x="462551" y="2217953"/>
                </a:cubicBezTo>
                <a:cubicBezTo>
                  <a:pt x="450690" y="2182371"/>
                  <a:pt x="434876" y="2142835"/>
                  <a:pt x="426970" y="2107254"/>
                </a:cubicBezTo>
                <a:cubicBezTo>
                  <a:pt x="426970" y="2107254"/>
                  <a:pt x="426970" y="2107254"/>
                  <a:pt x="0" y="1972832"/>
                </a:cubicBezTo>
                <a:cubicBezTo>
                  <a:pt x="0" y="1972832"/>
                  <a:pt x="0" y="1972832"/>
                  <a:pt x="0" y="1781978"/>
                </a:cubicBezTo>
                <a:lnTo>
                  <a:pt x="0" y="1775096"/>
                </a:lnTo>
                <a:lnTo>
                  <a:pt x="0" y="1734460"/>
                </a:lnTo>
                <a:cubicBezTo>
                  <a:pt x="0" y="1700407"/>
                  <a:pt x="0" y="1661489"/>
                  <a:pt x="0" y="1617012"/>
                </a:cubicBezTo>
                <a:cubicBezTo>
                  <a:pt x="0" y="1617012"/>
                  <a:pt x="0" y="1617012"/>
                  <a:pt x="415110" y="1486544"/>
                </a:cubicBezTo>
                <a:cubicBezTo>
                  <a:pt x="423016" y="1447008"/>
                  <a:pt x="442784" y="1407471"/>
                  <a:pt x="454643" y="1367936"/>
                </a:cubicBezTo>
                <a:cubicBezTo>
                  <a:pt x="454643" y="1367936"/>
                  <a:pt x="454643" y="1367936"/>
                  <a:pt x="173951" y="1059558"/>
                </a:cubicBezTo>
                <a:cubicBezTo>
                  <a:pt x="173951" y="1059558"/>
                  <a:pt x="173951" y="1059558"/>
                  <a:pt x="351854" y="751179"/>
                </a:cubicBezTo>
                <a:cubicBezTo>
                  <a:pt x="351854" y="751179"/>
                  <a:pt x="351854" y="751179"/>
                  <a:pt x="751150" y="838158"/>
                </a:cubicBezTo>
                <a:cubicBezTo>
                  <a:pt x="778825" y="806529"/>
                  <a:pt x="806499" y="774901"/>
                  <a:pt x="838125" y="747225"/>
                </a:cubicBezTo>
                <a:cubicBezTo>
                  <a:pt x="838125" y="747225"/>
                  <a:pt x="838125" y="747225"/>
                  <a:pt x="751150" y="340007"/>
                </a:cubicBezTo>
                <a:cubicBezTo>
                  <a:pt x="751150" y="340007"/>
                  <a:pt x="751150" y="340007"/>
                  <a:pt x="1059516" y="158144"/>
                </a:cubicBezTo>
                <a:cubicBezTo>
                  <a:pt x="1059516" y="158144"/>
                  <a:pt x="1059516" y="158144"/>
                  <a:pt x="1359975" y="430939"/>
                </a:cubicBezTo>
                <a:cubicBezTo>
                  <a:pt x="1399510" y="419078"/>
                  <a:pt x="1442997" y="407218"/>
                  <a:pt x="1482532" y="395357"/>
                </a:cubicBezTo>
                <a:cubicBezTo>
                  <a:pt x="1482532" y="395357"/>
                  <a:pt x="1482532" y="395357"/>
                  <a:pt x="1609041" y="0"/>
                </a:cubicBezTo>
                <a:close/>
              </a:path>
            </a:pathLst>
          </a:custGeom>
          <a:solidFill>
            <a:srgbClr val="98B3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tx1">
                  <a:lumMod val="85000"/>
                  <a:lumOff val="15000"/>
                </a:schemeClr>
              </a:solidFill>
            </a:endParaRPr>
          </a:p>
        </p:txBody>
      </p:sp>
      <p:sp>
        <p:nvSpPr>
          <p:cNvPr id="55" name="Freeform: Shape 54">
            <a:extLst>
              <a:ext uri="{FF2B5EF4-FFF2-40B4-BE49-F238E27FC236}">
                <a16:creationId xmlns:a16="http://schemas.microsoft.com/office/drawing/2014/main" id="{B6B0A00E-FD40-4539-8F4B-6F5DC131039D}"/>
              </a:ext>
            </a:extLst>
          </p:cNvPr>
          <p:cNvSpPr/>
          <p:nvPr/>
        </p:nvSpPr>
        <p:spPr>
          <a:xfrm>
            <a:off x="11283773" y="319362"/>
            <a:ext cx="256422" cy="258691"/>
          </a:xfrm>
          <a:custGeom>
            <a:avLst/>
            <a:gdLst>
              <a:gd name="connsiteX0" fmla="*/ 1806732 w 3589703"/>
              <a:gd name="connsiteY0" fmla="*/ 0 h 3621470"/>
              <a:gd name="connsiteX1" fmla="*/ 1850054 w 3589703"/>
              <a:gd name="connsiteY1" fmla="*/ 0 h 3621470"/>
              <a:gd name="connsiteX2" fmla="*/ 1968802 w 3589703"/>
              <a:gd name="connsiteY2" fmla="*/ 0 h 3621470"/>
              <a:gd name="connsiteX3" fmla="*/ 2091358 w 3589703"/>
              <a:gd name="connsiteY3" fmla="*/ 387449 h 3621470"/>
              <a:gd name="connsiteX4" fmla="*/ 2209960 w 3589703"/>
              <a:gd name="connsiteY4" fmla="*/ 419078 h 3621470"/>
              <a:gd name="connsiteX5" fmla="*/ 2534142 w 3589703"/>
              <a:gd name="connsiteY5" fmla="*/ 122561 h 3621470"/>
              <a:gd name="connsiteX6" fmla="*/ 2842508 w 3589703"/>
              <a:gd name="connsiteY6" fmla="*/ 300473 h 3621470"/>
              <a:gd name="connsiteX7" fmla="*/ 2747625 w 3589703"/>
              <a:gd name="connsiteY7" fmla="*/ 719551 h 3621470"/>
              <a:gd name="connsiteX8" fmla="*/ 2834600 w 3589703"/>
              <a:gd name="connsiteY8" fmla="*/ 798622 h 3621470"/>
              <a:gd name="connsiteX9" fmla="*/ 3261569 w 3589703"/>
              <a:gd name="connsiteY9" fmla="*/ 703736 h 3621470"/>
              <a:gd name="connsiteX10" fmla="*/ 3439474 w 3589703"/>
              <a:gd name="connsiteY10" fmla="*/ 1016069 h 3621470"/>
              <a:gd name="connsiteX11" fmla="*/ 3146921 w 3589703"/>
              <a:gd name="connsiteY11" fmla="*/ 1328400 h 3621470"/>
              <a:gd name="connsiteX12" fmla="*/ 3178548 w 3589703"/>
              <a:gd name="connsiteY12" fmla="*/ 1443055 h 3621470"/>
              <a:gd name="connsiteX13" fmla="*/ 3589703 w 3589703"/>
              <a:gd name="connsiteY13" fmla="*/ 1573523 h 3621470"/>
              <a:gd name="connsiteX14" fmla="*/ 3589703 w 3589703"/>
              <a:gd name="connsiteY14" fmla="*/ 1766497 h 3621470"/>
              <a:gd name="connsiteX15" fmla="*/ 3589703 w 3589703"/>
              <a:gd name="connsiteY15" fmla="*/ 1775096 h 3621470"/>
              <a:gd name="connsiteX16" fmla="*/ 3589703 w 3589703"/>
              <a:gd name="connsiteY16" fmla="*/ 1814543 h 3621470"/>
              <a:gd name="connsiteX17" fmla="*/ 3589703 w 3589703"/>
              <a:gd name="connsiteY17" fmla="*/ 1933296 h 3621470"/>
              <a:gd name="connsiteX18" fmla="*/ 3186454 w 3589703"/>
              <a:gd name="connsiteY18" fmla="*/ 2059811 h 3621470"/>
              <a:gd name="connsiteX19" fmla="*/ 3166687 w 3589703"/>
              <a:gd name="connsiteY19" fmla="*/ 2170511 h 3621470"/>
              <a:gd name="connsiteX20" fmla="*/ 3479007 w 3589703"/>
              <a:gd name="connsiteY20" fmla="*/ 2510518 h 3621470"/>
              <a:gd name="connsiteX21" fmla="*/ 3301103 w 3589703"/>
              <a:gd name="connsiteY21" fmla="*/ 2818896 h 3621470"/>
              <a:gd name="connsiteX22" fmla="*/ 2862274 w 3589703"/>
              <a:gd name="connsiteY22" fmla="*/ 2720057 h 3621470"/>
              <a:gd name="connsiteX23" fmla="*/ 2787160 w 3589703"/>
              <a:gd name="connsiteY23" fmla="*/ 2799128 h 3621470"/>
              <a:gd name="connsiteX24" fmla="*/ 2889949 w 3589703"/>
              <a:gd name="connsiteY24" fmla="*/ 3245881 h 3621470"/>
              <a:gd name="connsiteX25" fmla="*/ 2577629 w 3589703"/>
              <a:gd name="connsiteY25" fmla="*/ 3427746 h 3621470"/>
              <a:gd name="connsiteX26" fmla="*/ 2249495 w 3589703"/>
              <a:gd name="connsiteY26" fmla="*/ 3127274 h 3621470"/>
              <a:gd name="connsiteX27" fmla="*/ 2146706 w 3589703"/>
              <a:gd name="connsiteY27" fmla="*/ 3166811 h 3621470"/>
              <a:gd name="connsiteX28" fmla="*/ 2008338 w 3589703"/>
              <a:gd name="connsiteY28" fmla="*/ 3621470 h 3621470"/>
              <a:gd name="connsiteX29" fmla="*/ 1815370 w 3589703"/>
              <a:gd name="connsiteY29" fmla="*/ 3621470 h 3621470"/>
              <a:gd name="connsiteX30" fmla="*/ 1806732 w 3589703"/>
              <a:gd name="connsiteY30" fmla="*/ 3621470 h 3621470"/>
              <a:gd name="connsiteX31" fmla="*/ 1806732 w 3589703"/>
              <a:gd name="connsiteY31" fmla="*/ 2290386 h 3621470"/>
              <a:gd name="connsiteX32" fmla="*/ 1891760 w 3589703"/>
              <a:gd name="connsiteY32" fmla="*/ 2281814 h 3621470"/>
              <a:gd name="connsiteX33" fmla="*/ 2275700 w 3589703"/>
              <a:gd name="connsiteY33" fmla="*/ 1810735 h 3621470"/>
              <a:gd name="connsiteX34" fmla="*/ 2272107 w 3589703"/>
              <a:gd name="connsiteY34" fmla="*/ 1775096 h 3621470"/>
              <a:gd name="connsiteX35" fmla="*/ 2265931 w 3589703"/>
              <a:gd name="connsiteY35" fmla="*/ 1713828 h 3621470"/>
              <a:gd name="connsiteX36" fmla="*/ 1891760 w 3589703"/>
              <a:gd name="connsiteY36" fmla="*/ 1339657 h 3621470"/>
              <a:gd name="connsiteX37" fmla="*/ 1806732 w 3589703"/>
              <a:gd name="connsiteY37" fmla="*/ 1331086 h 3621470"/>
              <a:gd name="connsiteX38" fmla="*/ 1609041 w 3589703"/>
              <a:gd name="connsiteY38" fmla="*/ 0 h 3621470"/>
              <a:gd name="connsiteX39" fmla="*/ 1802008 w 3589703"/>
              <a:gd name="connsiteY39" fmla="*/ 0 h 3621470"/>
              <a:gd name="connsiteX40" fmla="*/ 1806731 w 3589703"/>
              <a:gd name="connsiteY40" fmla="*/ 0 h 3621470"/>
              <a:gd name="connsiteX41" fmla="*/ 1806731 w 3589703"/>
              <a:gd name="connsiteY41" fmla="*/ 1331086 h 3621470"/>
              <a:gd name="connsiteX42" fmla="*/ 1794851 w 3589703"/>
              <a:gd name="connsiteY42" fmla="*/ 1329887 h 3621470"/>
              <a:gd name="connsiteX43" fmla="*/ 1323772 w 3589703"/>
              <a:gd name="connsiteY43" fmla="*/ 1713828 h 3621470"/>
              <a:gd name="connsiteX44" fmla="*/ 1317596 w 3589703"/>
              <a:gd name="connsiteY44" fmla="*/ 1775096 h 3621470"/>
              <a:gd name="connsiteX45" fmla="*/ 1314003 w 3589703"/>
              <a:gd name="connsiteY45" fmla="*/ 1810735 h 3621470"/>
              <a:gd name="connsiteX46" fmla="*/ 1794851 w 3589703"/>
              <a:gd name="connsiteY46" fmla="*/ 2291583 h 3621470"/>
              <a:gd name="connsiteX47" fmla="*/ 1806731 w 3589703"/>
              <a:gd name="connsiteY47" fmla="*/ 2290386 h 3621470"/>
              <a:gd name="connsiteX48" fmla="*/ 1806731 w 3589703"/>
              <a:gd name="connsiteY48" fmla="*/ 3621470 h 3621470"/>
              <a:gd name="connsiteX49" fmla="*/ 1767324 w 3589703"/>
              <a:gd name="connsiteY49" fmla="*/ 3621470 h 3621470"/>
              <a:gd name="connsiteX50" fmla="*/ 1648575 w 3589703"/>
              <a:gd name="connsiteY50" fmla="*/ 3621470 h 3621470"/>
              <a:gd name="connsiteX51" fmla="*/ 1518112 w 3589703"/>
              <a:gd name="connsiteY51" fmla="*/ 3174717 h 3621470"/>
              <a:gd name="connsiteX52" fmla="*/ 1407416 w 3589703"/>
              <a:gd name="connsiteY52" fmla="*/ 3131229 h 3621470"/>
              <a:gd name="connsiteX53" fmla="*/ 1083236 w 3589703"/>
              <a:gd name="connsiteY53" fmla="*/ 3427746 h 3621470"/>
              <a:gd name="connsiteX54" fmla="*/ 774870 w 3589703"/>
              <a:gd name="connsiteY54" fmla="*/ 3249834 h 3621470"/>
              <a:gd name="connsiteX55" fmla="*/ 869752 w 3589703"/>
              <a:gd name="connsiteY55" fmla="*/ 2830757 h 3621470"/>
              <a:gd name="connsiteX56" fmla="*/ 782777 w 3589703"/>
              <a:gd name="connsiteY56" fmla="*/ 2747732 h 3621470"/>
              <a:gd name="connsiteX57" fmla="*/ 355809 w 3589703"/>
              <a:gd name="connsiteY57" fmla="*/ 2842617 h 3621470"/>
              <a:gd name="connsiteX58" fmla="*/ 173951 w 3589703"/>
              <a:gd name="connsiteY58" fmla="*/ 2534239 h 3621470"/>
              <a:gd name="connsiteX59" fmla="*/ 462551 w 3589703"/>
              <a:gd name="connsiteY59" fmla="*/ 2217953 h 3621470"/>
              <a:gd name="connsiteX60" fmla="*/ 426970 w 3589703"/>
              <a:gd name="connsiteY60" fmla="*/ 2107254 h 3621470"/>
              <a:gd name="connsiteX61" fmla="*/ 0 w 3589703"/>
              <a:gd name="connsiteY61" fmla="*/ 1972832 h 3621470"/>
              <a:gd name="connsiteX62" fmla="*/ 0 w 3589703"/>
              <a:gd name="connsiteY62" fmla="*/ 1781978 h 3621470"/>
              <a:gd name="connsiteX63" fmla="*/ 0 w 3589703"/>
              <a:gd name="connsiteY63" fmla="*/ 1775096 h 3621470"/>
              <a:gd name="connsiteX64" fmla="*/ 0 w 3589703"/>
              <a:gd name="connsiteY64" fmla="*/ 1734460 h 3621470"/>
              <a:gd name="connsiteX65" fmla="*/ 0 w 3589703"/>
              <a:gd name="connsiteY65" fmla="*/ 1617012 h 3621470"/>
              <a:gd name="connsiteX66" fmla="*/ 415110 w 3589703"/>
              <a:gd name="connsiteY66" fmla="*/ 1486544 h 3621470"/>
              <a:gd name="connsiteX67" fmla="*/ 454643 w 3589703"/>
              <a:gd name="connsiteY67" fmla="*/ 1367936 h 3621470"/>
              <a:gd name="connsiteX68" fmla="*/ 173951 w 3589703"/>
              <a:gd name="connsiteY68" fmla="*/ 1059558 h 3621470"/>
              <a:gd name="connsiteX69" fmla="*/ 351854 w 3589703"/>
              <a:gd name="connsiteY69" fmla="*/ 751179 h 3621470"/>
              <a:gd name="connsiteX70" fmla="*/ 751150 w 3589703"/>
              <a:gd name="connsiteY70" fmla="*/ 838158 h 3621470"/>
              <a:gd name="connsiteX71" fmla="*/ 838125 w 3589703"/>
              <a:gd name="connsiteY71" fmla="*/ 747225 h 3621470"/>
              <a:gd name="connsiteX72" fmla="*/ 751150 w 3589703"/>
              <a:gd name="connsiteY72" fmla="*/ 340007 h 3621470"/>
              <a:gd name="connsiteX73" fmla="*/ 1059516 w 3589703"/>
              <a:gd name="connsiteY73" fmla="*/ 158144 h 3621470"/>
              <a:gd name="connsiteX74" fmla="*/ 1359975 w 3589703"/>
              <a:gd name="connsiteY74" fmla="*/ 430939 h 3621470"/>
              <a:gd name="connsiteX75" fmla="*/ 1482532 w 3589703"/>
              <a:gd name="connsiteY75" fmla="*/ 395357 h 3621470"/>
              <a:gd name="connsiteX76" fmla="*/ 1609041 w 3589703"/>
              <a:gd name="connsiteY76" fmla="*/ 0 h 362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89703" h="3621470">
                <a:moveTo>
                  <a:pt x="1806732" y="0"/>
                </a:moveTo>
                <a:lnTo>
                  <a:pt x="1850054" y="0"/>
                </a:lnTo>
                <a:cubicBezTo>
                  <a:pt x="1884484" y="0"/>
                  <a:pt x="1923832" y="0"/>
                  <a:pt x="1968802" y="0"/>
                </a:cubicBezTo>
                <a:cubicBezTo>
                  <a:pt x="1968802" y="0"/>
                  <a:pt x="1968802" y="0"/>
                  <a:pt x="2091358" y="387449"/>
                </a:cubicBezTo>
                <a:cubicBezTo>
                  <a:pt x="2130893" y="395357"/>
                  <a:pt x="2170427" y="407218"/>
                  <a:pt x="2209960" y="419078"/>
                </a:cubicBezTo>
                <a:cubicBezTo>
                  <a:pt x="2209960" y="419078"/>
                  <a:pt x="2209960" y="419078"/>
                  <a:pt x="2534142" y="122561"/>
                </a:cubicBezTo>
                <a:cubicBezTo>
                  <a:pt x="2534142" y="122561"/>
                  <a:pt x="2534142" y="122561"/>
                  <a:pt x="2842508" y="300473"/>
                </a:cubicBezTo>
                <a:cubicBezTo>
                  <a:pt x="2842508" y="300473"/>
                  <a:pt x="2842508" y="300473"/>
                  <a:pt x="2747625" y="719551"/>
                </a:cubicBezTo>
                <a:cubicBezTo>
                  <a:pt x="2779254" y="743272"/>
                  <a:pt x="2806926" y="770946"/>
                  <a:pt x="2834600" y="798622"/>
                </a:cubicBezTo>
                <a:cubicBezTo>
                  <a:pt x="2834600" y="798622"/>
                  <a:pt x="2834600" y="798622"/>
                  <a:pt x="3261569" y="703736"/>
                </a:cubicBezTo>
                <a:cubicBezTo>
                  <a:pt x="3261569" y="703736"/>
                  <a:pt x="3261569" y="703736"/>
                  <a:pt x="3439474" y="1016069"/>
                </a:cubicBezTo>
                <a:cubicBezTo>
                  <a:pt x="3439474" y="1016069"/>
                  <a:pt x="3439474" y="1016069"/>
                  <a:pt x="3146921" y="1328400"/>
                </a:cubicBezTo>
                <a:cubicBezTo>
                  <a:pt x="3162734" y="1367936"/>
                  <a:pt x="3170641" y="1403518"/>
                  <a:pt x="3178548" y="1443055"/>
                </a:cubicBezTo>
                <a:cubicBezTo>
                  <a:pt x="3178548" y="1443055"/>
                  <a:pt x="3178548" y="1443055"/>
                  <a:pt x="3589703" y="1573523"/>
                </a:cubicBezTo>
                <a:cubicBezTo>
                  <a:pt x="3589703" y="1573523"/>
                  <a:pt x="3589703" y="1573523"/>
                  <a:pt x="3589703" y="1766497"/>
                </a:cubicBezTo>
                <a:lnTo>
                  <a:pt x="3589703" y="1775096"/>
                </a:lnTo>
                <a:lnTo>
                  <a:pt x="3589703" y="1814543"/>
                </a:lnTo>
                <a:cubicBezTo>
                  <a:pt x="3589703" y="1848974"/>
                  <a:pt x="3589703" y="1888324"/>
                  <a:pt x="3589703" y="1933296"/>
                </a:cubicBezTo>
                <a:cubicBezTo>
                  <a:pt x="3589703" y="1933296"/>
                  <a:pt x="3589703" y="1933296"/>
                  <a:pt x="3186454" y="2059811"/>
                </a:cubicBezTo>
                <a:cubicBezTo>
                  <a:pt x="3182501" y="2099345"/>
                  <a:pt x="3178548" y="2134929"/>
                  <a:pt x="3166687" y="2170511"/>
                </a:cubicBezTo>
                <a:cubicBezTo>
                  <a:pt x="3166687" y="2170511"/>
                  <a:pt x="3166687" y="2170511"/>
                  <a:pt x="3479007" y="2510518"/>
                </a:cubicBezTo>
                <a:cubicBezTo>
                  <a:pt x="3479007" y="2510518"/>
                  <a:pt x="3479007" y="2510518"/>
                  <a:pt x="3301103" y="2818896"/>
                </a:cubicBezTo>
                <a:cubicBezTo>
                  <a:pt x="3301103" y="2818896"/>
                  <a:pt x="3301103" y="2818896"/>
                  <a:pt x="2862274" y="2720057"/>
                </a:cubicBezTo>
                <a:cubicBezTo>
                  <a:pt x="2838555" y="2743778"/>
                  <a:pt x="2814834" y="2771454"/>
                  <a:pt x="2787160" y="2799128"/>
                </a:cubicBezTo>
                <a:cubicBezTo>
                  <a:pt x="2787160" y="2799128"/>
                  <a:pt x="2787160" y="2799128"/>
                  <a:pt x="2889949" y="3245881"/>
                </a:cubicBezTo>
                <a:cubicBezTo>
                  <a:pt x="2889949" y="3245881"/>
                  <a:pt x="2889949" y="3245881"/>
                  <a:pt x="2577629" y="3427746"/>
                </a:cubicBezTo>
                <a:cubicBezTo>
                  <a:pt x="2577629" y="3427746"/>
                  <a:pt x="2577629" y="3427746"/>
                  <a:pt x="2249495" y="3127274"/>
                </a:cubicBezTo>
                <a:cubicBezTo>
                  <a:pt x="2213915" y="3139135"/>
                  <a:pt x="2182286" y="3158903"/>
                  <a:pt x="2146706" y="3166811"/>
                </a:cubicBezTo>
                <a:cubicBezTo>
                  <a:pt x="2146706" y="3166811"/>
                  <a:pt x="2146706" y="3166811"/>
                  <a:pt x="2008338" y="3621470"/>
                </a:cubicBezTo>
                <a:cubicBezTo>
                  <a:pt x="2008338" y="3621470"/>
                  <a:pt x="2008338" y="3621470"/>
                  <a:pt x="1815370" y="3621470"/>
                </a:cubicBezTo>
                <a:lnTo>
                  <a:pt x="1806732" y="3621470"/>
                </a:lnTo>
                <a:lnTo>
                  <a:pt x="1806732" y="2290386"/>
                </a:lnTo>
                <a:lnTo>
                  <a:pt x="1891760" y="2281814"/>
                </a:lnTo>
                <a:cubicBezTo>
                  <a:pt x="2110874" y="2236977"/>
                  <a:pt x="2275700" y="2043105"/>
                  <a:pt x="2275700" y="1810735"/>
                </a:cubicBezTo>
                <a:lnTo>
                  <a:pt x="2272107" y="1775096"/>
                </a:lnTo>
                <a:lnTo>
                  <a:pt x="2265931" y="1713828"/>
                </a:lnTo>
                <a:cubicBezTo>
                  <a:pt x="2227499" y="1526015"/>
                  <a:pt x="2079572" y="1378089"/>
                  <a:pt x="1891760" y="1339657"/>
                </a:cubicBezTo>
                <a:lnTo>
                  <a:pt x="1806732" y="1331086"/>
                </a:lnTo>
                <a:close/>
                <a:moveTo>
                  <a:pt x="1609041" y="0"/>
                </a:moveTo>
                <a:cubicBezTo>
                  <a:pt x="1609041" y="0"/>
                  <a:pt x="1609041" y="0"/>
                  <a:pt x="1802008" y="0"/>
                </a:cubicBezTo>
                <a:lnTo>
                  <a:pt x="1806731" y="0"/>
                </a:lnTo>
                <a:lnTo>
                  <a:pt x="1806731" y="1331086"/>
                </a:lnTo>
                <a:lnTo>
                  <a:pt x="1794851" y="1329887"/>
                </a:lnTo>
                <a:cubicBezTo>
                  <a:pt x="1562481" y="1329887"/>
                  <a:pt x="1368609" y="1494713"/>
                  <a:pt x="1323772" y="1713828"/>
                </a:cubicBezTo>
                <a:lnTo>
                  <a:pt x="1317596" y="1775096"/>
                </a:lnTo>
                <a:lnTo>
                  <a:pt x="1314003" y="1810735"/>
                </a:lnTo>
                <a:cubicBezTo>
                  <a:pt x="1314003" y="2076301"/>
                  <a:pt x="1529285" y="2291583"/>
                  <a:pt x="1794851" y="2291583"/>
                </a:cubicBezTo>
                <a:lnTo>
                  <a:pt x="1806731" y="2290386"/>
                </a:lnTo>
                <a:lnTo>
                  <a:pt x="1806731" y="3621470"/>
                </a:lnTo>
                <a:lnTo>
                  <a:pt x="1767324" y="3621470"/>
                </a:lnTo>
                <a:cubicBezTo>
                  <a:pt x="1732894" y="3621470"/>
                  <a:pt x="1693545" y="3621470"/>
                  <a:pt x="1648575" y="3621470"/>
                </a:cubicBezTo>
                <a:cubicBezTo>
                  <a:pt x="1648575" y="3621470"/>
                  <a:pt x="1648575" y="3621470"/>
                  <a:pt x="1518112" y="3174717"/>
                </a:cubicBezTo>
                <a:cubicBezTo>
                  <a:pt x="1482532" y="3166811"/>
                  <a:pt x="1442997" y="3143089"/>
                  <a:pt x="1407416" y="3131229"/>
                </a:cubicBezTo>
                <a:cubicBezTo>
                  <a:pt x="1407416" y="3131229"/>
                  <a:pt x="1407416" y="3131229"/>
                  <a:pt x="1083236" y="3427746"/>
                </a:cubicBezTo>
                <a:cubicBezTo>
                  <a:pt x="1083236" y="3427746"/>
                  <a:pt x="1083236" y="3427746"/>
                  <a:pt x="774870" y="3249834"/>
                </a:cubicBezTo>
                <a:cubicBezTo>
                  <a:pt x="774870" y="3249834"/>
                  <a:pt x="774870" y="3249834"/>
                  <a:pt x="869752" y="2830757"/>
                </a:cubicBezTo>
                <a:cubicBezTo>
                  <a:pt x="838125" y="2803082"/>
                  <a:pt x="810452" y="2775407"/>
                  <a:pt x="782777" y="2747732"/>
                </a:cubicBezTo>
                <a:cubicBezTo>
                  <a:pt x="782777" y="2747732"/>
                  <a:pt x="782777" y="2747732"/>
                  <a:pt x="355809" y="2842617"/>
                </a:cubicBezTo>
                <a:cubicBezTo>
                  <a:pt x="355809" y="2842617"/>
                  <a:pt x="355809" y="2842617"/>
                  <a:pt x="173951" y="2534239"/>
                </a:cubicBezTo>
                <a:cubicBezTo>
                  <a:pt x="173951" y="2534239"/>
                  <a:pt x="173951" y="2534239"/>
                  <a:pt x="462551" y="2217953"/>
                </a:cubicBezTo>
                <a:cubicBezTo>
                  <a:pt x="450690" y="2182371"/>
                  <a:pt x="434876" y="2142835"/>
                  <a:pt x="426970" y="2107254"/>
                </a:cubicBezTo>
                <a:cubicBezTo>
                  <a:pt x="426970" y="2107254"/>
                  <a:pt x="426970" y="2107254"/>
                  <a:pt x="0" y="1972832"/>
                </a:cubicBezTo>
                <a:cubicBezTo>
                  <a:pt x="0" y="1972832"/>
                  <a:pt x="0" y="1972832"/>
                  <a:pt x="0" y="1781978"/>
                </a:cubicBezTo>
                <a:lnTo>
                  <a:pt x="0" y="1775096"/>
                </a:lnTo>
                <a:lnTo>
                  <a:pt x="0" y="1734460"/>
                </a:lnTo>
                <a:cubicBezTo>
                  <a:pt x="0" y="1700407"/>
                  <a:pt x="0" y="1661489"/>
                  <a:pt x="0" y="1617012"/>
                </a:cubicBezTo>
                <a:cubicBezTo>
                  <a:pt x="0" y="1617012"/>
                  <a:pt x="0" y="1617012"/>
                  <a:pt x="415110" y="1486544"/>
                </a:cubicBezTo>
                <a:cubicBezTo>
                  <a:pt x="423016" y="1447008"/>
                  <a:pt x="442784" y="1407471"/>
                  <a:pt x="454643" y="1367936"/>
                </a:cubicBezTo>
                <a:cubicBezTo>
                  <a:pt x="454643" y="1367936"/>
                  <a:pt x="454643" y="1367936"/>
                  <a:pt x="173951" y="1059558"/>
                </a:cubicBezTo>
                <a:cubicBezTo>
                  <a:pt x="173951" y="1059558"/>
                  <a:pt x="173951" y="1059558"/>
                  <a:pt x="351854" y="751179"/>
                </a:cubicBezTo>
                <a:cubicBezTo>
                  <a:pt x="351854" y="751179"/>
                  <a:pt x="351854" y="751179"/>
                  <a:pt x="751150" y="838158"/>
                </a:cubicBezTo>
                <a:cubicBezTo>
                  <a:pt x="778825" y="806529"/>
                  <a:pt x="806499" y="774901"/>
                  <a:pt x="838125" y="747225"/>
                </a:cubicBezTo>
                <a:cubicBezTo>
                  <a:pt x="838125" y="747225"/>
                  <a:pt x="838125" y="747225"/>
                  <a:pt x="751150" y="340007"/>
                </a:cubicBezTo>
                <a:cubicBezTo>
                  <a:pt x="751150" y="340007"/>
                  <a:pt x="751150" y="340007"/>
                  <a:pt x="1059516" y="158144"/>
                </a:cubicBezTo>
                <a:cubicBezTo>
                  <a:pt x="1059516" y="158144"/>
                  <a:pt x="1059516" y="158144"/>
                  <a:pt x="1359975" y="430939"/>
                </a:cubicBezTo>
                <a:cubicBezTo>
                  <a:pt x="1399510" y="419078"/>
                  <a:pt x="1442997" y="407218"/>
                  <a:pt x="1482532" y="395357"/>
                </a:cubicBezTo>
                <a:cubicBezTo>
                  <a:pt x="1482532" y="395357"/>
                  <a:pt x="1482532" y="395357"/>
                  <a:pt x="16090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tx1">
                  <a:lumMod val="85000"/>
                  <a:lumOff val="15000"/>
                </a:schemeClr>
              </a:solidFill>
            </a:endParaRPr>
          </a:p>
        </p:txBody>
      </p:sp>
      <p:sp>
        <p:nvSpPr>
          <p:cNvPr id="28" name="TextBox 27">
            <a:extLst>
              <a:ext uri="{FF2B5EF4-FFF2-40B4-BE49-F238E27FC236}">
                <a16:creationId xmlns:a16="http://schemas.microsoft.com/office/drawing/2014/main" id="{1E29C8C8-E96C-8FB7-1E28-410D53EB4E98}"/>
              </a:ext>
            </a:extLst>
          </p:cNvPr>
          <p:cNvSpPr txBox="1"/>
          <p:nvPr/>
        </p:nvSpPr>
        <p:spPr>
          <a:xfrm>
            <a:off x="1823396" y="644896"/>
            <a:ext cx="8632722" cy="646331"/>
          </a:xfrm>
          <a:prstGeom prst="rect">
            <a:avLst/>
          </a:prstGeom>
          <a:noFill/>
        </p:spPr>
        <p:txBody>
          <a:bodyPr wrap="square" rtlCol="0">
            <a:spAutoFit/>
          </a:bodyPr>
          <a:lstStyle/>
          <a:p>
            <a:pPr algn="ctr"/>
            <a:r>
              <a:rPr lang="en-US" sz="3600" b="1" dirty="0">
                <a:solidFill>
                  <a:schemeClr val="bg1"/>
                </a:solidFill>
                <a:latin typeface="+mj-lt"/>
              </a:rPr>
              <a:t>Education And Training</a:t>
            </a:r>
            <a:endParaRPr lang="en-GB" sz="3600" b="1" dirty="0">
              <a:solidFill>
                <a:schemeClr val="bg1"/>
              </a:solidFill>
              <a:latin typeface="+mj-lt"/>
            </a:endParaRPr>
          </a:p>
        </p:txBody>
      </p:sp>
    </p:spTree>
    <p:extLst>
      <p:ext uri="{BB962C8B-B14F-4D97-AF65-F5344CB8AC3E}">
        <p14:creationId xmlns:p14="http://schemas.microsoft.com/office/powerpoint/2010/main" val="133539485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750" fill="hold"/>
                                        <p:tgtEl>
                                          <p:spTgt spid="15"/>
                                        </p:tgtEl>
                                        <p:attrNameLst>
                                          <p:attrName>ppt_w</p:attrName>
                                        </p:attrNameLst>
                                      </p:cBhvr>
                                      <p:tavLst>
                                        <p:tav tm="0">
                                          <p:val>
                                            <p:fltVal val="0"/>
                                          </p:val>
                                        </p:tav>
                                        <p:tav tm="100000">
                                          <p:val>
                                            <p:strVal val="#ppt_w"/>
                                          </p:val>
                                        </p:tav>
                                      </p:tavLst>
                                    </p:anim>
                                    <p:anim calcmode="lin" valueType="num">
                                      <p:cBhvr>
                                        <p:cTn id="12" dur="750" fill="hold"/>
                                        <p:tgtEl>
                                          <p:spTgt spid="15"/>
                                        </p:tgtEl>
                                        <p:attrNameLst>
                                          <p:attrName>ppt_h</p:attrName>
                                        </p:attrNameLst>
                                      </p:cBhvr>
                                      <p:tavLst>
                                        <p:tav tm="0">
                                          <p:val>
                                            <p:fltVal val="0"/>
                                          </p:val>
                                        </p:tav>
                                        <p:tav tm="100000">
                                          <p:val>
                                            <p:strVal val="#ppt_h"/>
                                          </p:val>
                                        </p:tav>
                                      </p:tavLst>
                                    </p:anim>
                                    <p:anim calcmode="lin" valueType="num">
                                      <p:cBhvr>
                                        <p:cTn id="13" dur="750" fill="hold"/>
                                        <p:tgtEl>
                                          <p:spTgt spid="15"/>
                                        </p:tgtEl>
                                        <p:attrNameLst>
                                          <p:attrName>style.rotation</p:attrName>
                                        </p:attrNameLst>
                                      </p:cBhvr>
                                      <p:tavLst>
                                        <p:tav tm="0">
                                          <p:val>
                                            <p:fltVal val="360"/>
                                          </p:val>
                                        </p:tav>
                                        <p:tav tm="100000">
                                          <p:val>
                                            <p:fltVal val="0"/>
                                          </p:val>
                                        </p:tav>
                                      </p:tavLst>
                                    </p:anim>
                                    <p:animEffect transition="in" filter="fade">
                                      <p:cBhvr>
                                        <p:cTn id="14" dur="750"/>
                                        <p:tgtEl>
                                          <p:spTgt spid="15"/>
                                        </p:tgtEl>
                                      </p:cBhvr>
                                    </p:animEffect>
                                  </p:childTnLst>
                                </p:cTn>
                              </p:par>
                              <p:par>
                                <p:cTn id="15" presetID="22" presetClass="entr" presetSubtype="8"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750"/>
                                        <p:tgtEl>
                                          <p:spTgt spid="9"/>
                                        </p:tgtEl>
                                      </p:cBhvr>
                                    </p:animEffect>
                                  </p:childTnLst>
                                </p:cTn>
                              </p:par>
                              <p:par>
                                <p:cTn id="18" presetID="22" presetClass="entr" presetSubtype="8"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750"/>
                                        <p:tgtEl>
                                          <p:spTgt spid="12"/>
                                        </p:tgtEl>
                                      </p:cBhvr>
                                    </p:animEffect>
                                  </p:childTnLst>
                                </p:cTn>
                              </p:par>
                              <p:par>
                                <p:cTn id="21" presetID="22" presetClass="entr" presetSubtype="2"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750"/>
                                        <p:tgtEl>
                                          <p:spTgt spid="3"/>
                                        </p:tgtEl>
                                      </p:cBhvr>
                                    </p:animEffect>
                                  </p:childTnLst>
                                </p:cTn>
                              </p:par>
                              <p:par>
                                <p:cTn id="24" presetID="22" presetClass="entr" presetSubtype="2"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750"/>
                                        <p:tgtEl>
                                          <p:spTgt spid="6"/>
                                        </p:tgtEl>
                                      </p:cBhvr>
                                    </p:animEffect>
                                  </p:childTnLst>
                                </p:cTn>
                              </p:par>
                              <p:par>
                                <p:cTn id="27" presetID="10" presetClass="entr" presetSubtype="0" fill="hold" nodeType="withEffect">
                                  <p:stCondLst>
                                    <p:cond delay="75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750"/>
                                        <p:tgtEl>
                                          <p:spTgt spid="58"/>
                                        </p:tgtEl>
                                      </p:cBhvr>
                                    </p:animEffect>
                                  </p:childTnLst>
                                </p:cTn>
                              </p:par>
                              <p:par>
                                <p:cTn id="30" presetID="10" presetClass="entr" presetSubtype="0" fill="hold" nodeType="withEffect">
                                  <p:stCondLst>
                                    <p:cond delay="75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750"/>
                                        <p:tgtEl>
                                          <p:spTgt spid="61"/>
                                        </p:tgtEl>
                                      </p:cBhvr>
                                    </p:animEffect>
                                  </p:childTnLst>
                                </p:cTn>
                              </p:par>
                              <p:par>
                                <p:cTn id="33" presetID="10" presetClass="entr" presetSubtype="0" fill="hold" nodeType="withEffect">
                                  <p:stCondLst>
                                    <p:cond delay="75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750"/>
                                        <p:tgtEl>
                                          <p:spTgt spid="59"/>
                                        </p:tgtEl>
                                      </p:cBhvr>
                                    </p:animEffect>
                                  </p:childTnLst>
                                </p:cTn>
                              </p:par>
                              <p:par>
                                <p:cTn id="36" presetID="10" presetClass="entr" presetSubtype="0" fill="hold" nodeType="withEffect">
                                  <p:stCondLst>
                                    <p:cond delay="75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750"/>
                                        <p:tgtEl>
                                          <p:spTgt spid="60"/>
                                        </p:tgtEl>
                                      </p:cBhvr>
                                    </p:animEffect>
                                  </p:childTnLst>
                                </p:cTn>
                              </p:par>
                              <p:par>
                                <p:cTn id="39" presetID="49" presetClass="entr" presetSubtype="0" decel="100000" fill="hold" grpId="0" nodeType="withEffect">
                                  <p:stCondLst>
                                    <p:cond delay="500"/>
                                  </p:stCondLst>
                                  <p:childTnLst>
                                    <p:set>
                                      <p:cBhvr>
                                        <p:cTn id="40" dur="1" fill="hold">
                                          <p:stCondLst>
                                            <p:cond delay="0"/>
                                          </p:stCondLst>
                                        </p:cTn>
                                        <p:tgtEl>
                                          <p:spTgt spid="57"/>
                                        </p:tgtEl>
                                        <p:attrNameLst>
                                          <p:attrName>style.visibility</p:attrName>
                                        </p:attrNameLst>
                                      </p:cBhvr>
                                      <p:to>
                                        <p:strVal val="visible"/>
                                      </p:to>
                                    </p:set>
                                    <p:anim calcmode="lin" valueType="num">
                                      <p:cBhvr>
                                        <p:cTn id="41" dur="750" fill="hold"/>
                                        <p:tgtEl>
                                          <p:spTgt spid="57"/>
                                        </p:tgtEl>
                                        <p:attrNameLst>
                                          <p:attrName>ppt_w</p:attrName>
                                        </p:attrNameLst>
                                      </p:cBhvr>
                                      <p:tavLst>
                                        <p:tav tm="0">
                                          <p:val>
                                            <p:fltVal val="0"/>
                                          </p:val>
                                        </p:tav>
                                        <p:tav tm="100000">
                                          <p:val>
                                            <p:strVal val="#ppt_w"/>
                                          </p:val>
                                        </p:tav>
                                      </p:tavLst>
                                    </p:anim>
                                    <p:anim calcmode="lin" valueType="num">
                                      <p:cBhvr>
                                        <p:cTn id="42" dur="750" fill="hold"/>
                                        <p:tgtEl>
                                          <p:spTgt spid="57"/>
                                        </p:tgtEl>
                                        <p:attrNameLst>
                                          <p:attrName>ppt_h</p:attrName>
                                        </p:attrNameLst>
                                      </p:cBhvr>
                                      <p:tavLst>
                                        <p:tav tm="0">
                                          <p:val>
                                            <p:fltVal val="0"/>
                                          </p:val>
                                        </p:tav>
                                        <p:tav tm="100000">
                                          <p:val>
                                            <p:strVal val="#ppt_h"/>
                                          </p:val>
                                        </p:tav>
                                      </p:tavLst>
                                    </p:anim>
                                    <p:anim calcmode="lin" valueType="num">
                                      <p:cBhvr>
                                        <p:cTn id="43" dur="750" fill="hold"/>
                                        <p:tgtEl>
                                          <p:spTgt spid="57"/>
                                        </p:tgtEl>
                                        <p:attrNameLst>
                                          <p:attrName>style.rotation</p:attrName>
                                        </p:attrNameLst>
                                      </p:cBhvr>
                                      <p:tavLst>
                                        <p:tav tm="0">
                                          <p:val>
                                            <p:fltVal val="360"/>
                                          </p:val>
                                        </p:tav>
                                        <p:tav tm="100000">
                                          <p:val>
                                            <p:fltVal val="0"/>
                                          </p:val>
                                        </p:tav>
                                      </p:tavLst>
                                    </p:anim>
                                    <p:animEffect transition="in" filter="fade">
                                      <p:cBhvr>
                                        <p:cTn id="44" dur="750"/>
                                        <p:tgtEl>
                                          <p:spTgt spid="57"/>
                                        </p:tgtEl>
                                      </p:cBhvr>
                                    </p:animEffect>
                                  </p:childTnLst>
                                </p:cTn>
                              </p:par>
                              <p:par>
                                <p:cTn id="45" presetID="8" presetClass="emph" presetSubtype="0" repeatCount="indefinite" fill="hold" grpId="1" nodeType="withEffect">
                                  <p:stCondLst>
                                    <p:cond delay="500"/>
                                  </p:stCondLst>
                                  <p:childTnLst>
                                    <p:animRot by="-21600000">
                                      <p:cBhvr>
                                        <p:cTn id="46" dur="2500" fill="hold"/>
                                        <p:tgtEl>
                                          <p:spTgt spid="57"/>
                                        </p:tgtEl>
                                        <p:attrNameLst>
                                          <p:attrName>r</p:attrName>
                                        </p:attrNameLst>
                                      </p:cBhvr>
                                    </p:animRot>
                                  </p:childTnLst>
                                </p:cTn>
                              </p:par>
                              <p:par>
                                <p:cTn id="47" presetID="49" presetClass="entr" presetSubtype="0" decel="100000" fill="hold" grpId="0" nodeType="withEffect">
                                  <p:stCondLst>
                                    <p:cond delay="500"/>
                                  </p:stCondLst>
                                  <p:childTnLst>
                                    <p:set>
                                      <p:cBhvr>
                                        <p:cTn id="48" dur="1" fill="hold">
                                          <p:stCondLst>
                                            <p:cond delay="0"/>
                                          </p:stCondLst>
                                        </p:cTn>
                                        <p:tgtEl>
                                          <p:spTgt spid="54"/>
                                        </p:tgtEl>
                                        <p:attrNameLst>
                                          <p:attrName>style.visibility</p:attrName>
                                        </p:attrNameLst>
                                      </p:cBhvr>
                                      <p:to>
                                        <p:strVal val="visible"/>
                                      </p:to>
                                    </p:set>
                                    <p:anim calcmode="lin" valueType="num">
                                      <p:cBhvr>
                                        <p:cTn id="49" dur="750" fill="hold"/>
                                        <p:tgtEl>
                                          <p:spTgt spid="54"/>
                                        </p:tgtEl>
                                        <p:attrNameLst>
                                          <p:attrName>ppt_w</p:attrName>
                                        </p:attrNameLst>
                                      </p:cBhvr>
                                      <p:tavLst>
                                        <p:tav tm="0">
                                          <p:val>
                                            <p:fltVal val="0"/>
                                          </p:val>
                                        </p:tav>
                                        <p:tav tm="100000">
                                          <p:val>
                                            <p:strVal val="#ppt_w"/>
                                          </p:val>
                                        </p:tav>
                                      </p:tavLst>
                                    </p:anim>
                                    <p:anim calcmode="lin" valueType="num">
                                      <p:cBhvr>
                                        <p:cTn id="50" dur="750" fill="hold"/>
                                        <p:tgtEl>
                                          <p:spTgt spid="54"/>
                                        </p:tgtEl>
                                        <p:attrNameLst>
                                          <p:attrName>ppt_h</p:attrName>
                                        </p:attrNameLst>
                                      </p:cBhvr>
                                      <p:tavLst>
                                        <p:tav tm="0">
                                          <p:val>
                                            <p:fltVal val="0"/>
                                          </p:val>
                                        </p:tav>
                                        <p:tav tm="100000">
                                          <p:val>
                                            <p:strVal val="#ppt_h"/>
                                          </p:val>
                                        </p:tav>
                                      </p:tavLst>
                                    </p:anim>
                                    <p:anim calcmode="lin" valueType="num">
                                      <p:cBhvr>
                                        <p:cTn id="51" dur="750" fill="hold"/>
                                        <p:tgtEl>
                                          <p:spTgt spid="54"/>
                                        </p:tgtEl>
                                        <p:attrNameLst>
                                          <p:attrName>style.rotation</p:attrName>
                                        </p:attrNameLst>
                                      </p:cBhvr>
                                      <p:tavLst>
                                        <p:tav tm="0">
                                          <p:val>
                                            <p:fltVal val="360"/>
                                          </p:val>
                                        </p:tav>
                                        <p:tav tm="100000">
                                          <p:val>
                                            <p:fltVal val="0"/>
                                          </p:val>
                                        </p:tav>
                                      </p:tavLst>
                                    </p:anim>
                                    <p:animEffect transition="in" filter="fade">
                                      <p:cBhvr>
                                        <p:cTn id="52" dur="750"/>
                                        <p:tgtEl>
                                          <p:spTgt spid="54"/>
                                        </p:tgtEl>
                                      </p:cBhvr>
                                    </p:animEffect>
                                  </p:childTnLst>
                                </p:cTn>
                              </p:par>
                              <p:par>
                                <p:cTn id="53" presetID="8" presetClass="emph" presetSubtype="0" repeatCount="indefinite" fill="hold" grpId="1" nodeType="withEffect">
                                  <p:stCondLst>
                                    <p:cond delay="500"/>
                                  </p:stCondLst>
                                  <p:childTnLst>
                                    <p:animRot by="-21600000">
                                      <p:cBhvr>
                                        <p:cTn id="54" dur="2500" fill="hold"/>
                                        <p:tgtEl>
                                          <p:spTgt spid="54"/>
                                        </p:tgtEl>
                                        <p:attrNameLst>
                                          <p:attrName>r</p:attrName>
                                        </p:attrNameLst>
                                      </p:cBhvr>
                                    </p:animRot>
                                  </p:childTnLst>
                                </p:cTn>
                              </p:par>
                              <p:par>
                                <p:cTn id="55" presetID="49" presetClass="entr" presetSubtype="0" decel="100000" fill="hold" grpId="0" nodeType="withEffect">
                                  <p:stCondLst>
                                    <p:cond delay="500"/>
                                  </p:stCondLst>
                                  <p:childTnLst>
                                    <p:set>
                                      <p:cBhvr>
                                        <p:cTn id="56" dur="1" fill="hold">
                                          <p:stCondLst>
                                            <p:cond delay="0"/>
                                          </p:stCondLst>
                                        </p:cTn>
                                        <p:tgtEl>
                                          <p:spTgt spid="55"/>
                                        </p:tgtEl>
                                        <p:attrNameLst>
                                          <p:attrName>style.visibility</p:attrName>
                                        </p:attrNameLst>
                                      </p:cBhvr>
                                      <p:to>
                                        <p:strVal val="visible"/>
                                      </p:to>
                                    </p:set>
                                    <p:anim calcmode="lin" valueType="num">
                                      <p:cBhvr>
                                        <p:cTn id="57" dur="750" fill="hold"/>
                                        <p:tgtEl>
                                          <p:spTgt spid="55"/>
                                        </p:tgtEl>
                                        <p:attrNameLst>
                                          <p:attrName>ppt_w</p:attrName>
                                        </p:attrNameLst>
                                      </p:cBhvr>
                                      <p:tavLst>
                                        <p:tav tm="0">
                                          <p:val>
                                            <p:fltVal val="0"/>
                                          </p:val>
                                        </p:tav>
                                        <p:tav tm="100000">
                                          <p:val>
                                            <p:strVal val="#ppt_w"/>
                                          </p:val>
                                        </p:tav>
                                      </p:tavLst>
                                    </p:anim>
                                    <p:anim calcmode="lin" valueType="num">
                                      <p:cBhvr>
                                        <p:cTn id="58" dur="750" fill="hold"/>
                                        <p:tgtEl>
                                          <p:spTgt spid="55"/>
                                        </p:tgtEl>
                                        <p:attrNameLst>
                                          <p:attrName>ppt_h</p:attrName>
                                        </p:attrNameLst>
                                      </p:cBhvr>
                                      <p:tavLst>
                                        <p:tav tm="0">
                                          <p:val>
                                            <p:fltVal val="0"/>
                                          </p:val>
                                        </p:tav>
                                        <p:tav tm="100000">
                                          <p:val>
                                            <p:strVal val="#ppt_h"/>
                                          </p:val>
                                        </p:tav>
                                      </p:tavLst>
                                    </p:anim>
                                    <p:anim calcmode="lin" valueType="num">
                                      <p:cBhvr>
                                        <p:cTn id="59" dur="750" fill="hold"/>
                                        <p:tgtEl>
                                          <p:spTgt spid="55"/>
                                        </p:tgtEl>
                                        <p:attrNameLst>
                                          <p:attrName>style.rotation</p:attrName>
                                        </p:attrNameLst>
                                      </p:cBhvr>
                                      <p:tavLst>
                                        <p:tav tm="0">
                                          <p:val>
                                            <p:fltVal val="360"/>
                                          </p:val>
                                        </p:tav>
                                        <p:tav tm="100000">
                                          <p:val>
                                            <p:fltVal val="0"/>
                                          </p:val>
                                        </p:tav>
                                      </p:tavLst>
                                    </p:anim>
                                    <p:animEffect transition="in" filter="fade">
                                      <p:cBhvr>
                                        <p:cTn id="60" dur="750"/>
                                        <p:tgtEl>
                                          <p:spTgt spid="55"/>
                                        </p:tgtEl>
                                      </p:cBhvr>
                                    </p:animEffect>
                                  </p:childTnLst>
                                </p:cTn>
                              </p:par>
                              <p:par>
                                <p:cTn id="61" presetID="8" presetClass="emph" presetSubtype="0" repeatCount="indefinite" fill="hold" grpId="1" nodeType="withEffect">
                                  <p:stCondLst>
                                    <p:cond delay="500"/>
                                  </p:stCondLst>
                                  <p:childTnLst>
                                    <p:animRot by="-21600000">
                                      <p:cBhvr>
                                        <p:cTn id="62" dur="4000" fill="hold"/>
                                        <p:tgtEl>
                                          <p:spTgt spid="55"/>
                                        </p:tgtEl>
                                        <p:attrNameLst>
                                          <p:attrName>r</p:attrName>
                                        </p:attrNameLst>
                                      </p:cBhvr>
                                    </p:animRot>
                                  </p:childTnLst>
                                </p:cTn>
                              </p:par>
                              <p:par>
                                <p:cTn id="63" presetID="2" presetClass="entr" presetSubtype="1" decel="10000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750" fill="hold"/>
                                        <p:tgtEl>
                                          <p:spTgt spid="28"/>
                                        </p:tgtEl>
                                        <p:attrNameLst>
                                          <p:attrName>ppt_x</p:attrName>
                                        </p:attrNameLst>
                                      </p:cBhvr>
                                      <p:tavLst>
                                        <p:tav tm="0">
                                          <p:val>
                                            <p:strVal val="#ppt_x"/>
                                          </p:val>
                                        </p:tav>
                                        <p:tav tm="100000">
                                          <p:val>
                                            <p:strVal val="#ppt_x"/>
                                          </p:val>
                                        </p:tav>
                                      </p:tavLst>
                                    </p:anim>
                                    <p:anim calcmode="lin" valueType="num">
                                      <p:cBhvr additive="base">
                                        <p:cTn id="66"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2" grpId="0" animBg="1"/>
      <p:bldP spid="54" grpId="0" animBg="1"/>
      <p:bldP spid="54" grpId="1" animBg="1"/>
      <p:bldP spid="55" grpId="0" animBg="1"/>
      <p:bldP spid="55" grpId="1"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FF03E5D4-CD5E-43C9-ACBE-A7B17D273F4F}"/>
              </a:ext>
            </a:extLst>
          </p:cNvPr>
          <p:cNvSpPr txBox="1"/>
          <p:nvPr/>
        </p:nvSpPr>
        <p:spPr>
          <a:xfrm>
            <a:off x="1786997" y="266061"/>
            <a:ext cx="8632722" cy="646331"/>
          </a:xfrm>
          <a:prstGeom prst="rect">
            <a:avLst/>
          </a:prstGeom>
          <a:noFill/>
        </p:spPr>
        <p:txBody>
          <a:bodyPr wrap="square" rtlCol="0">
            <a:spAutoFit/>
          </a:bodyPr>
          <a:lstStyle/>
          <a:p>
            <a:pPr algn="ctr"/>
            <a:r>
              <a:rPr lang="en-US" sz="3600" b="1" dirty="0">
                <a:solidFill>
                  <a:srgbClr val="12253D"/>
                </a:solidFill>
                <a:latin typeface="+mj-lt"/>
              </a:rPr>
              <a:t>CAREER PATHWAY</a:t>
            </a:r>
            <a:endParaRPr lang="en-GB" sz="3600" b="1" dirty="0">
              <a:solidFill>
                <a:srgbClr val="12253D"/>
              </a:solidFill>
              <a:latin typeface="+mj-lt"/>
            </a:endParaRPr>
          </a:p>
        </p:txBody>
      </p:sp>
      <p:sp>
        <p:nvSpPr>
          <p:cNvPr id="42" name="Parallelogram 41">
            <a:extLst>
              <a:ext uri="{FF2B5EF4-FFF2-40B4-BE49-F238E27FC236}">
                <a16:creationId xmlns:a16="http://schemas.microsoft.com/office/drawing/2014/main" id="{31C7374C-FA4C-43BB-BF15-881B81CA3AD1}"/>
              </a:ext>
            </a:extLst>
          </p:cNvPr>
          <p:cNvSpPr/>
          <p:nvPr/>
        </p:nvSpPr>
        <p:spPr>
          <a:xfrm>
            <a:off x="5932041" y="1355553"/>
            <a:ext cx="5970279" cy="4843268"/>
          </a:xfrm>
          <a:prstGeom prst="parallelogram">
            <a:avLst>
              <a:gd name="adj" fmla="val 38783"/>
            </a:avLst>
          </a:prstGeom>
          <a:solidFill>
            <a:srgbClr val="005288"/>
          </a:solidFill>
          <a:ln>
            <a:noFill/>
          </a:ln>
          <a:effectLst>
            <a:outerShdw blurRad="939800" dist="635000" dir="5400000" sx="87000" sy="87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5681AEE6-D4D8-449D-8390-0113FFED6D4C}"/>
              </a:ext>
            </a:extLst>
          </p:cNvPr>
          <p:cNvGrpSpPr/>
          <p:nvPr/>
        </p:nvGrpSpPr>
        <p:grpSpPr>
          <a:xfrm>
            <a:off x="7635467" y="2220961"/>
            <a:ext cx="3235730" cy="3559072"/>
            <a:chOff x="8753848" y="1913794"/>
            <a:chExt cx="1606736" cy="3559072"/>
          </a:xfrm>
        </p:grpSpPr>
        <p:sp>
          <p:nvSpPr>
            <p:cNvPr id="44" name="TextBox 43">
              <a:extLst>
                <a:ext uri="{FF2B5EF4-FFF2-40B4-BE49-F238E27FC236}">
                  <a16:creationId xmlns:a16="http://schemas.microsoft.com/office/drawing/2014/main" id="{E0436DD8-F2CD-41DC-9331-2514E2B0FCB5}"/>
                </a:ext>
              </a:extLst>
            </p:cNvPr>
            <p:cNvSpPr txBox="1"/>
            <p:nvPr/>
          </p:nvSpPr>
          <p:spPr>
            <a:xfrm>
              <a:off x="8775243" y="3723733"/>
              <a:ext cx="956682" cy="1749133"/>
            </a:xfrm>
            <a:prstGeom prst="rect">
              <a:avLst/>
            </a:prstGeom>
            <a:noFill/>
          </p:spPr>
          <p:txBody>
            <a:bodyPr wrap="square" rtlCol="0">
              <a:spAutoFit/>
            </a:bodyPr>
            <a:lstStyle/>
            <a:p>
              <a:pPr>
                <a:lnSpc>
                  <a:spcPct val="130000"/>
                </a:lnSpc>
              </a:pPr>
              <a:r>
                <a:rPr lang="en-US" sz="1400" b="1" dirty="0">
                  <a:solidFill>
                    <a:schemeClr val="bg1"/>
                  </a:solidFill>
                </a:rPr>
                <a:t>There's always a way to gain training, secure the right credentials and begin a career in construction!</a:t>
              </a:r>
            </a:p>
          </p:txBody>
        </p:sp>
        <p:sp>
          <p:nvSpPr>
            <p:cNvPr id="46" name="TextBox 45">
              <a:extLst>
                <a:ext uri="{FF2B5EF4-FFF2-40B4-BE49-F238E27FC236}">
                  <a16:creationId xmlns:a16="http://schemas.microsoft.com/office/drawing/2014/main" id="{F976D226-2E4A-480B-AC32-9B8F6B8F24DB}"/>
                </a:ext>
              </a:extLst>
            </p:cNvPr>
            <p:cNvSpPr txBox="1"/>
            <p:nvPr/>
          </p:nvSpPr>
          <p:spPr>
            <a:xfrm>
              <a:off x="8753848" y="1913794"/>
              <a:ext cx="1606736" cy="1569660"/>
            </a:xfrm>
            <a:prstGeom prst="rect">
              <a:avLst/>
            </a:prstGeom>
            <a:noFill/>
          </p:spPr>
          <p:txBody>
            <a:bodyPr wrap="square" rtlCol="0">
              <a:spAutoFit/>
            </a:bodyPr>
            <a:lstStyle/>
            <a:p>
              <a:r>
                <a:rPr lang="en-US" sz="2400" b="1" dirty="0">
                  <a:solidFill>
                    <a:schemeClr val="bg1"/>
                  </a:solidFill>
                  <a:latin typeface="+mj-lt"/>
                </a:rPr>
                <a:t>THERE ARE MANY PATHS TO A CONSTRUCTION CAREER</a:t>
              </a:r>
              <a:endParaRPr lang="en-GB" sz="2400" b="1" dirty="0">
                <a:solidFill>
                  <a:schemeClr val="bg1"/>
                </a:solidFill>
                <a:latin typeface="+mj-lt"/>
              </a:endParaRPr>
            </a:p>
          </p:txBody>
        </p:sp>
      </p:grpSp>
      <p:pic>
        <p:nvPicPr>
          <p:cNvPr id="12" name="Picture 4">
            <a:extLst>
              <a:ext uri="{FF2B5EF4-FFF2-40B4-BE49-F238E27FC236}">
                <a16:creationId xmlns:a16="http://schemas.microsoft.com/office/drawing/2014/main" id="{6C15ECAA-A0CE-FBFD-E759-260D74EAC57B}"/>
              </a:ext>
            </a:extLst>
          </p:cNvPr>
          <p:cNvPicPr>
            <a:picLocks noChangeAspect="1"/>
          </p:cNvPicPr>
          <p:nvPr/>
        </p:nvPicPr>
        <p:blipFill>
          <a:blip r:embed="rId3"/>
          <a:srcRect/>
          <a:stretch>
            <a:fillRect/>
          </a:stretch>
        </p:blipFill>
        <p:spPr>
          <a:xfrm>
            <a:off x="1585595" y="1241086"/>
            <a:ext cx="3309492" cy="4957735"/>
          </a:xfrm>
          <a:prstGeom prst="rect">
            <a:avLst/>
          </a:prstGeom>
        </p:spPr>
      </p:pic>
      <p:cxnSp>
        <p:nvCxnSpPr>
          <p:cNvPr id="40" name="Straight Connector 39">
            <a:extLst>
              <a:ext uri="{FF2B5EF4-FFF2-40B4-BE49-F238E27FC236}">
                <a16:creationId xmlns:a16="http://schemas.microsoft.com/office/drawing/2014/main" id="{CFAF52BE-C50D-4132-A439-94C1C7641A6B}"/>
              </a:ext>
            </a:extLst>
          </p:cNvPr>
          <p:cNvCxnSpPr/>
          <p:nvPr/>
        </p:nvCxnSpPr>
        <p:spPr>
          <a:xfrm>
            <a:off x="5460093" y="929602"/>
            <a:ext cx="94389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8130823-6186-4DE1-43DE-DD8A099EBE07}"/>
              </a:ext>
            </a:extLst>
          </p:cNvPr>
          <p:cNvCxnSpPr/>
          <p:nvPr/>
        </p:nvCxnSpPr>
        <p:spPr>
          <a:xfrm>
            <a:off x="7746093" y="3910760"/>
            <a:ext cx="94389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3936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25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1000" fill="hold"/>
                                        <p:tgtEl>
                                          <p:spTgt spid="42"/>
                                        </p:tgtEl>
                                        <p:attrNameLst>
                                          <p:attrName>ppt_x</p:attrName>
                                        </p:attrNameLst>
                                      </p:cBhvr>
                                      <p:tavLst>
                                        <p:tav tm="0">
                                          <p:val>
                                            <p:strVal val="1+#ppt_w/2"/>
                                          </p:val>
                                        </p:tav>
                                        <p:tav tm="100000">
                                          <p:val>
                                            <p:strVal val="#ppt_x"/>
                                          </p:val>
                                        </p:tav>
                                      </p:tavLst>
                                    </p:anim>
                                    <p:anim calcmode="lin" valueType="num">
                                      <p:cBhvr additive="base">
                                        <p:cTn id="15" dur="1000" fill="hold"/>
                                        <p:tgtEl>
                                          <p:spTgt spid="4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75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750"/>
                                        <p:tgtEl>
                                          <p:spTgt spid="47"/>
                                        </p:tgtEl>
                                      </p:cBhvr>
                                    </p:animEffect>
                                  </p:childTnLst>
                                </p:cTn>
                              </p:par>
                              <p:par>
                                <p:cTn id="19" presetID="22" presetClass="entr" presetSubtype="8" fill="hold" nodeType="withEffect">
                                  <p:stCondLst>
                                    <p:cond delay="25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01BF3E-FED0-4CF6-A569-F4FCBE008120}"/>
              </a:ext>
            </a:extLst>
          </p:cNvPr>
          <p:cNvSpPr/>
          <p:nvPr/>
        </p:nvSpPr>
        <p:spPr>
          <a:xfrm>
            <a:off x="0" y="0"/>
            <a:ext cx="12192000" cy="3158066"/>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d-ID"/>
          </a:p>
        </p:txBody>
      </p:sp>
      <p:pic>
        <p:nvPicPr>
          <p:cNvPr id="2" name="Online Media 1" title="Get Started in Construction: Choose Your Direction">
            <a:hlinkClick r:id="" action="ppaction://media"/>
            <a:extLst>
              <a:ext uri="{FF2B5EF4-FFF2-40B4-BE49-F238E27FC236}">
                <a16:creationId xmlns:a16="http://schemas.microsoft.com/office/drawing/2014/main" id="{1ABA5619-4994-4EFB-B140-AD758DD82606}"/>
              </a:ext>
            </a:extLst>
          </p:cNvPr>
          <p:cNvPicPr>
            <a:picLocks noRot="1" noChangeAspect="1"/>
          </p:cNvPicPr>
          <p:nvPr>
            <a:videoFile r:link="rId1"/>
          </p:nvPr>
        </p:nvPicPr>
        <p:blipFill>
          <a:blip r:embed="rId4"/>
          <a:stretch>
            <a:fillRect/>
          </a:stretch>
        </p:blipFill>
        <p:spPr>
          <a:xfrm>
            <a:off x="1823690" y="923091"/>
            <a:ext cx="8411173" cy="4752313"/>
          </a:xfrm>
          <a:prstGeom prst="rect">
            <a:avLst/>
          </a:prstGeom>
        </p:spPr>
      </p:pic>
    </p:spTree>
    <p:extLst>
      <p:ext uri="{BB962C8B-B14F-4D97-AF65-F5344CB8AC3E}">
        <p14:creationId xmlns:p14="http://schemas.microsoft.com/office/powerpoint/2010/main" val="1158203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Group 197">
            <a:extLst>
              <a:ext uri="{FF2B5EF4-FFF2-40B4-BE49-F238E27FC236}">
                <a16:creationId xmlns:a16="http://schemas.microsoft.com/office/drawing/2014/main" id="{215F546D-769C-4180-8C4C-A6D12910B6C7}"/>
              </a:ext>
            </a:extLst>
          </p:cNvPr>
          <p:cNvGrpSpPr/>
          <p:nvPr/>
        </p:nvGrpSpPr>
        <p:grpSpPr>
          <a:xfrm>
            <a:off x="3928625" y="1335260"/>
            <a:ext cx="4335754" cy="4187482"/>
            <a:chOff x="3928625" y="1335260"/>
            <a:chExt cx="4335754" cy="4187482"/>
          </a:xfrm>
        </p:grpSpPr>
        <p:sp>
          <p:nvSpPr>
            <p:cNvPr id="36" name="Arc 35">
              <a:extLst>
                <a:ext uri="{FF2B5EF4-FFF2-40B4-BE49-F238E27FC236}">
                  <a16:creationId xmlns:a16="http://schemas.microsoft.com/office/drawing/2014/main" id="{546DB59D-E392-4554-8A18-5B5FF7FCD81F}"/>
                </a:ext>
              </a:extLst>
            </p:cNvPr>
            <p:cNvSpPr/>
            <p:nvPr/>
          </p:nvSpPr>
          <p:spPr>
            <a:xfrm>
              <a:off x="4076894" y="1335260"/>
              <a:ext cx="4187485" cy="4187482"/>
            </a:xfrm>
            <a:prstGeom prst="arc">
              <a:avLst>
                <a:gd name="adj1" fmla="val 18135557"/>
                <a:gd name="adj2" fmla="val 352829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37" name="Arc 36">
              <a:extLst>
                <a:ext uri="{FF2B5EF4-FFF2-40B4-BE49-F238E27FC236}">
                  <a16:creationId xmlns:a16="http://schemas.microsoft.com/office/drawing/2014/main" id="{6FB62AD2-7140-40A9-879C-321C2DD36093}"/>
                </a:ext>
              </a:extLst>
            </p:cNvPr>
            <p:cNvSpPr/>
            <p:nvPr/>
          </p:nvSpPr>
          <p:spPr>
            <a:xfrm flipH="1">
              <a:off x="3928625" y="1335260"/>
              <a:ext cx="4187485" cy="4187482"/>
            </a:xfrm>
            <a:prstGeom prst="arc">
              <a:avLst>
                <a:gd name="adj1" fmla="val 18120689"/>
                <a:gd name="adj2" fmla="val 3452874"/>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grpSp>
      <p:grpSp>
        <p:nvGrpSpPr>
          <p:cNvPr id="199" name="Group 198">
            <a:extLst>
              <a:ext uri="{FF2B5EF4-FFF2-40B4-BE49-F238E27FC236}">
                <a16:creationId xmlns:a16="http://schemas.microsoft.com/office/drawing/2014/main" id="{066B9F5D-123C-4892-9E40-436BE6B6BD02}"/>
              </a:ext>
            </a:extLst>
          </p:cNvPr>
          <p:cNvGrpSpPr/>
          <p:nvPr/>
        </p:nvGrpSpPr>
        <p:grpSpPr>
          <a:xfrm>
            <a:off x="3809840" y="1535834"/>
            <a:ext cx="4564904" cy="3797593"/>
            <a:chOff x="3809840" y="1535834"/>
            <a:chExt cx="4564904" cy="3797593"/>
          </a:xfrm>
        </p:grpSpPr>
        <p:grpSp>
          <p:nvGrpSpPr>
            <p:cNvPr id="49" name="Group 48">
              <a:extLst>
                <a:ext uri="{FF2B5EF4-FFF2-40B4-BE49-F238E27FC236}">
                  <a16:creationId xmlns:a16="http://schemas.microsoft.com/office/drawing/2014/main" id="{5FC5C739-E530-4043-A559-01063F31964F}"/>
                </a:ext>
              </a:extLst>
            </p:cNvPr>
            <p:cNvGrpSpPr/>
            <p:nvPr/>
          </p:nvGrpSpPr>
          <p:grpSpPr>
            <a:xfrm>
              <a:off x="3809840" y="3310217"/>
              <a:ext cx="237570" cy="237568"/>
              <a:chOff x="7118555" y="5194083"/>
              <a:chExt cx="558596" cy="558592"/>
            </a:xfrm>
          </p:grpSpPr>
          <p:sp>
            <p:nvSpPr>
              <p:cNvPr id="57" name="Oval 56">
                <a:extLst>
                  <a:ext uri="{FF2B5EF4-FFF2-40B4-BE49-F238E27FC236}">
                    <a16:creationId xmlns:a16="http://schemas.microsoft.com/office/drawing/2014/main" id="{1BE49658-CE8D-4F68-A455-353432FFC717}"/>
                  </a:ext>
                </a:extLst>
              </p:cNvPr>
              <p:cNvSpPr/>
              <p:nvPr userDrawn="1"/>
            </p:nvSpPr>
            <p:spPr>
              <a:xfrm>
                <a:off x="7118555" y="5194083"/>
                <a:ext cx="558596" cy="558592"/>
              </a:xfrm>
              <a:prstGeom prst="ellipse">
                <a:avLst/>
              </a:prstGeom>
              <a:solidFill>
                <a:srgbClr val="E28D26">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Oval 57">
                <a:extLst>
                  <a:ext uri="{FF2B5EF4-FFF2-40B4-BE49-F238E27FC236}">
                    <a16:creationId xmlns:a16="http://schemas.microsoft.com/office/drawing/2014/main" id="{48A65008-F375-4F7E-9088-054235318612}"/>
                  </a:ext>
                </a:extLst>
              </p:cNvPr>
              <p:cNvSpPr/>
              <p:nvPr userDrawn="1"/>
            </p:nvSpPr>
            <p:spPr>
              <a:xfrm>
                <a:off x="7234312" y="5309839"/>
                <a:ext cx="327082" cy="327079"/>
              </a:xfrm>
              <a:prstGeom prst="ellipse">
                <a:avLst/>
              </a:prstGeom>
              <a:solidFill>
                <a:srgbClr val="E28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grpSp>
          <p:nvGrpSpPr>
            <p:cNvPr id="60" name="Group 59">
              <a:extLst>
                <a:ext uri="{FF2B5EF4-FFF2-40B4-BE49-F238E27FC236}">
                  <a16:creationId xmlns:a16="http://schemas.microsoft.com/office/drawing/2014/main" id="{3054898E-0A1A-4F8C-B4C3-C2672D3E379F}"/>
                </a:ext>
              </a:extLst>
            </p:cNvPr>
            <p:cNvGrpSpPr/>
            <p:nvPr/>
          </p:nvGrpSpPr>
          <p:grpSpPr>
            <a:xfrm>
              <a:off x="4799629" y="5095859"/>
              <a:ext cx="237570" cy="237568"/>
              <a:chOff x="7118555" y="5194083"/>
              <a:chExt cx="558596" cy="558592"/>
            </a:xfrm>
          </p:grpSpPr>
          <p:sp>
            <p:nvSpPr>
              <p:cNvPr id="76" name="Oval 75">
                <a:extLst>
                  <a:ext uri="{FF2B5EF4-FFF2-40B4-BE49-F238E27FC236}">
                    <a16:creationId xmlns:a16="http://schemas.microsoft.com/office/drawing/2014/main" id="{1CF7D75C-9E52-441F-AF93-490205E43226}"/>
                  </a:ext>
                </a:extLst>
              </p:cNvPr>
              <p:cNvSpPr/>
              <p:nvPr userDrawn="1"/>
            </p:nvSpPr>
            <p:spPr>
              <a:xfrm>
                <a:off x="7118555" y="5194083"/>
                <a:ext cx="558596" cy="558592"/>
              </a:xfrm>
              <a:prstGeom prst="ellipse">
                <a:avLst/>
              </a:prstGeom>
              <a:solidFill>
                <a:srgbClr val="E28D26">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7" name="Oval 76">
                <a:extLst>
                  <a:ext uri="{FF2B5EF4-FFF2-40B4-BE49-F238E27FC236}">
                    <a16:creationId xmlns:a16="http://schemas.microsoft.com/office/drawing/2014/main" id="{1B6F6939-4ED5-421A-BBFB-7DA939BEBDC1}"/>
                  </a:ext>
                </a:extLst>
              </p:cNvPr>
              <p:cNvSpPr/>
              <p:nvPr userDrawn="1"/>
            </p:nvSpPr>
            <p:spPr>
              <a:xfrm>
                <a:off x="7234312" y="5309839"/>
                <a:ext cx="327082" cy="327079"/>
              </a:xfrm>
              <a:prstGeom prst="ellipse">
                <a:avLst/>
              </a:prstGeom>
              <a:solidFill>
                <a:srgbClr val="E28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a:extLst>
                <a:ext uri="{FF2B5EF4-FFF2-40B4-BE49-F238E27FC236}">
                  <a16:creationId xmlns:a16="http://schemas.microsoft.com/office/drawing/2014/main" id="{1E609027-220E-4803-AE26-33611895CF7E}"/>
                </a:ext>
              </a:extLst>
            </p:cNvPr>
            <p:cNvGrpSpPr/>
            <p:nvPr/>
          </p:nvGrpSpPr>
          <p:grpSpPr>
            <a:xfrm>
              <a:off x="4799629" y="1535834"/>
              <a:ext cx="237570" cy="237568"/>
              <a:chOff x="7118555" y="5194083"/>
              <a:chExt cx="558596" cy="558592"/>
            </a:xfrm>
          </p:grpSpPr>
          <p:sp>
            <p:nvSpPr>
              <p:cNvPr id="87" name="Oval 86">
                <a:extLst>
                  <a:ext uri="{FF2B5EF4-FFF2-40B4-BE49-F238E27FC236}">
                    <a16:creationId xmlns:a16="http://schemas.microsoft.com/office/drawing/2014/main" id="{D0D5FB75-5EBD-4673-A73F-0679571195A2}"/>
                  </a:ext>
                </a:extLst>
              </p:cNvPr>
              <p:cNvSpPr/>
              <p:nvPr userDrawn="1"/>
            </p:nvSpPr>
            <p:spPr>
              <a:xfrm>
                <a:off x="7118555" y="5194083"/>
                <a:ext cx="558596" cy="558592"/>
              </a:xfrm>
              <a:prstGeom prst="ellipse">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7">
                <a:extLst>
                  <a:ext uri="{FF2B5EF4-FFF2-40B4-BE49-F238E27FC236}">
                    <a16:creationId xmlns:a16="http://schemas.microsoft.com/office/drawing/2014/main" id="{349F95D2-D0EE-4C9F-A3B3-2AD60D7C7D65}"/>
                  </a:ext>
                </a:extLst>
              </p:cNvPr>
              <p:cNvSpPr/>
              <p:nvPr userDrawn="1"/>
            </p:nvSpPr>
            <p:spPr>
              <a:xfrm>
                <a:off x="7234312" y="5309839"/>
                <a:ext cx="327082" cy="3270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0" name="Group 89">
              <a:extLst>
                <a:ext uri="{FF2B5EF4-FFF2-40B4-BE49-F238E27FC236}">
                  <a16:creationId xmlns:a16="http://schemas.microsoft.com/office/drawing/2014/main" id="{EBFBE334-348E-463D-8A1B-342F07CBE8C5}"/>
                </a:ext>
              </a:extLst>
            </p:cNvPr>
            <p:cNvGrpSpPr/>
            <p:nvPr/>
          </p:nvGrpSpPr>
          <p:grpSpPr>
            <a:xfrm>
              <a:off x="7155805" y="1535834"/>
              <a:ext cx="237570" cy="237568"/>
              <a:chOff x="7118555" y="5194083"/>
              <a:chExt cx="558596" cy="558592"/>
            </a:xfrm>
          </p:grpSpPr>
          <p:sp>
            <p:nvSpPr>
              <p:cNvPr id="98" name="Oval 97">
                <a:extLst>
                  <a:ext uri="{FF2B5EF4-FFF2-40B4-BE49-F238E27FC236}">
                    <a16:creationId xmlns:a16="http://schemas.microsoft.com/office/drawing/2014/main" id="{4C9D629F-2F37-4645-A94D-7E2B0990D691}"/>
                  </a:ext>
                </a:extLst>
              </p:cNvPr>
              <p:cNvSpPr/>
              <p:nvPr userDrawn="1"/>
            </p:nvSpPr>
            <p:spPr>
              <a:xfrm>
                <a:off x="7118555" y="5194083"/>
                <a:ext cx="558596" cy="558592"/>
              </a:xfrm>
              <a:prstGeom prst="ellipse">
                <a:avLst/>
              </a:prstGeom>
              <a:solidFill>
                <a:srgbClr val="E28D26">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9" name="Oval 98">
                <a:extLst>
                  <a:ext uri="{FF2B5EF4-FFF2-40B4-BE49-F238E27FC236}">
                    <a16:creationId xmlns:a16="http://schemas.microsoft.com/office/drawing/2014/main" id="{FC251898-A981-426E-B53C-83BDC62423DB}"/>
                  </a:ext>
                </a:extLst>
              </p:cNvPr>
              <p:cNvSpPr/>
              <p:nvPr userDrawn="1"/>
            </p:nvSpPr>
            <p:spPr>
              <a:xfrm>
                <a:off x="7234312" y="5309839"/>
                <a:ext cx="327082" cy="327079"/>
              </a:xfrm>
              <a:prstGeom prst="ellipse">
                <a:avLst/>
              </a:prstGeom>
              <a:solidFill>
                <a:srgbClr val="E28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1" name="Group 100">
              <a:extLst>
                <a:ext uri="{FF2B5EF4-FFF2-40B4-BE49-F238E27FC236}">
                  <a16:creationId xmlns:a16="http://schemas.microsoft.com/office/drawing/2014/main" id="{0A22508E-547E-47C7-8604-1646147BC8D7}"/>
                </a:ext>
              </a:extLst>
            </p:cNvPr>
            <p:cNvGrpSpPr/>
            <p:nvPr/>
          </p:nvGrpSpPr>
          <p:grpSpPr>
            <a:xfrm>
              <a:off x="7155805" y="5095859"/>
              <a:ext cx="237570" cy="237568"/>
              <a:chOff x="7118555" y="5194083"/>
              <a:chExt cx="558596" cy="558592"/>
            </a:xfrm>
          </p:grpSpPr>
          <p:sp>
            <p:nvSpPr>
              <p:cNvPr id="115" name="Oval 114">
                <a:extLst>
                  <a:ext uri="{FF2B5EF4-FFF2-40B4-BE49-F238E27FC236}">
                    <a16:creationId xmlns:a16="http://schemas.microsoft.com/office/drawing/2014/main" id="{81387389-43E5-48A9-A080-8E2EB8547B99}"/>
                  </a:ext>
                </a:extLst>
              </p:cNvPr>
              <p:cNvSpPr/>
              <p:nvPr userDrawn="1"/>
            </p:nvSpPr>
            <p:spPr>
              <a:xfrm>
                <a:off x="7118555" y="5194083"/>
                <a:ext cx="558596" cy="558592"/>
              </a:xfrm>
              <a:prstGeom prst="ellipse">
                <a:avLst/>
              </a:prstGeom>
              <a:solidFill>
                <a:srgbClr val="E28D26">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6" name="Oval 115">
                <a:extLst>
                  <a:ext uri="{FF2B5EF4-FFF2-40B4-BE49-F238E27FC236}">
                    <a16:creationId xmlns:a16="http://schemas.microsoft.com/office/drawing/2014/main" id="{46473D08-FA8A-474B-BFF6-14EF0B6AD76D}"/>
                  </a:ext>
                </a:extLst>
              </p:cNvPr>
              <p:cNvSpPr/>
              <p:nvPr userDrawn="1"/>
            </p:nvSpPr>
            <p:spPr>
              <a:xfrm>
                <a:off x="7234312" y="5309839"/>
                <a:ext cx="327082" cy="327079"/>
              </a:xfrm>
              <a:prstGeom prst="ellipse">
                <a:avLst/>
              </a:prstGeom>
              <a:solidFill>
                <a:srgbClr val="E28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8" name="Group 117">
              <a:extLst>
                <a:ext uri="{FF2B5EF4-FFF2-40B4-BE49-F238E27FC236}">
                  <a16:creationId xmlns:a16="http://schemas.microsoft.com/office/drawing/2014/main" id="{007B0838-B73E-4A9E-BA6D-FCAC26F9A7C4}"/>
                </a:ext>
              </a:extLst>
            </p:cNvPr>
            <p:cNvGrpSpPr/>
            <p:nvPr/>
          </p:nvGrpSpPr>
          <p:grpSpPr>
            <a:xfrm>
              <a:off x="8137174" y="3310217"/>
              <a:ext cx="237570" cy="237568"/>
              <a:chOff x="7118555" y="5194083"/>
              <a:chExt cx="558596" cy="558592"/>
            </a:xfrm>
          </p:grpSpPr>
          <p:sp>
            <p:nvSpPr>
              <p:cNvPr id="126" name="Oval 125">
                <a:extLst>
                  <a:ext uri="{FF2B5EF4-FFF2-40B4-BE49-F238E27FC236}">
                    <a16:creationId xmlns:a16="http://schemas.microsoft.com/office/drawing/2014/main" id="{A081665C-CE34-44CC-AF6B-635BB191EDB5}"/>
                  </a:ext>
                </a:extLst>
              </p:cNvPr>
              <p:cNvSpPr/>
              <p:nvPr userDrawn="1"/>
            </p:nvSpPr>
            <p:spPr>
              <a:xfrm>
                <a:off x="7118555" y="5194083"/>
                <a:ext cx="558596" cy="558592"/>
              </a:xfrm>
              <a:prstGeom prst="ellipse">
                <a:avLst/>
              </a:prstGeom>
              <a:solidFill>
                <a:srgbClr val="E28D26">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7" name="Oval 126">
                <a:extLst>
                  <a:ext uri="{FF2B5EF4-FFF2-40B4-BE49-F238E27FC236}">
                    <a16:creationId xmlns:a16="http://schemas.microsoft.com/office/drawing/2014/main" id="{639CDC5A-4A12-40DA-B856-E12C5C134C75}"/>
                  </a:ext>
                </a:extLst>
              </p:cNvPr>
              <p:cNvSpPr/>
              <p:nvPr userDrawn="1"/>
            </p:nvSpPr>
            <p:spPr>
              <a:xfrm>
                <a:off x="7234312" y="5309839"/>
                <a:ext cx="327082" cy="327079"/>
              </a:xfrm>
              <a:prstGeom prst="ellipse">
                <a:avLst/>
              </a:prstGeom>
              <a:solidFill>
                <a:srgbClr val="E28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nvGrpSpPr>
          <p:cNvPr id="197" name="Group 196">
            <a:extLst>
              <a:ext uri="{FF2B5EF4-FFF2-40B4-BE49-F238E27FC236}">
                <a16:creationId xmlns:a16="http://schemas.microsoft.com/office/drawing/2014/main" id="{3CF9359D-727E-4C9D-B277-D446516E9909}"/>
              </a:ext>
            </a:extLst>
          </p:cNvPr>
          <p:cNvGrpSpPr/>
          <p:nvPr/>
        </p:nvGrpSpPr>
        <p:grpSpPr>
          <a:xfrm>
            <a:off x="7622873" y="1002198"/>
            <a:ext cx="3265588" cy="1136548"/>
            <a:chOff x="7622873" y="1002198"/>
            <a:chExt cx="3265588" cy="1136548"/>
          </a:xfrm>
        </p:grpSpPr>
        <p:grpSp>
          <p:nvGrpSpPr>
            <p:cNvPr id="91" name="Group 90">
              <a:extLst>
                <a:ext uri="{FF2B5EF4-FFF2-40B4-BE49-F238E27FC236}">
                  <a16:creationId xmlns:a16="http://schemas.microsoft.com/office/drawing/2014/main" id="{A4D6B03B-9C67-4DFD-89DA-B372E0411AC8}"/>
                </a:ext>
              </a:extLst>
            </p:cNvPr>
            <p:cNvGrpSpPr/>
            <p:nvPr/>
          </p:nvGrpSpPr>
          <p:grpSpPr>
            <a:xfrm flipH="1">
              <a:off x="7622873" y="1002198"/>
              <a:ext cx="3265588" cy="1136548"/>
              <a:chOff x="488731" y="1087821"/>
              <a:chExt cx="3458029" cy="1375852"/>
            </a:xfrm>
            <a:solidFill>
              <a:schemeClr val="bg1"/>
            </a:solidFill>
            <a:effectLst>
              <a:outerShdw blurRad="635000" dist="1181100" dir="9600000" sx="70000" sy="70000" algn="tr" rotWithShape="0">
                <a:schemeClr val="bg1">
                  <a:lumMod val="75000"/>
                  <a:alpha val="40000"/>
                </a:schemeClr>
              </a:outerShdw>
            </a:effectLst>
          </p:grpSpPr>
          <p:sp>
            <p:nvSpPr>
              <p:cNvPr id="96" name="Rectangle 95">
                <a:extLst>
                  <a:ext uri="{FF2B5EF4-FFF2-40B4-BE49-F238E27FC236}">
                    <a16:creationId xmlns:a16="http://schemas.microsoft.com/office/drawing/2014/main" id="{BFA76B0B-7DD8-49CE-BA4B-42217F051424}"/>
                  </a:ext>
                </a:extLst>
              </p:cNvPr>
              <p:cNvSpPr/>
              <p:nvPr/>
            </p:nvSpPr>
            <p:spPr>
              <a:xfrm>
                <a:off x="488731" y="1087821"/>
                <a:ext cx="3294993" cy="1375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Isosceles Triangle 96">
                <a:extLst>
                  <a:ext uri="{FF2B5EF4-FFF2-40B4-BE49-F238E27FC236}">
                    <a16:creationId xmlns:a16="http://schemas.microsoft.com/office/drawing/2014/main" id="{9F6CE351-E7AB-422B-A4D7-2D2E86877A93}"/>
                  </a:ext>
                </a:extLst>
              </p:cNvPr>
              <p:cNvSpPr/>
              <p:nvPr/>
            </p:nvSpPr>
            <p:spPr>
              <a:xfrm rot="5400000">
                <a:off x="3745512" y="1694229"/>
                <a:ext cx="239460" cy="1630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4" name="TextBox 93">
              <a:extLst>
                <a:ext uri="{FF2B5EF4-FFF2-40B4-BE49-F238E27FC236}">
                  <a16:creationId xmlns:a16="http://schemas.microsoft.com/office/drawing/2014/main" id="{33442F5F-83CF-4BFD-A351-D9E206CB4AC7}"/>
                </a:ext>
              </a:extLst>
            </p:cNvPr>
            <p:cNvSpPr txBox="1"/>
            <p:nvPr/>
          </p:nvSpPr>
          <p:spPr>
            <a:xfrm>
              <a:off x="8626057" y="1328328"/>
              <a:ext cx="2010964" cy="792268"/>
            </a:xfrm>
            <a:prstGeom prst="rect">
              <a:avLst/>
            </a:prstGeom>
            <a:noFill/>
          </p:spPr>
          <p:txBody>
            <a:bodyPr wrap="square" rtlCol="0">
              <a:spAutoFit/>
            </a:bodyPr>
            <a:lstStyle/>
            <a:p>
              <a:pPr>
                <a:lnSpc>
                  <a:spcPct val="130000"/>
                </a:lnSpc>
              </a:pPr>
              <a:r>
                <a:rPr lang="en-US" sz="1200" b="1" dirty="0">
                  <a:solidFill>
                    <a:srgbClr val="771516"/>
                  </a:solidFill>
                  <a:cs typeface="Times New Roman" panose="02020603050405020304" pitchFamily="18" charset="0"/>
                </a:rPr>
                <a:t>Construction offers career advancement and mobility.</a:t>
              </a:r>
            </a:p>
          </p:txBody>
        </p:sp>
        <p:sp>
          <p:nvSpPr>
            <p:cNvPr id="95" name="TextBox 94">
              <a:extLst>
                <a:ext uri="{FF2B5EF4-FFF2-40B4-BE49-F238E27FC236}">
                  <a16:creationId xmlns:a16="http://schemas.microsoft.com/office/drawing/2014/main" id="{46FCEA99-3661-4950-8CF8-013F42BF9EF0}"/>
                </a:ext>
              </a:extLst>
            </p:cNvPr>
            <p:cNvSpPr txBox="1"/>
            <p:nvPr/>
          </p:nvSpPr>
          <p:spPr>
            <a:xfrm>
              <a:off x="8611399" y="1082340"/>
              <a:ext cx="2276837" cy="338554"/>
            </a:xfrm>
            <a:prstGeom prst="rect">
              <a:avLst/>
            </a:prstGeom>
            <a:noFill/>
          </p:spPr>
          <p:txBody>
            <a:bodyPr wrap="square" rtlCol="0">
              <a:spAutoFit/>
            </a:bodyPr>
            <a:lstStyle/>
            <a:p>
              <a:r>
                <a:rPr lang="en-US" sz="1600" b="1" dirty="0">
                  <a:solidFill>
                    <a:srgbClr val="12253D"/>
                  </a:solidFill>
                  <a:latin typeface="+mj-lt"/>
                  <a:cs typeface="Times New Roman" panose="02020603050405020304" pitchFamily="18" charset="0"/>
                </a:rPr>
                <a:t>Unlimited Potential</a:t>
              </a:r>
            </a:p>
          </p:txBody>
        </p:sp>
        <p:grpSp>
          <p:nvGrpSpPr>
            <p:cNvPr id="166" name="Gruppieren 758">
              <a:extLst>
                <a:ext uri="{FF2B5EF4-FFF2-40B4-BE49-F238E27FC236}">
                  <a16:creationId xmlns:a16="http://schemas.microsoft.com/office/drawing/2014/main" id="{737378A5-A50A-41AF-AD03-D75082E77FF1}"/>
                </a:ext>
              </a:extLst>
            </p:cNvPr>
            <p:cNvGrpSpPr/>
            <p:nvPr/>
          </p:nvGrpSpPr>
          <p:grpSpPr>
            <a:xfrm>
              <a:off x="8078986" y="1401403"/>
              <a:ext cx="341313" cy="338138"/>
              <a:chOff x="5699126" y="1022350"/>
              <a:chExt cx="341313" cy="338138"/>
            </a:xfrm>
            <a:solidFill>
              <a:schemeClr val="accent4"/>
            </a:solidFill>
          </p:grpSpPr>
          <p:sp>
            <p:nvSpPr>
              <p:cNvPr id="167" name="Freeform 19">
                <a:extLst>
                  <a:ext uri="{FF2B5EF4-FFF2-40B4-BE49-F238E27FC236}">
                    <a16:creationId xmlns:a16="http://schemas.microsoft.com/office/drawing/2014/main" id="{4A7293E9-BA7B-4383-B224-8EE6820F1CF1}"/>
                  </a:ext>
                </a:extLst>
              </p:cNvPr>
              <p:cNvSpPr>
                <a:spLocks noEditPoints="1"/>
              </p:cNvSpPr>
              <p:nvPr/>
            </p:nvSpPr>
            <p:spPr bwMode="auto">
              <a:xfrm>
                <a:off x="5699126" y="1022350"/>
                <a:ext cx="274638" cy="274638"/>
              </a:xfrm>
              <a:custGeom>
                <a:avLst/>
                <a:gdLst>
                  <a:gd name="T0" fmla="*/ 10 w 161"/>
                  <a:gd name="T1" fmla="*/ 161 h 161"/>
                  <a:gd name="T2" fmla="*/ 5 w 161"/>
                  <a:gd name="T3" fmla="*/ 158 h 161"/>
                  <a:gd name="T4" fmla="*/ 0 w 161"/>
                  <a:gd name="T5" fmla="*/ 144 h 161"/>
                  <a:gd name="T6" fmla="*/ 40 w 161"/>
                  <a:gd name="T7" fmla="*/ 79 h 161"/>
                  <a:gd name="T8" fmla="*/ 32 w 161"/>
                  <a:gd name="T9" fmla="*/ 71 h 161"/>
                  <a:gd name="T10" fmla="*/ 32 w 161"/>
                  <a:gd name="T11" fmla="*/ 59 h 161"/>
                  <a:gd name="T12" fmla="*/ 59 w 161"/>
                  <a:gd name="T13" fmla="*/ 32 h 161"/>
                  <a:gd name="T14" fmla="*/ 72 w 161"/>
                  <a:gd name="T15" fmla="*/ 32 h 161"/>
                  <a:gd name="T16" fmla="*/ 79 w 161"/>
                  <a:gd name="T17" fmla="*/ 40 h 161"/>
                  <a:gd name="T18" fmla="*/ 144 w 161"/>
                  <a:gd name="T19" fmla="*/ 0 h 161"/>
                  <a:gd name="T20" fmla="*/ 158 w 161"/>
                  <a:gd name="T21" fmla="*/ 5 h 161"/>
                  <a:gd name="T22" fmla="*/ 160 w 161"/>
                  <a:gd name="T23" fmla="*/ 8 h 161"/>
                  <a:gd name="T24" fmla="*/ 150 w 161"/>
                  <a:gd name="T25" fmla="*/ 26 h 161"/>
                  <a:gd name="T26" fmla="*/ 108 w 161"/>
                  <a:gd name="T27" fmla="*/ 68 h 161"/>
                  <a:gd name="T28" fmla="*/ 108 w 161"/>
                  <a:gd name="T29" fmla="*/ 70 h 161"/>
                  <a:gd name="T30" fmla="*/ 99 w 161"/>
                  <a:gd name="T31" fmla="*/ 99 h 161"/>
                  <a:gd name="T32" fmla="*/ 78 w 161"/>
                  <a:gd name="T33" fmla="*/ 110 h 161"/>
                  <a:gd name="T34" fmla="*/ 78 w 161"/>
                  <a:gd name="T35" fmla="*/ 110 h 161"/>
                  <a:gd name="T36" fmla="*/ 70 w 161"/>
                  <a:gd name="T37" fmla="*/ 108 h 161"/>
                  <a:gd name="T38" fmla="*/ 68 w 161"/>
                  <a:gd name="T39" fmla="*/ 108 h 161"/>
                  <a:gd name="T40" fmla="*/ 26 w 161"/>
                  <a:gd name="T41" fmla="*/ 150 h 161"/>
                  <a:gd name="T42" fmla="*/ 10 w 161"/>
                  <a:gd name="T43" fmla="*/ 161 h 161"/>
                  <a:gd name="T44" fmla="*/ 65 w 161"/>
                  <a:gd name="T45" fmla="*/ 37 h 161"/>
                  <a:gd name="T46" fmla="*/ 65 w 161"/>
                  <a:gd name="T47" fmla="*/ 38 h 161"/>
                  <a:gd name="T48" fmla="*/ 38 w 161"/>
                  <a:gd name="T49" fmla="*/ 65 h 161"/>
                  <a:gd name="T50" fmla="*/ 38 w 161"/>
                  <a:gd name="T51" fmla="*/ 66 h 161"/>
                  <a:gd name="T52" fmla="*/ 51 w 161"/>
                  <a:gd name="T53" fmla="*/ 80 h 161"/>
                  <a:gd name="T54" fmla="*/ 48 w 161"/>
                  <a:gd name="T55" fmla="*/ 82 h 161"/>
                  <a:gd name="T56" fmla="*/ 8 w 161"/>
                  <a:gd name="T57" fmla="*/ 144 h 161"/>
                  <a:gd name="T58" fmla="*/ 11 w 161"/>
                  <a:gd name="T59" fmla="*/ 152 h 161"/>
                  <a:gd name="T60" fmla="*/ 20 w 161"/>
                  <a:gd name="T61" fmla="*/ 144 h 161"/>
                  <a:gd name="T62" fmla="*/ 62 w 161"/>
                  <a:gd name="T63" fmla="*/ 103 h 161"/>
                  <a:gd name="T64" fmla="*/ 73 w 161"/>
                  <a:gd name="T65" fmla="*/ 101 h 161"/>
                  <a:gd name="T66" fmla="*/ 94 w 161"/>
                  <a:gd name="T67" fmla="*/ 94 h 161"/>
                  <a:gd name="T68" fmla="*/ 101 w 161"/>
                  <a:gd name="T69" fmla="*/ 73 h 161"/>
                  <a:gd name="T70" fmla="*/ 103 w 161"/>
                  <a:gd name="T71" fmla="*/ 62 h 161"/>
                  <a:gd name="T72" fmla="*/ 144 w 161"/>
                  <a:gd name="T73" fmla="*/ 20 h 161"/>
                  <a:gd name="T74" fmla="*/ 152 w 161"/>
                  <a:gd name="T75" fmla="*/ 11 h 161"/>
                  <a:gd name="T76" fmla="*/ 144 w 161"/>
                  <a:gd name="T77" fmla="*/ 8 h 161"/>
                  <a:gd name="T78" fmla="*/ 82 w 161"/>
                  <a:gd name="T79" fmla="*/ 48 h 161"/>
                  <a:gd name="T80" fmla="*/ 80 w 161"/>
                  <a:gd name="T81" fmla="*/ 51 h 161"/>
                  <a:gd name="T82" fmla="*/ 66 w 161"/>
                  <a:gd name="T83" fmla="*/ 38 h 161"/>
                  <a:gd name="T84" fmla="*/ 65 w 161"/>
                  <a:gd name="T85" fmla="*/ 3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161">
                    <a:moveTo>
                      <a:pt x="10" y="161"/>
                    </a:moveTo>
                    <a:cubicBezTo>
                      <a:pt x="8" y="161"/>
                      <a:pt x="6" y="159"/>
                      <a:pt x="5" y="158"/>
                    </a:cubicBezTo>
                    <a:cubicBezTo>
                      <a:pt x="2" y="154"/>
                      <a:pt x="0" y="149"/>
                      <a:pt x="0" y="144"/>
                    </a:cubicBezTo>
                    <a:cubicBezTo>
                      <a:pt x="0" y="121"/>
                      <a:pt x="30" y="89"/>
                      <a:pt x="40" y="79"/>
                    </a:cubicBezTo>
                    <a:cubicBezTo>
                      <a:pt x="32" y="71"/>
                      <a:pt x="32" y="71"/>
                      <a:pt x="32" y="71"/>
                    </a:cubicBezTo>
                    <a:cubicBezTo>
                      <a:pt x="28" y="68"/>
                      <a:pt x="28" y="63"/>
                      <a:pt x="32" y="59"/>
                    </a:cubicBezTo>
                    <a:cubicBezTo>
                      <a:pt x="59" y="32"/>
                      <a:pt x="59" y="32"/>
                      <a:pt x="59" y="32"/>
                    </a:cubicBezTo>
                    <a:cubicBezTo>
                      <a:pt x="62" y="29"/>
                      <a:pt x="68" y="29"/>
                      <a:pt x="72" y="32"/>
                    </a:cubicBezTo>
                    <a:cubicBezTo>
                      <a:pt x="79" y="40"/>
                      <a:pt x="79" y="40"/>
                      <a:pt x="79" y="40"/>
                    </a:cubicBezTo>
                    <a:cubicBezTo>
                      <a:pt x="89" y="30"/>
                      <a:pt x="121" y="0"/>
                      <a:pt x="144" y="0"/>
                    </a:cubicBezTo>
                    <a:cubicBezTo>
                      <a:pt x="150" y="0"/>
                      <a:pt x="154" y="2"/>
                      <a:pt x="158" y="5"/>
                    </a:cubicBezTo>
                    <a:cubicBezTo>
                      <a:pt x="159" y="6"/>
                      <a:pt x="160" y="7"/>
                      <a:pt x="160" y="8"/>
                    </a:cubicBezTo>
                    <a:cubicBezTo>
                      <a:pt x="161" y="11"/>
                      <a:pt x="161" y="15"/>
                      <a:pt x="150" y="26"/>
                    </a:cubicBezTo>
                    <a:cubicBezTo>
                      <a:pt x="108" y="68"/>
                      <a:pt x="108" y="68"/>
                      <a:pt x="108" y="68"/>
                    </a:cubicBezTo>
                    <a:cubicBezTo>
                      <a:pt x="108" y="68"/>
                      <a:pt x="108" y="69"/>
                      <a:pt x="108" y="70"/>
                    </a:cubicBezTo>
                    <a:cubicBezTo>
                      <a:pt x="110" y="75"/>
                      <a:pt x="113" y="86"/>
                      <a:pt x="99" y="99"/>
                    </a:cubicBezTo>
                    <a:cubicBezTo>
                      <a:pt x="92" y="106"/>
                      <a:pt x="85" y="110"/>
                      <a:pt x="78" y="110"/>
                    </a:cubicBezTo>
                    <a:cubicBezTo>
                      <a:pt x="78" y="110"/>
                      <a:pt x="78" y="110"/>
                      <a:pt x="78" y="110"/>
                    </a:cubicBezTo>
                    <a:cubicBezTo>
                      <a:pt x="75" y="110"/>
                      <a:pt x="73" y="109"/>
                      <a:pt x="70" y="108"/>
                    </a:cubicBezTo>
                    <a:cubicBezTo>
                      <a:pt x="69" y="108"/>
                      <a:pt x="68" y="108"/>
                      <a:pt x="68" y="108"/>
                    </a:cubicBezTo>
                    <a:cubicBezTo>
                      <a:pt x="26" y="150"/>
                      <a:pt x="26" y="150"/>
                      <a:pt x="26" y="150"/>
                    </a:cubicBezTo>
                    <a:cubicBezTo>
                      <a:pt x="16" y="159"/>
                      <a:pt x="13" y="161"/>
                      <a:pt x="10" y="161"/>
                    </a:cubicBezTo>
                    <a:close/>
                    <a:moveTo>
                      <a:pt x="65" y="37"/>
                    </a:moveTo>
                    <a:cubicBezTo>
                      <a:pt x="65" y="37"/>
                      <a:pt x="65" y="37"/>
                      <a:pt x="65" y="38"/>
                    </a:cubicBezTo>
                    <a:cubicBezTo>
                      <a:pt x="38" y="65"/>
                      <a:pt x="38" y="65"/>
                      <a:pt x="38" y="65"/>
                    </a:cubicBezTo>
                    <a:cubicBezTo>
                      <a:pt x="37" y="65"/>
                      <a:pt x="37" y="66"/>
                      <a:pt x="38" y="66"/>
                    </a:cubicBezTo>
                    <a:cubicBezTo>
                      <a:pt x="51" y="80"/>
                      <a:pt x="51" y="80"/>
                      <a:pt x="51" y="80"/>
                    </a:cubicBezTo>
                    <a:cubicBezTo>
                      <a:pt x="48" y="82"/>
                      <a:pt x="48" y="82"/>
                      <a:pt x="48" y="82"/>
                    </a:cubicBezTo>
                    <a:cubicBezTo>
                      <a:pt x="37" y="93"/>
                      <a:pt x="8" y="125"/>
                      <a:pt x="8" y="144"/>
                    </a:cubicBezTo>
                    <a:cubicBezTo>
                      <a:pt x="8" y="147"/>
                      <a:pt x="9" y="150"/>
                      <a:pt x="11" y="152"/>
                    </a:cubicBezTo>
                    <a:cubicBezTo>
                      <a:pt x="12" y="151"/>
                      <a:pt x="15" y="150"/>
                      <a:pt x="20" y="144"/>
                    </a:cubicBezTo>
                    <a:cubicBezTo>
                      <a:pt x="62" y="103"/>
                      <a:pt x="62" y="103"/>
                      <a:pt x="62" y="103"/>
                    </a:cubicBezTo>
                    <a:cubicBezTo>
                      <a:pt x="65" y="100"/>
                      <a:pt x="69" y="99"/>
                      <a:pt x="73" y="101"/>
                    </a:cubicBezTo>
                    <a:cubicBezTo>
                      <a:pt x="79" y="103"/>
                      <a:pt x="86" y="101"/>
                      <a:pt x="94" y="94"/>
                    </a:cubicBezTo>
                    <a:cubicBezTo>
                      <a:pt x="103" y="84"/>
                      <a:pt x="103" y="77"/>
                      <a:pt x="101" y="73"/>
                    </a:cubicBezTo>
                    <a:cubicBezTo>
                      <a:pt x="99" y="70"/>
                      <a:pt x="100" y="65"/>
                      <a:pt x="103" y="62"/>
                    </a:cubicBezTo>
                    <a:cubicBezTo>
                      <a:pt x="144" y="20"/>
                      <a:pt x="144" y="20"/>
                      <a:pt x="144" y="20"/>
                    </a:cubicBezTo>
                    <a:cubicBezTo>
                      <a:pt x="149" y="16"/>
                      <a:pt x="152" y="12"/>
                      <a:pt x="152" y="11"/>
                    </a:cubicBezTo>
                    <a:cubicBezTo>
                      <a:pt x="150" y="9"/>
                      <a:pt x="147" y="8"/>
                      <a:pt x="144" y="8"/>
                    </a:cubicBezTo>
                    <a:cubicBezTo>
                      <a:pt x="125" y="8"/>
                      <a:pt x="93" y="37"/>
                      <a:pt x="82" y="48"/>
                    </a:cubicBezTo>
                    <a:cubicBezTo>
                      <a:pt x="80" y="51"/>
                      <a:pt x="80" y="51"/>
                      <a:pt x="80" y="51"/>
                    </a:cubicBezTo>
                    <a:cubicBezTo>
                      <a:pt x="66" y="38"/>
                      <a:pt x="66" y="38"/>
                      <a:pt x="66" y="38"/>
                    </a:cubicBezTo>
                    <a:cubicBezTo>
                      <a:pt x="66" y="37"/>
                      <a:pt x="65" y="37"/>
                      <a:pt x="6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0">
                <a:extLst>
                  <a:ext uri="{FF2B5EF4-FFF2-40B4-BE49-F238E27FC236}">
                    <a16:creationId xmlns:a16="http://schemas.microsoft.com/office/drawing/2014/main" id="{38A31A5F-D2FC-4F77-A609-FA5F44F0F08F}"/>
                  </a:ext>
                </a:extLst>
              </p:cNvPr>
              <p:cNvSpPr>
                <a:spLocks/>
              </p:cNvSpPr>
              <p:nvPr/>
            </p:nvSpPr>
            <p:spPr bwMode="auto">
              <a:xfrm>
                <a:off x="5737226" y="1060450"/>
                <a:ext cx="73025" cy="73025"/>
              </a:xfrm>
              <a:custGeom>
                <a:avLst/>
                <a:gdLst>
                  <a:gd name="T0" fmla="*/ 9 w 43"/>
                  <a:gd name="T1" fmla="*/ 43 h 43"/>
                  <a:gd name="T2" fmla="*/ 9 w 43"/>
                  <a:gd name="T3" fmla="*/ 9 h 43"/>
                  <a:gd name="T4" fmla="*/ 43 w 43"/>
                  <a:gd name="T5" fmla="*/ 9 h 43"/>
                  <a:gd name="T6" fmla="*/ 38 w 43"/>
                  <a:gd name="T7" fmla="*/ 15 h 43"/>
                  <a:gd name="T8" fmla="*/ 15 w 43"/>
                  <a:gd name="T9" fmla="*/ 15 h 43"/>
                  <a:gd name="T10" fmla="*/ 15 w 43"/>
                  <a:gd name="T11" fmla="*/ 38 h 43"/>
                  <a:gd name="T12" fmla="*/ 9 w 43"/>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9" y="43"/>
                    </a:moveTo>
                    <a:cubicBezTo>
                      <a:pt x="0" y="34"/>
                      <a:pt x="0" y="19"/>
                      <a:pt x="9" y="9"/>
                    </a:cubicBezTo>
                    <a:cubicBezTo>
                      <a:pt x="19" y="0"/>
                      <a:pt x="34" y="0"/>
                      <a:pt x="43" y="9"/>
                    </a:cubicBezTo>
                    <a:cubicBezTo>
                      <a:pt x="38" y="15"/>
                      <a:pt x="38" y="15"/>
                      <a:pt x="38" y="15"/>
                    </a:cubicBezTo>
                    <a:cubicBezTo>
                      <a:pt x="31" y="9"/>
                      <a:pt x="21" y="9"/>
                      <a:pt x="15" y="15"/>
                    </a:cubicBezTo>
                    <a:cubicBezTo>
                      <a:pt x="9" y="21"/>
                      <a:pt x="9" y="31"/>
                      <a:pt x="15" y="38"/>
                    </a:cubicBezTo>
                    <a:lnTo>
                      <a:pt x="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1">
                <a:extLst>
                  <a:ext uri="{FF2B5EF4-FFF2-40B4-BE49-F238E27FC236}">
                    <a16:creationId xmlns:a16="http://schemas.microsoft.com/office/drawing/2014/main" id="{DDEB1B4B-6008-4F53-ADD2-53695431CA7D}"/>
                  </a:ext>
                </a:extLst>
              </p:cNvPr>
              <p:cNvSpPr>
                <a:spLocks noEditPoints="1"/>
              </p:cNvSpPr>
              <p:nvPr/>
            </p:nvSpPr>
            <p:spPr bwMode="auto">
              <a:xfrm>
                <a:off x="5827714" y="1149350"/>
                <a:ext cx="212725" cy="211138"/>
              </a:xfrm>
              <a:custGeom>
                <a:avLst/>
                <a:gdLst>
                  <a:gd name="T0" fmla="*/ 103 w 125"/>
                  <a:gd name="T1" fmla="*/ 123 h 123"/>
                  <a:gd name="T2" fmla="*/ 89 w 125"/>
                  <a:gd name="T3" fmla="*/ 118 h 123"/>
                  <a:gd name="T4" fmla="*/ 0 w 125"/>
                  <a:gd name="T5" fmla="*/ 28 h 123"/>
                  <a:gd name="T6" fmla="*/ 7 w 125"/>
                  <a:gd name="T7" fmla="*/ 26 h 123"/>
                  <a:gd name="T8" fmla="*/ 19 w 125"/>
                  <a:gd name="T9" fmla="*/ 19 h 123"/>
                  <a:gd name="T10" fmla="*/ 26 w 125"/>
                  <a:gd name="T11" fmla="*/ 7 h 123"/>
                  <a:gd name="T12" fmla="*/ 28 w 125"/>
                  <a:gd name="T13" fmla="*/ 0 h 123"/>
                  <a:gd name="T14" fmla="*/ 118 w 125"/>
                  <a:gd name="T15" fmla="*/ 89 h 123"/>
                  <a:gd name="T16" fmla="*/ 118 w 125"/>
                  <a:gd name="T17" fmla="*/ 118 h 123"/>
                  <a:gd name="T18" fmla="*/ 103 w 125"/>
                  <a:gd name="T19" fmla="*/ 123 h 123"/>
                  <a:gd name="T20" fmla="*/ 15 w 125"/>
                  <a:gd name="T21" fmla="*/ 32 h 123"/>
                  <a:gd name="T22" fmla="*/ 95 w 125"/>
                  <a:gd name="T23" fmla="*/ 112 h 123"/>
                  <a:gd name="T24" fmla="*/ 112 w 125"/>
                  <a:gd name="T25" fmla="*/ 112 h 123"/>
                  <a:gd name="T26" fmla="*/ 112 w 125"/>
                  <a:gd name="T27" fmla="*/ 95 h 123"/>
                  <a:gd name="T28" fmla="*/ 32 w 125"/>
                  <a:gd name="T29" fmla="*/ 15 h 123"/>
                  <a:gd name="T30" fmla="*/ 24 w 125"/>
                  <a:gd name="T31" fmla="*/ 24 h 123"/>
                  <a:gd name="T32" fmla="*/ 15 w 125"/>
                  <a:gd name="T33" fmla="*/ 3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23">
                    <a:moveTo>
                      <a:pt x="103" y="123"/>
                    </a:moveTo>
                    <a:cubicBezTo>
                      <a:pt x="98" y="123"/>
                      <a:pt x="93" y="121"/>
                      <a:pt x="89" y="118"/>
                    </a:cubicBezTo>
                    <a:cubicBezTo>
                      <a:pt x="0" y="28"/>
                      <a:pt x="0" y="28"/>
                      <a:pt x="0" y="28"/>
                    </a:cubicBezTo>
                    <a:cubicBezTo>
                      <a:pt x="7" y="26"/>
                      <a:pt x="7" y="26"/>
                      <a:pt x="7" y="26"/>
                    </a:cubicBezTo>
                    <a:cubicBezTo>
                      <a:pt x="10" y="25"/>
                      <a:pt x="14" y="23"/>
                      <a:pt x="19" y="19"/>
                    </a:cubicBezTo>
                    <a:cubicBezTo>
                      <a:pt x="23" y="14"/>
                      <a:pt x="25" y="10"/>
                      <a:pt x="26" y="7"/>
                    </a:cubicBezTo>
                    <a:cubicBezTo>
                      <a:pt x="28" y="0"/>
                      <a:pt x="28" y="0"/>
                      <a:pt x="28" y="0"/>
                    </a:cubicBezTo>
                    <a:cubicBezTo>
                      <a:pt x="118" y="89"/>
                      <a:pt x="118" y="89"/>
                      <a:pt x="118" y="89"/>
                    </a:cubicBezTo>
                    <a:cubicBezTo>
                      <a:pt x="125" y="97"/>
                      <a:pt x="125" y="110"/>
                      <a:pt x="118" y="118"/>
                    </a:cubicBezTo>
                    <a:cubicBezTo>
                      <a:pt x="114" y="121"/>
                      <a:pt x="109" y="123"/>
                      <a:pt x="103" y="123"/>
                    </a:cubicBezTo>
                    <a:close/>
                    <a:moveTo>
                      <a:pt x="15" y="32"/>
                    </a:moveTo>
                    <a:cubicBezTo>
                      <a:pt x="95" y="112"/>
                      <a:pt x="95" y="112"/>
                      <a:pt x="95" y="112"/>
                    </a:cubicBezTo>
                    <a:cubicBezTo>
                      <a:pt x="100" y="116"/>
                      <a:pt x="107" y="116"/>
                      <a:pt x="112" y="112"/>
                    </a:cubicBezTo>
                    <a:cubicBezTo>
                      <a:pt x="117" y="107"/>
                      <a:pt x="117" y="100"/>
                      <a:pt x="112" y="95"/>
                    </a:cubicBezTo>
                    <a:cubicBezTo>
                      <a:pt x="32" y="15"/>
                      <a:pt x="32" y="15"/>
                      <a:pt x="32" y="15"/>
                    </a:cubicBezTo>
                    <a:cubicBezTo>
                      <a:pt x="30" y="18"/>
                      <a:pt x="27" y="21"/>
                      <a:pt x="24" y="24"/>
                    </a:cubicBezTo>
                    <a:cubicBezTo>
                      <a:pt x="21" y="27"/>
                      <a:pt x="18" y="30"/>
                      <a:pt x="1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3" name="Group 192">
            <a:extLst>
              <a:ext uri="{FF2B5EF4-FFF2-40B4-BE49-F238E27FC236}">
                <a16:creationId xmlns:a16="http://schemas.microsoft.com/office/drawing/2014/main" id="{7E84B032-C17A-4C86-A585-30C394DFF562}"/>
              </a:ext>
            </a:extLst>
          </p:cNvPr>
          <p:cNvGrpSpPr/>
          <p:nvPr/>
        </p:nvGrpSpPr>
        <p:grpSpPr>
          <a:xfrm>
            <a:off x="1430076" y="1002198"/>
            <a:ext cx="3139051" cy="1136548"/>
            <a:chOff x="1430076" y="1002198"/>
            <a:chExt cx="3139051" cy="1136548"/>
          </a:xfrm>
        </p:grpSpPr>
        <p:grpSp>
          <p:nvGrpSpPr>
            <p:cNvPr id="80" name="Group 79">
              <a:extLst>
                <a:ext uri="{FF2B5EF4-FFF2-40B4-BE49-F238E27FC236}">
                  <a16:creationId xmlns:a16="http://schemas.microsoft.com/office/drawing/2014/main" id="{7BB47158-7401-426C-9926-58C09C562D5C}"/>
                </a:ext>
              </a:extLst>
            </p:cNvPr>
            <p:cNvGrpSpPr/>
            <p:nvPr/>
          </p:nvGrpSpPr>
          <p:grpSpPr>
            <a:xfrm>
              <a:off x="1554979" y="1002198"/>
              <a:ext cx="3014148" cy="1136548"/>
              <a:chOff x="754988" y="1087821"/>
              <a:chExt cx="3191772" cy="1375852"/>
            </a:xfrm>
            <a:solidFill>
              <a:schemeClr val="bg1"/>
            </a:solidFill>
            <a:effectLst>
              <a:outerShdw blurRad="635000" dist="1181100" dir="1200000" sx="70000" sy="70000" algn="tl" rotWithShape="0">
                <a:schemeClr val="bg1">
                  <a:lumMod val="75000"/>
                  <a:alpha val="40000"/>
                </a:schemeClr>
              </a:outerShdw>
            </a:effectLst>
          </p:grpSpPr>
          <p:sp>
            <p:nvSpPr>
              <p:cNvPr id="85" name="Rectangle 84">
                <a:extLst>
                  <a:ext uri="{FF2B5EF4-FFF2-40B4-BE49-F238E27FC236}">
                    <a16:creationId xmlns:a16="http://schemas.microsoft.com/office/drawing/2014/main" id="{905A14C2-737B-47C3-8DEF-A2AFCA3E0679}"/>
                  </a:ext>
                </a:extLst>
              </p:cNvPr>
              <p:cNvSpPr/>
              <p:nvPr/>
            </p:nvSpPr>
            <p:spPr>
              <a:xfrm>
                <a:off x="754988" y="1087821"/>
                <a:ext cx="3028736" cy="1375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6" name="Isosceles Triangle 85">
                <a:extLst>
                  <a:ext uri="{FF2B5EF4-FFF2-40B4-BE49-F238E27FC236}">
                    <a16:creationId xmlns:a16="http://schemas.microsoft.com/office/drawing/2014/main" id="{065D7584-710C-49AE-9BC4-E6B42CB9A355}"/>
                  </a:ext>
                </a:extLst>
              </p:cNvPr>
              <p:cNvSpPr/>
              <p:nvPr/>
            </p:nvSpPr>
            <p:spPr>
              <a:xfrm rot="5400000">
                <a:off x="3745512" y="1694229"/>
                <a:ext cx="239460" cy="1630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3" name="TextBox 82">
              <a:extLst>
                <a:ext uri="{FF2B5EF4-FFF2-40B4-BE49-F238E27FC236}">
                  <a16:creationId xmlns:a16="http://schemas.microsoft.com/office/drawing/2014/main" id="{9F26B607-A606-4D00-9A57-27758F24016F}"/>
                </a:ext>
              </a:extLst>
            </p:cNvPr>
            <p:cNvSpPr txBox="1"/>
            <p:nvPr/>
          </p:nvSpPr>
          <p:spPr>
            <a:xfrm>
              <a:off x="1430076" y="1442628"/>
              <a:ext cx="2143423" cy="552202"/>
            </a:xfrm>
            <a:prstGeom prst="rect">
              <a:avLst/>
            </a:prstGeom>
            <a:noFill/>
          </p:spPr>
          <p:txBody>
            <a:bodyPr wrap="square" rtlCol="0">
              <a:spAutoFit/>
            </a:bodyPr>
            <a:lstStyle/>
            <a:p>
              <a:pPr algn="r">
                <a:lnSpc>
                  <a:spcPct val="130000"/>
                </a:lnSpc>
              </a:pPr>
              <a:r>
                <a:rPr lang="en-US" sz="1200" b="1" dirty="0">
                  <a:solidFill>
                    <a:srgbClr val="771516"/>
                  </a:solidFill>
                  <a:cs typeface="Times New Roman" panose="02020603050405020304" pitchFamily="18" charset="0"/>
                </a:rPr>
                <a:t>Salaries are extremely competitive.</a:t>
              </a:r>
            </a:p>
          </p:txBody>
        </p:sp>
        <p:sp>
          <p:nvSpPr>
            <p:cNvPr id="84" name="TextBox 83">
              <a:extLst>
                <a:ext uri="{FF2B5EF4-FFF2-40B4-BE49-F238E27FC236}">
                  <a16:creationId xmlns:a16="http://schemas.microsoft.com/office/drawing/2014/main" id="{EDC96593-0480-4EED-AFCC-BFB7ACD2DC4B}"/>
                </a:ext>
              </a:extLst>
            </p:cNvPr>
            <p:cNvSpPr txBox="1"/>
            <p:nvPr/>
          </p:nvSpPr>
          <p:spPr>
            <a:xfrm>
              <a:off x="1430076" y="1198992"/>
              <a:ext cx="2143423" cy="338554"/>
            </a:xfrm>
            <a:prstGeom prst="rect">
              <a:avLst/>
            </a:prstGeom>
            <a:noFill/>
          </p:spPr>
          <p:txBody>
            <a:bodyPr wrap="square" rtlCol="0">
              <a:spAutoFit/>
            </a:bodyPr>
            <a:lstStyle/>
            <a:p>
              <a:pPr algn="r"/>
              <a:r>
                <a:rPr lang="en-US" sz="1600" b="1" dirty="0">
                  <a:solidFill>
                    <a:srgbClr val="12253D"/>
                  </a:solidFill>
                  <a:latin typeface="+mj-lt"/>
                  <a:cs typeface="Times New Roman" panose="02020603050405020304" pitchFamily="18" charset="0"/>
                </a:rPr>
                <a:t>Great Pay</a:t>
              </a:r>
            </a:p>
          </p:txBody>
        </p:sp>
        <p:grpSp>
          <p:nvGrpSpPr>
            <p:cNvPr id="170" name="Gruppieren 759">
              <a:extLst>
                <a:ext uri="{FF2B5EF4-FFF2-40B4-BE49-F238E27FC236}">
                  <a16:creationId xmlns:a16="http://schemas.microsoft.com/office/drawing/2014/main" id="{2B239531-405A-49DC-9449-6E86E26F1CF1}"/>
                </a:ext>
              </a:extLst>
            </p:cNvPr>
            <p:cNvGrpSpPr/>
            <p:nvPr/>
          </p:nvGrpSpPr>
          <p:grpSpPr>
            <a:xfrm>
              <a:off x="3725279" y="1389497"/>
              <a:ext cx="382587" cy="361950"/>
              <a:chOff x="6291264" y="1011238"/>
              <a:chExt cx="382587" cy="361950"/>
            </a:xfrm>
            <a:solidFill>
              <a:schemeClr val="accent1"/>
            </a:solidFill>
          </p:grpSpPr>
          <p:sp>
            <p:nvSpPr>
              <p:cNvPr id="171" name="Freeform 22">
                <a:extLst>
                  <a:ext uri="{FF2B5EF4-FFF2-40B4-BE49-F238E27FC236}">
                    <a16:creationId xmlns:a16="http://schemas.microsoft.com/office/drawing/2014/main" id="{4C7027C7-A4C1-48DD-9E70-9030E5DB87F1}"/>
                  </a:ext>
                </a:extLst>
              </p:cNvPr>
              <p:cNvSpPr>
                <a:spLocks noEditPoints="1"/>
              </p:cNvSpPr>
              <p:nvPr/>
            </p:nvSpPr>
            <p:spPr bwMode="auto">
              <a:xfrm>
                <a:off x="6291264" y="1011238"/>
                <a:ext cx="234950" cy="204788"/>
              </a:xfrm>
              <a:custGeom>
                <a:avLst/>
                <a:gdLst>
                  <a:gd name="T0" fmla="*/ 32 w 138"/>
                  <a:gd name="T1" fmla="*/ 120 h 120"/>
                  <a:gd name="T2" fmla="*/ 27 w 138"/>
                  <a:gd name="T3" fmla="*/ 118 h 120"/>
                  <a:gd name="T4" fmla="*/ 3 w 138"/>
                  <a:gd name="T5" fmla="*/ 94 h 120"/>
                  <a:gd name="T6" fmla="*/ 3 w 138"/>
                  <a:gd name="T7" fmla="*/ 84 h 120"/>
                  <a:gd name="T8" fmla="*/ 13 w 138"/>
                  <a:gd name="T9" fmla="*/ 74 h 120"/>
                  <a:gd name="T10" fmla="*/ 23 w 138"/>
                  <a:gd name="T11" fmla="*/ 74 h 120"/>
                  <a:gd name="T12" fmla="*/ 25 w 138"/>
                  <a:gd name="T13" fmla="*/ 77 h 120"/>
                  <a:gd name="T14" fmla="*/ 26 w 138"/>
                  <a:gd name="T15" fmla="*/ 77 h 120"/>
                  <a:gd name="T16" fmla="*/ 28 w 138"/>
                  <a:gd name="T17" fmla="*/ 77 h 120"/>
                  <a:gd name="T18" fmla="*/ 38 w 138"/>
                  <a:gd name="T19" fmla="*/ 66 h 120"/>
                  <a:gd name="T20" fmla="*/ 47 w 138"/>
                  <a:gd name="T21" fmla="*/ 46 h 120"/>
                  <a:gd name="T22" fmla="*/ 72 w 138"/>
                  <a:gd name="T23" fmla="*/ 21 h 120"/>
                  <a:gd name="T24" fmla="*/ 133 w 138"/>
                  <a:gd name="T25" fmla="*/ 0 h 120"/>
                  <a:gd name="T26" fmla="*/ 136 w 138"/>
                  <a:gd name="T27" fmla="*/ 0 h 120"/>
                  <a:gd name="T28" fmla="*/ 138 w 138"/>
                  <a:gd name="T29" fmla="*/ 6 h 120"/>
                  <a:gd name="T30" fmla="*/ 135 w 138"/>
                  <a:gd name="T31" fmla="*/ 8 h 120"/>
                  <a:gd name="T32" fmla="*/ 95 w 138"/>
                  <a:gd name="T33" fmla="*/ 50 h 120"/>
                  <a:gd name="T34" fmla="*/ 93 w 138"/>
                  <a:gd name="T35" fmla="*/ 56 h 120"/>
                  <a:gd name="T36" fmla="*/ 75 w 138"/>
                  <a:gd name="T37" fmla="*/ 75 h 120"/>
                  <a:gd name="T38" fmla="*/ 59 w 138"/>
                  <a:gd name="T39" fmla="*/ 84 h 120"/>
                  <a:gd name="T40" fmla="*/ 59 w 138"/>
                  <a:gd name="T41" fmla="*/ 84 h 120"/>
                  <a:gd name="T42" fmla="*/ 55 w 138"/>
                  <a:gd name="T43" fmla="*/ 83 h 120"/>
                  <a:gd name="T44" fmla="*/ 55 w 138"/>
                  <a:gd name="T45" fmla="*/ 83 h 120"/>
                  <a:gd name="T46" fmla="*/ 45 w 138"/>
                  <a:gd name="T47" fmla="*/ 94 h 120"/>
                  <a:gd name="T48" fmla="*/ 44 w 138"/>
                  <a:gd name="T49" fmla="*/ 95 h 120"/>
                  <a:gd name="T50" fmla="*/ 45 w 138"/>
                  <a:gd name="T51" fmla="*/ 96 h 120"/>
                  <a:gd name="T52" fmla="*/ 47 w 138"/>
                  <a:gd name="T53" fmla="*/ 98 h 120"/>
                  <a:gd name="T54" fmla="*/ 47 w 138"/>
                  <a:gd name="T55" fmla="*/ 108 h 120"/>
                  <a:gd name="T56" fmla="*/ 37 w 138"/>
                  <a:gd name="T57" fmla="*/ 118 h 120"/>
                  <a:gd name="T58" fmla="*/ 32 w 138"/>
                  <a:gd name="T59" fmla="*/ 120 h 120"/>
                  <a:gd name="T60" fmla="*/ 9 w 138"/>
                  <a:gd name="T61" fmla="*/ 89 h 120"/>
                  <a:gd name="T62" fmla="*/ 32 w 138"/>
                  <a:gd name="T63" fmla="*/ 112 h 120"/>
                  <a:gd name="T64" fmla="*/ 40 w 138"/>
                  <a:gd name="T65" fmla="*/ 103 h 120"/>
                  <a:gd name="T66" fmla="*/ 39 w 138"/>
                  <a:gd name="T67" fmla="*/ 102 h 120"/>
                  <a:gd name="T68" fmla="*/ 36 w 138"/>
                  <a:gd name="T69" fmla="*/ 95 h 120"/>
                  <a:gd name="T70" fmla="*/ 39 w 138"/>
                  <a:gd name="T71" fmla="*/ 88 h 120"/>
                  <a:gd name="T72" fmla="*/ 50 w 138"/>
                  <a:gd name="T73" fmla="*/ 77 h 120"/>
                  <a:gd name="T74" fmla="*/ 58 w 138"/>
                  <a:gd name="T75" fmla="*/ 76 h 120"/>
                  <a:gd name="T76" fmla="*/ 69 w 138"/>
                  <a:gd name="T77" fmla="*/ 69 h 120"/>
                  <a:gd name="T78" fmla="*/ 87 w 138"/>
                  <a:gd name="T79" fmla="*/ 51 h 120"/>
                  <a:gd name="T80" fmla="*/ 87 w 138"/>
                  <a:gd name="T81" fmla="*/ 50 h 120"/>
                  <a:gd name="T82" fmla="*/ 117 w 138"/>
                  <a:gd name="T83" fmla="*/ 9 h 120"/>
                  <a:gd name="T84" fmla="*/ 78 w 138"/>
                  <a:gd name="T85" fmla="*/ 26 h 120"/>
                  <a:gd name="T86" fmla="*/ 52 w 138"/>
                  <a:gd name="T87" fmla="*/ 52 h 120"/>
                  <a:gd name="T88" fmla="*/ 46 w 138"/>
                  <a:gd name="T89" fmla="*/ 63 h 120"/>
                  <a:gd name="T90" fmla="*/ 45 w 138"/>
                  <a:gd name="T91" fmla="*/ 71 h 120"/>
                  <a:gd name="T92" fmla="*/ 33 w 138"/>
                  <a:gd name="T93" fmla="*/ 82 h 120"/>
                  <a:gd name="T94" fmla="*/ 19 w 138"/>
                  <a:gd name="T95" fmla="*/ 82 h 120"/>
                  <a:gd name="T96" fmla="*/ 18 w 138"/>
                  <a:gd name="T97" fmla="*/ 81 h 120"/>
                  <a:gd name="T98" fmla="*/ 9 w 138"/>
                  <a:gd name="T99"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8" h="120">
                    <a:moveTo>
                      <a:pt x="32" y="120"/>
                    </a:moveTo>
                    <a:cubicBezTo>
                      <a:pt x="30" y="120"/>
                      <a:pt x="28" y="120"/>
                      <a:pt x="27" y="118"/>
                    </a:cubicBezTo>
                    <a:cubicBezTo>
                      <a:pt x="3" y="94"/>
                      <a:pt x="3" y="94"/>
                      <a:pt x="3" y="94"/>
                    </a:cubicBezTo>
                    <a:cubicBezTo>
                      <a:pt x="0" y="91"/>
                      <a:pt x="0" y="87"/>
                      <a:pt x="3" y="84"/>
                    </a:cubicBezTo>
                    <a:cubicBezTo>
                      <a:pt x="13" y="74"/>
                      <a:pt x="13" y="74"/>
                      <a:pt x="13" y="74"/>
                    </a:cubicBezTo>
                    <a:cubicBezTo>
                      <a:pt x="16" y="72"/>
                      <a:pt x="20" y="72"/>
                      <a:pt x="23" y="74"/>
                    </a:cubicBezTo>
                    <a:cubicBezTo>
                      <a:pt x="25" y="77"/>
                      <a:pt x="25" y="77"/>
                      <a:pt x="25" y="77"/>
                    </a:cubicBezTo>
                    <a:cubicBezTo>
                      <a:pt x="26" y="77"/>
                      <a:pt x="26" y="77"/>
                      <a:pt x="26" y="77"/>
                    </a:cubicBezTo>
                    <a:cubicBezTo>
                      <a:pt x="27" y="77"/>
                      <a:pt x="27" y="77"/>
                      <a:pt x="28" y="77"/>
                    </a:cubicBezTo>
                    <a:cubicBezTo>
                      <a:pt x="38" y="66"/>
                      <a:pt x="38" y="66"/>
                      <a:pt x="38" y="66"/>
                    </a:cubicBezTo>
                    <a:cubicBezTo>
                      <a:pt x="37" y="62"/>
                      <a:pt x="37" y="56"/>
                      <a:pt x="47" y="46"/>
                    </a:cubicBezTo>
                    <a:cubicBezTo>
                      <a:pt x="72" y="21"/>
                      <a:pt x="72" y="21"/>
                      <a:pt x="72" y="21"/>
                    </a:cubicBezTo>
                    <a:cubicBezTo>
                      <a:pt x="72" y="20"/>
                      <a:pt x="89" y="1"/>
                      <a:pt x="133" y="0"/>
                    </a:cubicBezTo>
                    <a:cubicBezTo>
                      <a:pt x="136" y="0"/>
                      <a:pt x="136" y="0"/>
                      <a:pt x="136" y="0"/>
                    </a:cubicBezTo>
                    <a:cubicBezTo>
                      <a:pt x="138" y="6"/>
                      <a:pt x="138" y="6"/>
                      <a:pt x="138" y="6"/>
                    </a:cubicBezTo>
                    <a:cubicBezTo>
                      <a:pt x="135" y="8"/>
                      <a:pt x="135" y="8"/>
                      <a:pt x="135" y="8"/>
                    </a:cubicBezTo>
                    <a:cubicBezTo>
                      <a:pt x="120" y="16"/>
                      <a:pt x="94" y="34"/>
                      <a:pt x="95" y="50"/>
                    </a:cubicBezTo>
                    <a:cubicBezTo>
                      <a:pt x="96" y="52"/>
                      <a:pt x="95" y="55"/>
                      <a:pt x="93" y="56"/>
                    </a:cubicBezTo>
                    <a:cubicBezTo>
                      <a:pt x="75" y="75"/>
                      <a:pt x="75" y="75"/>
                      <a:pt x="75" y="75"/>
                    </a:cubicBezTo>
                    <a:cubicBezTo>
                      <a:pt x="74" y="76"/>
                      <a:pt x="67" y="84"/>
                      <a:pt x="59" y="84"/>
                    </a:cubicBezTo>
                    <a:cubicBezTo>
                      <a:pt x="59" y="84"/>
                      <a:pt x="59" y="84"/>
                      <a:pt x="59" y="84"/>
                    </a:cubicBezTo>
                    <a:cubicBezTo>
                      <a:pt x="58" y="84"/>
                      <a:pt x="56" y="84"/>
                      <a:pt x="55" y="83"/>
                    </a:cubicBezTo>
                    <a:cubicBezTo>
                      <a:pt x="55" y="83"/>
                      <a:pt x="55" y="83"/>
                      <a:pt x="55" y="83"/>
                    </a:cubicBezTo>
                    <a:cubicBezTo>
                      <a:pt x="45" y="94"/>
                      <a:pt x="45" y="94"/>
                      <a:pt x="45" y="94"/>
                    </a:cubicBezTo>
                    <a:cubicBezTo>
                      <a:pt x="44" y="94"/>
                      <a:pt x="44" y="95"/>
                      <a:pt x="44" y="95"/>
                    </a:cubicBezTo>
                    <a:cubicBezTo>
                      <a:pt x="44" y="95"/>
                      <a:pt x="44" y="96"/>
                      <a:pt x="45" y="96"/>
                    </a:cubicBezTo>
                    <a:cubicBezTo>
                      <a:pt x="47" y="98"/>
                      <a:pt x="47" y="98"/>
                      <a:pt x="47" y="98"/>
                    </a:cubicBezTo>
                    <a:cubicBezTo>
                      <a:pt x="50" y="101"/>
                      <a:pt x="50" y="106"/>
                      <a:pt x="47" y="108"/>
                    </a:cubicBezTo>
                    <a:cubicBezTo>
                      <a:pt x="37" y="118"/>
                      <a:pt x="37" y="118"/>
                      <a:pt x="37" y="118"/>
                    </a:cubicBezTo>
                    <a:cubicBezTo>
                      <a:pt x="36" y="120"/>
                      <a:pt x="34" y="120"/>
                      <a:pt x="32" y="120"/>
                    </a:cubicBezTo>
                    <a:close/>
                    <a:moveTo>
                      <a:pt x="9" y="89"/>
                    </a:moveTo>
                    <a:cubicBezTo>
                      <a:pt x="32" y="112"/>
                      <a:pt x="32" y="112"/>
                      <a:pt x="32" y="112"/>
                    </a:cubicBezTo>
                    <a:cubicBezTo>
                      <a:pt x="40" y="103"/>
                      <a:pt x="40" y="103"/>
                      <a:pt x="40" y="103"/>
                    </a:cubicBezTo>
                    <a:cubicBezTo>
                      <a:pt x="39" y="102"/>
                      <a:pt x="39" y="102"/>
                      <a:pt x="39" y="102"/>
                    </a:cubicBezTo>
                    <a:cubicBezTo>
                      <a:pt x="37" y="100"/>
                      <a:pt x="36" y="98"/>
                      <a:pt x="36" y="95"/>
                    </a:cubicBezTo>
                    <a:cubicBezTo>
                      <a:pt x="36" y="92"/>
                      <a:pt x="37" y="90"/>
                      <a:pt x="39" y="88"/>
                    </a:cubicBezTo>
                    <a:cubicBezTo>
                      <a:pt x="50" y="77"/>
                      <a:pt x="50" y="77"/>
                      <a:pt x="50" y="77"/>
                    </a:cubicBezTo>
                    <a:cubicBezTo>
                      <a:pt x="52" y="75"/>
                      <a:pt x="55" y="74"/>
                      <a:pt x="58" y="76"/>
                    </a:cubicBezTo>
                    <a:cubicBezTo>
                      <a:pt x="61" y="77"/>
                      <a:pt x="66" y="72"/>
                      <a:pt x="69" y="69"/>
                    </a:cubicBezTo>
                    <a:cubicBezTo>
                      <a:pt x="87" y="51"/>
                      <a:pt x="87" y="51"/>
                      <a:pt x="87" y="51"/>
                    </a:cubicBezTo>
                    <a:cubicBezTo>
                      <a:pt x="87" y="51"/>
                      <a:pt x="88" y="51"/>
                      <a:pt x="87" y="50"/>
                    </a:cubicBezTo>
                    <a:cubicBezTo>
                      <a:pt x="86" y="34"/>
                      <a:pt x="104" y="19"/>
                      <a:pt x="117" y="9"/>
                    </a:cubicBezTo>
                    <a:cubicBezTo>
                      <a:pt x="89" y="14"/>
                      <a:pt x="78" y="26"/>
                      <a:pt x="78" y="26"/>
                    </a:cubicBezTo>
                    <a:cubicBezTo>
                      <a:pt x="52" y="52"/>
                      <a:pt x="52" y="52"/>
                      <a:pt x="52" y="52"/>
                    </a:cubicBezTo>
                    <a:cubicBezTo>
                      <a:pt x="46" y="58"/>
                      <a:pt x="45" y="62"/>
                      <a:pt x="46" y="63"/>
                    </a:cubicBezTo>
                    <a:cubicBezTo>
                      <a:pt x="47" y="66"/>
                      <a:pt x="47" y="69"/>
                      <a:pt x="45" y="71"/>
                    </a:cubicBezTo>
                    <a:cubicBezTo>
                      <a:pt x="33" y="82"/>
                      <a:pt x="33" y="82"/>
                      <a:pt x="33" y="82"/>
                    </a:cubicBezTo>
                    <a:cubicBezTo>
                      <a:pt x="30" y="86"/>
                      <a:pt x="23" y="86"/>
                      <a:pt x="19" y="82"/>
                    </a:cubicBezTo>
                    <a:cubicBezTo>
                      <a:pt x="18" y="81"/>
                      <a:pt x="18" y="81"/>
                      <a:pt x="18" y="81"/>
                    </a:cubicBezTo>
                    <a:lnTo>
                      <a:pt x="9" y="8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3">
                <a:extLst>
                  <a:ext uri="{FF2B5EF4-FFF2-40B4-BE49-F238E27FC236}">
                    <a16:creationId xmlns:a16="http://schemas.microsoft.com/office/drawing/2014/main" id="{AA1273B5-CEF6-470D-8D8C-7B38A660AE99}"/>
                  </a:ext>
                </a:extLst>
              </p:cNvPr>
              <p:cNvSpPr>
                <a:spLocks noEditPoints="1"/>
              </p:cNvSpPr>
              <p:nvPr/>
            </p:nvSpPr>
            <p:spPr bwMode="auto">
              <a:xfrm>
                <a:off x="6397626" y="1100138"/>
                <a:ext cx="276225" cy="273050"/>
              </a:xfrm>
              <a:custGeom>
                <a:avLst/>
                <a:gdLst>
                  <a:gd name="T0" fmla="*/ 144 w 162"/>
                  <a:gd name="T1" fmla="*/ 160 h 160"/>
                  <a:gd name="T2" fmla="*/ 133 w 162"/>
                  <a:gd name="T3" fmla="*/ 156 h 160"/>
                  <a:gd name="T4" fmla="*/ 0 w 162"/>
                  <a:gd name="T5" fmla="*/ 23 h 160"/>
                  <a:gd name="T6" fmla="*/ 23 w 162"/>
                  <a:gd name="T7" fmla="*/ 0 h 160"/>
                  <a:gd name="T8" fmla="*/ 155 w 162"/>
                  <a:gd name="T9" fmla="*/ 133 h 160"/>
                  <a:gd name="T10" fmla="*/ 155 w 162"/>
                  <a:gd name="T11" fmla="*/ 156 h 160"/>
                  <a:gd name="T12" fmla="*/ 144 w 162"/>
                  <a:gd name="T13" fmla="*/ 160 h 160"/>
                  <a:gd name="T14" fmla="*/ 11 w 162"/>
                  <a:gd name="T15" fmla="*/ 23 h 160"/>
                  <a:gd name="T16" fmla="*/ 138 w 162"/>
                  <a:gd name="T17" fmla="*/ 150 h 160"/>
                  <a:gd name="T18" fmla="*/ 150 w 162"/>
                  <a:gd name="T19" fmla="*/ 150 h 160"/>
                  <a:gd name="T20" fmla="*/ 150 w 162"/>
                  <a:gd name="T21" fmla="*/ 139 h 160"/>
                  <a:gd name="T22" fmla="*/ 23 w 162"/>
                  <a:gd name="T23" fmla="*/ 12 h 160"/>
                  <a:gd name="T24" fmla="*/ 11 w 162"/>
                  <a:gd name="T25" fmla="*/ 2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60">
                    <a:moveTo>
                      <a:pt x="144" y="160"/>
                    </a:moveTo>
                    <a:cubicBezTo>
                      <a:pt x="140" y="160"/>
                      <a:pt x="136" y="159"/>
                      <a:pt x="133" y="156"/>
                    </a:cubicBezTo>
                    <a:cubicBezTo>
                      <a:pt x="0" y="23"/>
                      <a:pt x="0" y="23"/>
                      <a:pt x="0" y="23"/>
                    </a:cubicBezTo>
                    <a:cubicBezTo>
                      <a:pt x="23" y="0"/>
                      <a:pt x="23" y="0"/>
                      <a:pt x="23" y="0"/>
                    </a:cubicBezTo>
                    <a:cubicBezTo>
                      <a:pt x="155" y="133"/>
                      <a:pt x="155" y="133"/>
                      <a:pt x="155" y="133"/>
                    </a:cubicBezTo>
                    <a:cubicBezTo>
                      <a:pt x="162" y="139"/>
                      <a:pt x="162" y="149"/>
                      <a:pt x="155" y="156"/>
                    </a:cubicBezTo>
                    <a:cubicBezTo>
                      <a:pt x="152" y="159"/>
                      <a:pt x="148" y="160"/>
                      <a:pt x="144" y="160"/>
                    </a:cubicBezTo>
                    <a:close/>
                    <a:moveTo>
                      <a:pt x="11" y="23"/>
                    </a:moveTo>
                    <a:cubicBezTo>
                      <a:pt x="138" y="150"/>
                      <a:pt x="138" y="150"/>
                      <a:pt x="138" y="150"/>
                    </a:cubicBezTo>
                    <a:cubicBezTo>
                      <a:pt x="141" y="153"/>
                      <a:pt x="147" y="153"/>
                      <a:pt x="150" y="150"/>
                    </a:cubicBezTo>
                    <a:cubicBezTo>
                      <a:pt x="153" y="147"/>
                      <a:pt x="153" y="142"/>
                      <a:pt x="150" y="139"/>
                    </a:cubicBezTo>
                    <a:cubicBezTo>
                      <a:pt x="23" y="12"/>
                      <a:pt x="23" y="12"/>
                      <a:pt x="23" y="12"/>
                    </a:cubicBezTo>
                    <a:lnTo>
                      <a:pt x="11" y="2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4" name="Group 193">
            <a:extLst>
              <a:ext uri="{FF2B5EF4-FFF2-40B4-BE49-F238E27FC236}">
                <a16:creationId xmlns:a16="http://schemas.microsoft.com/office/drawing/2014/main" id="{3A0C13B2-9B54-4A55-9782-23AC5A77D019}"/>
              </a:ext>
            </a:extLst>
          </p:cNvPr>
          <p:cNvGrpSpPr/>
          <p:nvPr/>
        </p:nvGrpSpPr>
        <p:grpSpPr>
          <a:xfrm>
            <a:off x="1247648" y="4719254"/>
            <a:ext cx="3321479" cy="1136548"/>
            <a:chOff x="1247648" y="4719254"/>
            <a:chExt cx="3321479" cy="1136548"/>
          </a:xfrm>
        </p:grpSpPr>
        <p:grpSp>
          <p:nvGrpSpPr>
            <p:cNvPr id="61" name="Group 60">
              <a:extLst>
                <a:ext uri="{FF2B5EF4-FFF2-40B4-BE49-F238E27FC236}">
                  <a16:creationId xmlns:a16="http://schemas.microsoft.com/office/drawing/2014/main" id="{5A342F27-78C9-4BB2-9057-A9F6493A051A}"/>
                </a:ext>
              </a:extLst>
            </p:cNvPr>
            <p:cNvGrpSpPr/>
            <p:nvPr/>
          </p:nvGrpSpPr>
          <p:grpSpPr>
            <a:xfrm>
              <a:off x="1303539" y="4719254"/>
              <a:ext cx="3265588" cy="1136548"/>
              <a:chOff x="488731" y="1087821"/>
              <a:chExt cx="3458029" cy="1375852"/>
            </a:xfrm>
            <a:solidFill>
              <a:schemeClr val="bg1"/>
            </a:solidFill>
            <a:effectLst>
              <a:outerShdw blurRad="635000" dist="1181100" dir="1200000" sx="70000" sy="70000" algn="tl" rotWithShape="0">
                <a:schemeClr val="bg1">
                  <a:lumMod val="75000"/>
                  <a:alpha val="40000"/>
                </a:schemeClr>
              </a:outerShdw>
            </a:effectLst>
          </p:grpSpPr>
          <p:sp>
            <p:nvSpPr>
              <p:cNvPr id="74" name="Rectangle 73">
                <a:extLst>
                  <a:ext uri="{FF2B5EF4-FFF2-40B4-BE49-F238E27FC236}">
                    <a16:creationId xmlns:a16="http://schemas.microsoft.com/office/drawing/2014/main" id="{A3314CBE-3FFA-462D-8E2B-EEEE9D9CDC9C}"/>
                  </a:ext>
                </a:extLst>
              </p:cNvPr>
              <p:cNvSpPr/>
              <p:nvPr/>
            </p:nvSpPr>
            <p:spPr>
              <a:xfrm>
                <a:off x="488731" y="1087821"/>
                <a:ext cx="3294993" cy="1375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Isosceles Triangle 74">
                <a:extLst>
                  <a:ext uri="{FF2B5EF4-FFF2-40B4-BE49-F238E27FC236}">
                    <a16:creationId xmlns:a16="http://schemas.microsoft.com/office/drawing/2014/main" id="{02DC4482-910F-4BC2-9796-FD11B4C7C907}"/>
                  </a:ext>
                </a:extLst>
              </p:cNvPr>
              <p:cNvSpPr/>
              <p:nvPr/>
            </p:nvSpPr>
            <p:spPr>
              <a:xfrm rot="5400000">
                <a:off x="3745512" y="1694229"/>
                <a:ext cx="239460" cy="1630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4" name="TextBox 63">
              <a:extLst>
                <a:ext uri="{FF2B5EF4-FFF2-40B4-BE49-F238E27FC236}">
                  <a16:creationId xmlns:a16="http://schemas.microsoft.com/office/drawing/2014/main" id="{9C4380B6-8BB2-4F72-A3FB-23A046924880}"/>
                </a:ext>
              </a:extLst>
            </p:cNvPr>
            <p:cNvSpPr txBox="1"/>
            <p:nvPr/>
          </p:nvSpPr>
          <p:spPr>
            <a:xfrm>
              <a:off x="1247648" y="5016767"/>
              <a:ext cx="2373977" cy="792268"/>
            </a:xfrm>
            <a:prstGeom prst="rect">
              <a:avLst/>
            </a:prstGeom>
            <a:noFill/>
          </p:spPr>
          <p:txBody>
            <a:bodyPr wrap="square" rtlCol="0">
              <a:spAutoFit/>
            </a:bodyPr>
            <a:lstStyle/>
            <a:p>
              <a:pPr algn="r">
                <a:lnSpc>
                  <a:spcPct val="130000"/>
                </a:lnSpc>
              </a:pPr>
              <a:r>
                <a:rPr lang="en-US" sz="1200" b="1" dirty="0">
                  <a:solidFill>
                    <a:srgbClr val="771516"/>
                  </a:solidFill>
                  <a:cs typeface="Times New Roman" panose="02020603050405020304" pitchFamily="18" charset="0"/>
                </a:rPr>
                <a:t>Craft pros take pride in being part of something greater than themselves.</a:t>
              </a:r>
            </a:p>
          </p:txBody>
        </p:sp>
        <p:sp>
          <p:nvSpPr>
            <p:cNvPr id="65" name="TextBox 64">
              <a:extLst>
                <a:ext uri="{FF2B5EF4-FFF2-40B4-BE49-F238E27FC236}">
                  <a16:creationId xmlns:a16="http://schemas.microsoft.com/office/drawing/2014/main" id="{93AA4A54-9629-44CC-92FB-4208F604A0F4}"/>
                </a:ext>
              </a:extLst>
            </p:cNvPr>
            <p:cNvSpPr txBox="1"/>
            <p:nvPr/>
          </p:nvSpPr>
          <p:spPr>
            <a:xfrm>
              <a:off x="1478447" y="4755767"/>
              <a:ext cx="2143423" cy="338554"/>
            </a:xfrm>
            <a:prstGeom prst="rect">
              <a:avLst/>
            </a:prstGeom>
            <a:noFill/>
          </p:spPr>
          <p:txBody>
            <a:bodyPr wrap="square" rtlCol="0">
              <a:spAutoFit/>
            </a:bodyPr>
            <a:lstStyle/>
            <a:p>
              <a:pPr algn="r"/>
              <a:r>
                <a:rPr lang="en-US" sz="1600" b="1" dirty="0">
                  <a:solidFill>
                    <a:srgbClr val="12253D"/>
                  </a:solidFill>
                  <a:latin typeface="+mj-lt"/>
                  <a:cs typeface="Times New Roman" panose="02020603050405020304" pitchFamily="18" charset="0"/>
                </a:rPr>
                <a:t>Satisfaction</a:t>
              </a:r>
            </a:p>
          </p:txBody>
        </p:sp>
        <p:grpSp>
          <p:nvGrpSpPr>
            <p:cNvPr id="173" name="Gruppieren 768">
              <a:extLst>
                <a:ext uri="{FF2B5EF4-FFF2-40B4-BE49-F238E27FC236}">
                  <a16:creationId xmlns:a16="http://schemas.microsoft.com/office/drawing/2014/main" id="{51DC2F73-4AB3-4C5D-90F1-31078B5D331E}"/>
                </a:ext>
              </a:extLst>
            </p:cNvPr>
            <p:cNvGrpSpPr/>
            <p:nvPr/>
          </p:nvGrpSpPr>
          <p:grpSpPr>
            <a:xfrm>
              <a:off x="3712472" y="5114490"/>
              <a:ext cx="381001" cy="346076"/>
              <a:chOff x="6892926" y="1647825"/>
              <a:chExt cx="381001" cy="346076"/>
            </a:xfrm>
            <a:solidFill>
              <a:schemeClr val="accent3"/>
            </a:solidFill>
          </p:grpSpPr>
          <p:sp>
            <p:nvSpPr>
              <p:cNvPr id="174" name="Freeform 71">
                <a:extLst>
                  <a:ext uri="{FF2B5EF4-FFF2-40B4-BE49-F238E27FC236}">
                    <a16:creationId xmlns:a16="http://schemas.microsoft.com/office/drawing/2014/main" id="{5C014765-A3E9-4A39-9F57-1D22BC34C980}"/>
                  </a:ext>
                </a:extLst>
              </p:cNvPr>
              <p:cNvSpPr>
                <a:spLocks noEditPoints="1"/>
              </p:cNvSpPr>
              <p:nvPr/>
            </p:nvSpPr>
            <p:spPr bwMode="auto">
              <a:xfrm>
                <a:off x="7062789" y="1785938"/>
                <a:ext cx="211138" cy="207963"/>
              </a:xfrm>
              <a:custGeom>
                <a:avLst/>
                <a:gdLst>
                  <a:gd name="T0" fmla="*/ 100 w 124"/>
                  <a:gd name="T1" fmla="*/ 122 h 122"/>
                  <a:gd name="T2" fmla="*/ 84 w 124"/>
                  <a:gd name="T3" fmla="*/ 116 h 122"/>
                  <a:gd name="T4" fmla="*/ 37 w 124"/>
                  <a:gd name="T5" fmla="*/ 68 h 122"/>
                  <a:gd name="T6" fmla="*/ 28 w 124"/>
                  <a:gd name="T7" fmla="*/ 66 h 122"/>
                  <a:gd name="T8" fmla="*/ 25 w 124"/>
                  <a:gd name="T9" fmla="*/ 66 h 122"/>
                  <a:gd name="T10" fmla="*/ 25 w 124"/>
                  <a:gd name="T11" fmla="*/ 66 h 122"/>
                  <a:gd name="T12" fmla="*/ 12 w 124"/>
                  <a:gd name="T13" fmla="*/ 61 h 122"/>
                  <a:gd name="T14" fmla="*/ 0 w 124"/>
                  <a:gd name="T15" fmla="*/ 48 h 122"/>
                  <a:gd name="T16" fmla="*/ 48 w 124"/>
                  <a:gd name="T17" fmla="*/ 0 h 122"/>
                  <a:gd name="T18" fmla="*/ 61 w 124"/>
                  <a:gd name="T19" fmla="*/ 13 h 122"/>
                  <a:gd name="T20" fmla="*/ 65 w 124"/>
                  <a:gd name="T21" fmla="*/ 28 h 122"/>
                  <a:gd name="T22" fmla="*/ 68 w 124"/>
                  <a:gd name="T23" fmla="*/ 37 h 122"/>
                  <a:gd name="T24" fmla="*/ 115 w 124"/>
                  <a:gd name="T25" fmla="*/ 84 h 122"/>
                  <a:gd name="T26" fmla="*/ 115 w 124"/>
                  <a:gd name="T27" fmla="*/ 116 h 122"/>
                  <a:gd name="T28" fmla="*/ 100 w 124"/>
                  <a:gd name="T29" fmla="*/ 122 h 122"/>
                  <a:gd name="T30" fmla="*/ 30 w 124"/>
                  <a:gd name="T31" fmla="*/ 57 h 122"/>
                  <a:gd name="T32" fmla="*/ 42 w 124"/>
                  <a:gd name="T33" fmla="*/ 62 h 122"/>
                  <a:gd name="T34" fmla="*/ 90 w 124"/>
                  <a:gd name="T35" fmla="*/ 110 h 122"/>
                  <a:gd name="T36" fmla="*/ 110 w 124"/>
                  <a:gd name="T37" fmla="*/ 110 h 122"/>
                  <a:gd name="T38" fmla="*/ 110 w 124"/>
                  <a:gd name="T39" fmla="*/ 90 h 122"/>
                  <a:gd name="T40" fmla="*/ 62 w 124"/>
                  <a:gd name="T41" fmla="*/ 43 h 122"/>
                  <a:gd name="T42" fmla="*/ 57 w 124"/>
                  <a:gd name="T43" fmla="*/ 27 h 122"/>
                  <a:gd name="T44" fmla="*/ 55 w 124"/>
                  <a:gd name="T45" fmla="*/ 18 h 122"/>
                  <a:gd name="T46" fmla="*/ 48 w 124"/>
                  <a:gd name="T47" fmla="*/ 12 h 122"/>
                  <a:gd name="T48" fmla="*/ 11 w 124"/>
                  <a:gd name="T49" fmla="*/ 48 h 122"/>
                  <a:gd name="T50" fmla="*/ 18 w 124"/>
                  <a:gd name="T51" fmla="*/ 55 h 122"/>
                  <a:gd name="T52" fmla="*/ 25 w 124"/>
                  <a:gd name="T53" fmla="*/ 58 h 122"/>
                  <a:gd name="T54" fmla="*/ 25 w 124"/>
                  <a:gd name="T55" fmla="*/ 58 h 122"/>
                  <a:gd name="T56" fmla="*/ 27 w 124"/>
                  <a:gd name="T57" fmla="*/ 58 h 122"/>
                  <a:gd name="T58" fmla="*/ 30 w 124"/>
                  <a:gd name="T59"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22">
                    <a:moveTo>
                      <a:pt x="100" y="122"/>
                    </a:moveTo>
                    <a:cubicBezTo>
                      <a:pt x="94" y="122"/>
                      <a:pt x="88" y="120"/>
                      <a:pt x="84" y="116"/>
                    </a:cubicBezTo>
                    <a:cubicBezTo>
                      <a:pt x="37" y="68"/>
                      <a:pt x="37" y="68"/>
                      <a:pt x="37" y="68"/>
                    </a:cubicBezTo>
                    <a:cubicBezTo>
                      <a:pt x="35" y="66"/>
                      <a:pt x="31" y="65"/>
                      <a:pt x="28" y="66"/>
                    </a:cubicBezTo>
                    <a:cubicBezTo>
                      <a:pt x="27" y="66"/>
                      <a:pt x="26" y="66"/>
                      <a:pt x="25" y="66"/>
                    </a:cubicBezTo>
                    <a:cubicBezTo>
                      <a:pt x="25" y="66"/>
                      <a:pt x="25" y="66"/>
                      <a:pt x="25" y="66"/>
                    </a:cubicBezTo>
                    <a:cubicBezTo>
                      <a:pt x="20" y="66"/>
                      <a:pt x="16" y="64"/>
                      <a:pt x="12" y="61"/>
                    </a:cubicBezTo>
                    <a:cubicBezTo>
                      <a:pt x="0" y="48"/>
                      <a:pt x="0" y="48"/>
                      <a:pt x="0" y="48"/>
                    </a:cubicBezTo>
                    <a:cubicBezTo>
                      <a:pt x="48" y="0"/>
                      <a:pt x="48" y="0"/>
                      <a:pt x="48" y="0"/>
                    </a:cubicBezTo>
                    <a:cubicBezTo>
                      <a:pt x="61" y="13"/>
                      <a:pt x="61" y="13"/>
                      <a:pt x="61" y="13"/>
                    </a:cubicBezTo>
                    <a:cubicBezTo>
                      <a:pt x="65" y="17"/>
                      <a:pt x="66" y="23"/>
                      <a:pt x="65" y="28"/>
                    </a:cubicBezTo>
                    <a:cubicBezTo>
                      <a:pt x="65" y="32"/>
                      <a:pt x="66" y="35"/>
                      <a:pt x="68" y="37"/>
                    </a:cubicBezTo>
                    <a:cubicBezTo>
                      <a:pt x="115" y="84"/>
                      <a:pt x="115" y="84"/>
                      <a:pt x="115" y="84"/>
                    </a:cubicBezTo>
                    <a:cubicBezTo>
                      <a:pt x="124" y="93"/>
                      <a:pt x="124" y="107"/>
                      <a:pt x="115" y="116"/>
                    </a:cubicBezTo>
                    <a:cubicBezTo>
                      <a:pt x="111" y="120"/>
                      <a:pt x="106" y="122"/>
                      <a:pt x="100" y="122"/>
                    </a:cubicBezTo>
                    <a:close/>
                    <a:moveTo>
                      <a:pt x="30" y="57"/>
                    </a:moveTo>
                    <a:cubicBezTo>
                      <a:pt x="35" y="57"/>
                      <a:pt x="39" y="59"/>
                      <a:pt x="42" y="62"/>
                    </a:cubicBezTo>
                    <a:cubicBezTo>
                      <a:pt x="90" y="110"/>
                      <a:pt x="90" y="110"/>
                      <a:pt x="90" y="110"/>
                    </a:cubicBezTo>
                    <a:cubicBezTo>
                      <a:pt x="95" y="115"/>
                      <a:pt x="104" y="115"/>
                      <a:pt x="110" y="110"/>
                    </a:cubicBezTo>
                    <a:cubicBezTo>
                      <a:pt x="115" y="104"/>
                      <a:pt x="115" y="96"/>
                      <a:pt x="110" y="90"/>
                    </a:cubicBezTo>
                    <a:cubicBezTo>
                      <a:pt x="62" y="43"/>
                      <a:pt x="62" y="43"/>
                      <a:pt x="62" y="43"/>
                    </a:cubicBezTo>
                    <a:cubicBezTo>
                      <a:pt x="58" y="39"/>
                      <a:pt x="56" y="33"/>
                      <a:pt x="57" y="27"/>
                    </a:cubicBezTo>
                    <a:cubicBezTo>
                      <a:pt x="58" y="24"/>
                      <a:pt x="57" y="21"/>
                      <a:pt x="55" y="18"/>
                    </a:cubicBezTo>
                    <a:cubicBezTo>
                      <a:pt x="48" y="12"/>
                      <a:pt x="48" y="12"/>
                      <a:pt x="48" y="12"/>
                    </a:cubicBezTo>
                    <a:cubicBezTo>
                      <a:pt x="11" y="48"/>
                      <a:pt x="11" y="48"/>
                      <a:pt x="11" y="48"/>
                    </a:cubicBezTo>
                    <a:cubicBezTo>
                      <a:pt x="18" y="55"/>
                      <a:pt x="18" y="55"/>
                      <a:pt x="18" y="55"/>
                    </a:cubicBezTo>
                    <a:cubicBezTo>
                      <a:pt x="20" y="57"/>
                      <a:pt x="22" y="58"/>
                      <a:pt x="25" y="58"/>
                    </a:cubicBezTo>
                    <a:cubicBezTo>
                      <a:pt x="25" y="58"/>
                      <a:pt x="25" y="58"/>
                      <a:pt x="25" y="58"/>
                    </a:cubicBezTo>
                    <a:cubicBezTo>
                      <a:pt x="25" y="58"/>
                      <a:pt x="26" y="58"/>
                      <a:pt x="27" y="58"/>
                    </a:cubicBezTo>
                    <a:cubicBezTo>
                      <a:pt x="28" y="57"/>
                      <a:pt x="29" y="57"/>
                      <a:pt x="30"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72">
                <a:extLst>
                  <a:ext uri="{FF2B5EF4-FFF2-40B4-BE49-F238E27FC236}">
                    <a16:creationId xmlns:a16="http://schemas.microsoft.com/office/drawing/2014/main" id="{805900BD-0481-4041-BFAE-D0F9CAF1FD7E}"/>
                  </a:ext>
                </a:extLst>
              </p:cNvPr>
              <p:cNvSpPr>
                <a:spLocks/>
              </p:cNvSpPr>
              <p:nvPr/>
            </p:nvSpPr>
            <p:spPr bwMode="auto">
              <a:xfrm>
                <a:off x="7078664" y="1647825"/>
                <a:ext cx="77788" cy="187325"/>
              </a:xfrm>
              <a:custGeom>
                <a:avLst/>
                <a:gdLst>
                  <a:gd name="T0" fmla="*/ 16 w 46"/>
                  <a:gd name="T1" fmla="*/ 110 h 110"/>
                  <a:gd name="T2" fmla="*/ 0 w 46"/>
                  <a:gd name="T3" fmla="*/ 93 h 110"/>
                  <a:gd name="T4" fmla="*/ 34 w 46"/>
                  <a:gd name="T5" fmla="*/ 39 h 110"/>
                  <a:gd name="T6" fmla="*/ 33 w 46"/>
                  <a:gd name="T7" fmla="*/ 24 h 110"/>
                  <a:gd name="T8" fmla="*/ 18 w 46"/>
                  <a:gd name="T9" fmla="*/ 10 h 110"/>
                  <a:gd name="T10" fmla="*/ 15 w 46"/>
                  <a:gd name="T11" fmla="*/ 10 h 110"/>
                  <a:gd name="T12" fmla="*/ 8 w 46"/>
                  <a:gd name="T13" fmla="*/ 16 h 110"/>
                  <a:gd name="T14" fmla="*/ 2 w 46"/>
                  <a:gd name="T15" fmla="*/ 11 h 110"/>
                  <a:gd name="T16" fmla="*/ 9 w 46"/>
                  <a:gd name="T17" fmla="*/ 4 h 110"/>
                  <a:gd name="T18" fmla="*/ 24 w 46"/>
                  <a:gd name="T19" fmla="*/ 4 h 110"/>
                  <a:gd name="T20" fmla="*/ 38 w 46"/>
                  <a:gd name="T21" fmla="*/ 18 h 110"/>
                  <a:gd name="T22" fmla="*/ 41 w 46"/>
                  <a:gd name="T23" fmla="*/ 44 h 110"/>
                  <a:gd name="T24" fmla="*/ 10 w 46"/>
                  <a:gd name="T25" fmla="*/ 92 h 110"/>
                  <a:gd name="T26" fmla="*/ 22 w 46"/>
                  <a:gd name="T27" fmla="*/ 104 h 110"/>
                  <a:gd name="T28" fmla="*/ 16 w 46"/>
                  <a:gd name="T2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10">
                    <a:moveTo>
                      <a:pt x="16" y="110"/>
                    </a:moveTo>
                    <a:cubicBezTo>
                      <a:pt x="0" y="93"/>
                      <a:pt x="0" y="93"/>
                      <a:pt x="0" y="93"/>
                    </a:cubicBezTo>
                    <a:cubicBezTo>
                      <a:pt x="34" y="39"/>
                      <a:pt x="34" y="39"/>
                      <a:pt x="34" y="39"/>
                    </a:cubicBezTo>
                    <a:cubicBezTo>
                      <a:pt x="37" y="34"/>
                      <a:pt x="37" y="28"/>
                      <a:pt x="33" y="24"/>
                    </a:cubicBezTo>
                    <a:cubicBezTo>
                      <a:pt x="18" y="10"/>
                      <a:pt x="18" y="10"/>
                      <a:pt x="18" y="10"/>
                    </a:cubicBezTo>
                    <a:cubicBezTo>
                      <a:pt x="17" y="9"/>
                      <a:pt x="16" y="9"/>
                      <a:pt x="15" y="10"/>
                    </a:cubicBezTo>
                    <a:cubicBezTo>
                      <a:pt x="8" y="16"/>
                      <a:pt x="8" y="16"/>
                      <a:pt x="8" y="16"/>
                    </a:cubicBezTo>
                    <a:cubicBezTo>
                      <a:pt x="2" y="11"/>
                      <a:pt x="2" y="11"/>
                      <a:pt x="2" y="11"/>
                    </a:cubicBezTo>
                    <a:cubicBezTo>
                      <a:pt x="9" y="4"/>
                      <a:pt x="9" y="4"/>
                      <a:pt x="9" y="4"/>
                    </a:cubicBezTo>
                    <a:cubicBezTo>
                      <a:pt x="13" y="0"/>
                      <a:pt x="20" y="0"/>
                      <a:pt x="24" y="4"/>
                    </a:cubicBezTo>
                    <a:cubicBezTo>
                      <a:pt x="38" y="18"/>
                      <a:pt x="38" y="18"/>
                      <a:pt x="38" y="18"/>
                    </a:cubicBezTo>
                    <a:cubicBezTo>
                      <a:pt x="45" y="25"/>
                      <a:pt x="46" y="36"/>
                      <a:pt x="41" y="44"/>
                    </a:cubicBezTo>
                    <a:cubicBezTo>
                      <a:pt x="10" y="92"/>
                      <a:pt x="10" y="92"/>
                      <a:pt x="10" y="92"/>
                    </a:cubicBezTo>
                    <a:cubicBezTo>
                      <a:pt x="22" y="104"/>
                      <a:pt x="22" y="104"/>
                      <a:pt x="22" y="104"/>
                    </a:cubicBezTo>
                    <a:lnTo>
                      <a:pt x="16"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73">
                <a:extLst>
                  <a:ext uri="{FF2B5EF4-FFF2-40B4-BE49-F238E27FC236}">
                    <a16:creationId xmlns:a16="http://schemas.microsoft.com/office/drawing/2014/main" id="{686902AF-D2A3-4700-A70E-F8A3D5727798}"/>
                  </a:ext>
                </a:extLst>
              </p:cNvPr>
              <p:cNvSpPr>
                <a:spLocks noEditPoints="1"/>
              </p:cNvSpPr>
              <p:nvPr/>
            </p:nvSpPr>
            <p:spPr bwMode="auto">
              <a:xfrm>
                <a:off x="6892926" y="1649413"/>
                <a:ext cx="222250" cy="220663"/>
              </a:xfrm>
              <a:custGeom>
                <a:avLst/>
                <a:gdLst>
                  <a:gd name="T0" fmla="*/ 29 w 131"/>
                  <a:gd name="T1" fmla="*/ 129 h 129"/>
                  <a:gd name="T2" fmla="*/ 17 w 131"/>
                  <a:gd name="T3" fmla="*/ 124 h 129"/>
                  <a:gd name="T4" fmla="*/ 5 w 131"/>
                  <a:gd name="T5" fmla="*/ 113 h 129"/>
                  <a:gd name="T6" fmla="*/ 0 w 131"/>
                  <a:gd name="T7" fmla="*/ 100 h 129"/>
                  <a:gd name="T8" fmla="*/ 5 w 131"/>
                  <a:gd name="T9" fmla="*/ 87 h 129"/>
                  <a:gd name="T10" fmla="*/ 87 w 131"/>
                  <a:gd name="T11" fmla="*/ 5 h 129"/>
                  <a:gd name="T12" fmla="*/ 100 w 131"/>
                  <a:gd name="T13" fmla="*/ 0 h 129"/>
                  <a:gd name="T14" fmla="*/ 113 w 131"/>
                  <a:gd name="T15" fmla="*/ 5 h 129"/>
                  <a:gd name="T16" fmla="*/ 124 w 131"/>
                  <a:gd name="T17" fmla="*/ 17 h 129"/>
                  <a:gd name="T18" fmla="*/ 124 w 131"/>
                  <a:gd name="T19" fmla="*/ 42 h 129"/>
                  <a:gd name="T20" fmla="*/ 42 w 131"/>
                  <a:gd name="T21" fmla="*/ 124 h 129"/>
                  <a:gd name="T22" fmla="*/ 29 w 131"/>
                  <a:gd name="T23" fmla="*/ 129 h 129"/>
                  <a:gd name="T24" fmla="*/ 100 w 131"/>
                  <a:gd name="T25" fmla="*/ 8 h 129"/>
                  <a:gd name="T26" fmla="*/ 93 w 131"/>
                  <a:gd name="T27" fmla="*/ 11 h 129"/>
                  <a:gd name="T28" fmla="*/ 11 w 131"/>
                  <a:gd name="T29" fmla="*/ 93 h 129"/>
                  <a:gd name="T30" fmla="*/ 8 w 131"/>
                  <a:gd name="T31" fmla="*/ 100 h 129"/>
                  <a:gd name="T32" fmla="*/ 11 w 131"/>
                  <a:gd name="T33" fmla="*/ 107 h 129"/>
                  <a:gd name="T34" fmla="*/ 22 w 131"/>
                  <a:gd name="T35" fmla="*/ 118 h 129"/>
                  <a:gd name="T36" fmla="*/ 36 w 131"/>
                  <a:gd name="T37" fmla="*/ 118 h 129"/>
                  <a:gd name="T38" fmla="*/ 118 w 131"/>
                  <a:gd name="T39" fmla="*/ 36 h 129"/>
                  <a:gd name="T40" fmla="*/ 118 w 131"/>
                  <a:gd name="T41" fmla="*/ 22 h 129"/>
                  <a:gd name="T42" fmla="*/ 107 w 131"/>
                  <a:gd name="T43" fmla="*/ 11 h 129"/>
                  <a:gd name="T44" fmla="*/ 100 w 131"/>
                  <a:gd name="T45"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129">
                    <a:moveTo>
                      <a:pt x="29" y="129"/>
                    </a:moveTo>
                    <a:cubicBezTo>
                      <a:pt x="24" y="129"/>
                      <a:pt x="20" y="127"/>
                      <a:pt x="17" y="124"/>
                    </a:cubicBezTo>
                    <a:cubicBezTo>
                      <a:pt x="5" y="113"/>
                      <a:pt x="5" y="113"/>
                      <a:pt x="5" y="113"/>
                    </a:cubicBezTo>
                    <a:cubicBezTo>
                      <a:pt x="2" y="109"/>
                      <a:pt x="0" y="105"/>
                      <a:pt x="0" y="100"/>
                    </a:cubicBezTo>
                    <a:cubicBezTo>
                      <a:pt x="0" y="95"/>
                      <a:pt x="2" y="91"/>
                      <a:pt x="5" y="87"/>
                    </a:cubicBezTo>
                    <a:cubicBezTo>
                      <a:pt x="87" y="5"/>
                      <a:pt x="87" y="5"/>
                      <a:pt x="87" y="5"/>
                    </a:cubicBezTo>
                    <a:cubicBezTo>
                      <a:pt x="91" y="2"/>
                      <a:pt x="95" y="0"/>
                      <a:pt x="100" y="0"/>
                    </a:cubicBezTo>
                    <a:cubicBezTo>
                      <a:pt x="105" y="0"/>
                      <a:pt x="109" y="2"/>
                      <a:pt x="113" y="5"/>
                    </a:cubicBezTo>
                    <a:cubicBezTo>
                      <a:pt x="124" y="17"/>
                      <a:pt x="124" y="17"/>
                      <a:pt x="124" y="17"/>
                    </a:cubicBezTo>
                    <a:cubicBezTo>
                      <a:pt x="131" y="24"/>
                      <a:pt x="131" y="35"/>
                      <a:pt x="124" y="42"/>
                    </a:cubicBezTo>
                    <a:cubicBezTo>
                      <a:pt x="42" y="124"/>
                      <a:pt x="42" y="124"/>
                      <a:pt x="42" y="124"/>
                    </a:cubicBezTo>
                    <a:cubicBezTo>
                      <a:pt x="39" y="127"/>
                      <a:pt x="34" y="129"/>
                      <a:pt x="29" y="129"/>
                    </a:cubicBezTo>
                    <a:close/>
                    <a:moveTo>
                      <a:pt x="100" y="8"/>
                    </a:moveTo>
                    <a:cubicBezTo>
                      <a:pt x="97" y="8"/>
                      <a:pt x="95" y="9"/>
                      <a:pt x="93" y="11"/>
                    </a:cubicBezTo>
                    <a:cubicBezTo>
                      <a:pt x="11" y="93"/>
                      <a:pt x="11" y="93"/>
                      <a:pt x="11" y="93"/>
                    </a:cubicBezTo>
                    <a:cubicBezTo>
                      <a:pt x="9" y="95"/>
                      <a:pt x="8" y="97"/>
                      <a:pt x="8" y="100"/>
                    </a:cubicBezTo>
                    <a:cubicBezTo>
                      <a:pt x="8" y="103"/>
                      <a:pt x="9" y="105"/>
                      <a:pt x="11" y="107"/>
                    </a:cubicBezTo>
                    <a:cubicBezTo>
                      <a:pt x="22" y="118"/>
                      <a:pt x="22" y="118"/>
                      <a:pt x="22" y="118"/>
                    </a:cubicBezTo>
                    <a:cubicBezTo>
                      <a:pt x="26" y="122"/>
                      <a:pt x="33" y="122"/>
                      <a:pt x="36" y="118"/>
                    </a:cubicBezTo>
                    <a:cubicBezTo>
                      <a:pt x="118" y="36"/>
                      <a:pt x="118" y="36"/>
                      <a:pt x="118" y="36"/>
                    </a:cubicBezTo>
                    <a:cubicBezTo>
                      <a:pt x="122" y="33"/>
                      <a:pt x="122" y="26"/>
                      <a:pt x="118" y="22"/>
                    </a:cubicBezTo>
                    <a:cubicBezTo>
                      <a:pt x="107" y="11"/>
                      <a:pt x="107" y="11"/>
                      <a:pt x="107" y="11"/>
                    </a:cubicBezTo>
                    <a:cubicBezTo>
                      <a:pt x="105" y="9"/>
                      <a:pt x="103" y="8"/>
                      <a:pt x="10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6" name="Group 195">
            <a:extLst>
              <a:ext uri="{FF2B5EF4-FFF2-40B4-BE49-F238E27FC236}">
                <a16:creationId xmlns:a16="http://schemas.microsoft.com/office/drawing/2014/main" id="{9E43D4D5-3596-42D2-9DB1-F7C4137D24A0}"/>
              </a:ext>
            </a:extLst>
          </p:cNvPr>
          <p:cNvGrpSpPr/>
          <p:nvPr/>
        </p:nvGrpSpPr>
        <p:grpSpPr>
          <a:xfrm>
            <a:off x="8565724" y="2860726"/>
            <a:ext cx="3276616" cy="1136548"/>
            <a:chOff x="8565724" y="2860726"/>
            <a:chExt cx="3276616" cy="1136548"/>
          </a:xfrm>
        </p:grpSpPr>
        <p:grpSp>
          <p:nvGrpSpPr>
            <p:cNvPr id="119" name="Group 118">
              <a:extLst>
                <a:ext uri="{FF2B5EF4-FFF2-40B4-BE49-F238E27FC236}">
                  <a16:creationId xmlns:a16="http://schemas.microsoft.com/office/drawing/2014/main" id="{BDF71449-8C41-4C53-A045-9C85DAE8A1CE}"/>
                </a:ext>
              </a:extLst>
            </p:cNvPr>
            <p:cNvGrpSpPr/>
            <p:nvPr/>
          </p:nvGrpSpPr>
          <p:grpSpPr>
            <a:xfrm flipH="1">
              <a:off x="8565724" y="2860726"/>
              <a:ext cx="3265588" cy="1136548"/>
              <a:chOff x="488731" y="1087821"/>
              <a:chExt cx="3458029" cy="1375852"/>
            </a:xfrm>
            <a:solidFill>
              <a:schemeClr val="bg1"/>
            </a:solidFill>
            <a:effectLst>
              <a:outerShdw blurRad="635000" dist="1181100" dir="9600000" sx="70000" sy="70000" algn="tr" rotWithShape="0">
                <a:schemeClr val="bg1">
                  <a:lumMod val="75000"/>
                  <a:alpha val="40000"/>
                </a:schemeClr>
              </a:outerShdw>
            </a:effectLst>
          </p:grpSpPr>
          <p:sp>
            <p:nvSpPr>
              <p:cNvPr id="124" name="Rectangle 123">
                <a:extLst>
                  <a:ext uri="{FF2B5EF4-FFF2-40B4-BE49-F238E27FC236}">
                    <a16:creationId xmlns:a16="http://schemas.microsoft.com/office/drawing/2014/main" id="{68D551E7-9C92-48E2-9081-4C14346ABEC3}"/>
                  </a:ext>
                </a:extLst>
              </p:cNvPr>
              <p:cNvSpPr/>
              <p:nvPr/>
            </p:nvSpPr>
            <p:spPr>
              <a:xfrm>
                <a:off x="488731" y="1087821"/>
                <a:ext cx="3294993" cy="1375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5" name="Isosceles Triangle 124">
                <a:extLst>
                  <a:ext uri="{FF2B5EF4-FFF2-40B4-BE49-F238E27FC236}">
                    <a16:creationId xmlns:a16="http://schemas.microsoft.com/office/drawing/2014/main" id="{E8658216-62A3-4F5D-9841-FC420284F06D}"/>
                  </a:ext>
                </a:extLst>
              </p:cNvPr>
              <p:cNvSpPr/>
              <p:nvPr/>
            </p:nvSpPr>
            <p:spPr>
              <a:xfrm rot="5400000">
                <a:off x="3745512" y="1694229"/>
                <a:ext cx="239460" cy="1630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22" name="TextBox 121">
              <a:extLst>
                <a:ext uri="{FF2B5EF4-FFF2-40B4-BE49-F238E27FC236}">
                  <a16:creationId xmlns:a16="http://schemas.microsoft.com/office/drawing/2014/main" id="{41E5F9FE-0EBA-4095-BCFC-9DA1F9A76D7A}"/>
                </a:ext>
              </a:extLst>
            </p:cNvPr>
            <p:cNvSpPr txBox="1"/>
            <p:nvPr/>
          </p:nvSpPr>
          <p:spPr>
            <a:xfrm>
              <a:off x="9398898" y="3183591"/>
              <a:ext cx="2443442" cy="792268"/>
            </a:xfrm>
            <a:prstGeom prst="rect">
              <a:avLst/>
            </a:prstGeom>
            <a:noFill/>
          </p:spPr>
          <p:txBody>
            <a:bodyPr wrap="square" rtlCol="0">
              <a:spAutoFit/>
            </a:bodyPr>
            <a:lstStyle/>
            <a:p>
              <a:pPr>
                <a:lnSpc>
                  <a:spcPct val="130000"/>
                </a:lnSpc>
              </a:pPr>
              <a:r>
                <a:rPr lang="en-US" sz="1200" b="1" dirty="0">
                  <a:solidFill>
                    <a:srgbClr val="771516"/>
                  </a:solidFill>
                  <a:cs typeface="Times New Roman" panose="02020603050405020304" pitchFamily="18" charset="0"/>
                </a:rPr>
                <a:t>Construction is an industry that has a lasting impression on communities</a:t>
              </a:r>
            </a:p>
          </p:txBody>
        </p:sp>
        <p:sp>
          <p:nvSpPr>
            <p:cNvPr id="123" name="TextBox 122">
              <a:extLst>
                <a:ext uri="{FF2B5EF4-FFF2-40B4-BE49-F238E27FC236}">
                  <a16:creationId xmlns:a16="http://schemas.microsoft.com/office/drawing/2014/main" id="{9AC82F0E-589D-4377-A9BF-8D4E2A4E4EDA}"/>
                </a:ext>
              </a:extLst>
            </p:cNvPr>
            <p:cNvSpPr txBox="1"/>
            <p:nvPr/>
          </p:nvSpPr>
          <p:spPr>
            <a:xfrm>
              <a:off x="9414940" y="2925917"/>
              <a:ext cx="2143423" cy="338554"/>
            </a:xfrm>
            <a:prstGeom prst="rect">
              <a:avLst/>
            </a:prstGeom>
            <a:noFill/>
          </p:spPr>
          <p:txBody>
            <a:bodyPr wrap="square" rtlCol="0">
              <a:spAutoFit/>
            </a:bodyPr>
            <a:lstStyle/>
            <a:p>
              <a:r>
                <a:rPr lang="en-US" sz="1600" b="1" dirty="0">
                  <a:solidFill>
                    <a:srgbClr val="12253D"/>
                  </a:solidFill>
                  <a:latin typeface="+mj-lt"/>
                  <a:cs typeface="Times New Roman" panose="02020603050405020304" pitchFamily="18" charset="0"/>
                </a:rPr>
                <a:t>Leave a Legacy</a:t>
              </a:r>
            </a:p>
          </p:txBody>
        </p:sp>
        <p:grpSp>
          <p:nvGrpSpPr>
            <p:cNvPr id="177" name="Gruppieren 767">
              <a:extLst>
                <a:ext uri="{FF2B5EF4-FFF2-40B4-BE49-F238E27FC236}">
                  <a16:creationId xmlns:a16="http://schemas.microsoft.com/office/drawing/2014/main" id="{898B2843-D5C7-4B62-A3AC-A54B24BB9C1A}"/>
                </a:ext>
              </a:extLst>
            </p:cNvPr>
            <p:cNvGrpSpPr/>
            <p:nvPr/>
          </p:nvGrpSpPr>
          <p:grpSpPr>
            <a:xfrm>
              <a:off x="9066174" y="3234531"/>
              <a:ext cx="258763" cy="388938"/>
              <a:chOff x="7573964" y="1631950"/>
              <a:chExt cx="258763" cy="388938"/>
            </a:xfrm>
            <a:solidFill>
              <a:schemeClr val="accent5"/>
            </a:solidFill>
          </p:grpSpPr>
          <p:sp>
            <p:nvSpPr>
              <p:cNvPr id="178" name="Freeform 74">
                <a:extLst>
                  <a:ext uri="{FF2B5EF4-FFF2-40B4-BE49-F238E27FC236}">
                    <a16:creationId xmlns:a16="http://schemas.microsoft.com/office/drawing/2014/main" id="{F40C987D-EF94-410E-B4DF-9248D88A580A}"/>
                  </a:ext>
                </a:extLst>
              </p:cNvPr>
              <p:cNvSpPr>
                <a:spLocks noEditPoints="1"/>
              </p:cNvSpPr>
              <p:nvPr/>
            </p:nvSpPr>
            <p:spPr bwMode="auto">
              <a:xfrm>
                <a:off x="7573964" y="1720850"/>
                <a:ext cx="258763" cy="109538"/>
              </a:xfrm>
              <a:custGeom>
                <a:avLst/>
                <a:gdLst>
                  <a:gd name="T0" fmla="*/ 76 w 152"/>
                  <a:gd name="T1" fmla="*/ 64 h 64"/>
                  <a:gd name="T2" fmla="*/ 0 w 152"/>
                  <a:gd name="T3" fmla="*/ 32 h 64"/>
                  <a:gd name="T4" fmla="*/ 76 w 152"/>
                  <a:gd name="T5" fmla="*/ 0 h 64"/>
                  <a:gd name="T6" fmla="*/ 152 w 152"/>
                  <a:gd name="T7" fmla="*/ 32 h 64"/>
                  <a:gd name="T8" fmla="*/ 76 w 152"/>
                  <a:gd name="T9" fmla="*/ 64 h 64"/>
                  <a:gd name="T10" fmla="*/ 76 w 152"/>
                  <a:gd name="T11" fmla="*/ 8 h 64"/>
                  <a:gd name="T12" fmla="*/ 8 w 152"/>
                  <a:gd name="T13" fmla="*/ 32 h 64"/>
                  <a:gd name="T14" fmla="*/ 76 w 152"/>
                  <a:gd name="T15" fmla="*/ 56 h 64"/>
                  <a:gd name="T16" fmla="*/ 144 w 152"/>
                  <a:gd name="T17" fmla="*/ 32 h 64"/>
                  <a:gd name="T18" fmla="*/ 76 w 152"/>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64">
                    <a:moveTo>
                      <a:pt x="76" y="64"/>
                    </a:moveTo>
                    <a:cubicBezTo>
                      <a:pt x="33" y="64"/>
                      <a:pt x="0" y="50"/>
                      <a:pt x="0" y="32"/>
                    </a:cubicBezTo>
                    <a:cubicBezTo>
                      <a:pt x="0" y="14"/>
                      <a:pt x="33" y="0"/>
                      <a:pt x="76" y="0"/>
                    </a:cubicBezTo>
                    <a:cubicBezTo>
                      <a:pt x="119" y="0"/>
                      <a:pt x="152" y="14"/>
                      <a:pt x="152" y="32"/>
                    </a:cubicBezTo>
                    <a:cubicBezTo>
                      <a:pt x="152" y="50"/>
                      <a:pt x="119" y="64"/>
                      <a:pt x="76" y="64"/>
                    </a:cubicBezTo>
                    <a:close/>
                    <a:moveTo>
                      <a:pt x="76" y="8"/>
                    </a:moveTo>
                    <a:cubicBezTo>
                      <a:pt x="36" y="8"/>
                      <a:pt x="8" y="21"/>
                      <a:pt x="8" y="32"/>
                    </a:cubicBezTo>
                    <a:cubicBezTo>
                      <a:pt x="8" y="43"/>
                      <a:pt x="36" y="56"/>
                      <a:pt x="76" y="56"/>
                    </a:cubicBezTo>
                    <a:cubicBezTo>
                      <a:pt x="116" y="56"/>
                      <a:pt x="144" y="43"/>
                      <a:pt x="144" y="32"/>
                    </a:cubicBezTo>
                    <a:cubicBezTo>
                      <a:pt x="144" y="21"/>
                      <a:pt x="116" y="8"/>
                      <a:pt x="7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75">
                <a:extLst>
                  <a:ext uri="{FF2B5EF4-FFF2-40B4-BE49-F238E27FC236}">
                    <a16:creationId xmlns:a16="http://schemas.microsoft.com/office/drawing/2014/main" id="{5A8D92E4-B69D-44AB-B08D-BF89BEAA565D}"/>
                  </a:ext>
                </a:extLst>
              </p:cNvPr>
              <p:cNvSpPr>
                <a:spLocks/>
              </p:cNvSpPr>
              <p:nvPr/>
            </p:nvSpPr>
            <p:spPr bwMode="auto">
              <a:xfrm>
                <a:off x="7573964" y="1776413"/>
                <a:ext cx="258763" cy="244475"/>
              </a:xfrm>
              <a:custGeom>
                <a:avLst/>
                <a:gdLst>
                  <a:gd name="T0" fmla="*/ 76 w 152"/>
                  <a:gd name="T1" fmla="*/ 144 h 144"/>
                  <a:gd name="T2" fmla="*/ 12 w 152"/>
                  <a:gd name="T3" fmla="*/ 112 h 144"/>
                  <a:gd name="T4" fmla="*/ 0 w 152"/>
                  <a:gd name="T5" fmla="*/ 0 h 144"/>
                  <a:gd name="T6" fmla="*/ 8 w 152"/>
                  <a:gd name="T7" fmla="*/ 0 h 144"/>
                  <a:gd name="T8" fmla="*/ 20 w 152"/>
                  <a:gd name="T9" fmla="*/ 112 h 144"/>
                  <a:gd name="T10" fmla="*/ 76 w 152"/>
                  <a:gd name="T11" fmla="*/ 136 h 144"/>
                  <a:gd name="T12" fmla="*/ 132 w 152"/>
                  <a:gd name="T13" fmla="*/ 112 h 144"/>
                  <a:gd name="T14" fmla="*/ 132 w 152"/>
                  <a:gd name="T15" fmla="*/ 112 h 144"/>
                  <a:gd name="T16" fmla="*/ 144 w 152"/>
                  <a:gd name="T17" fmla="*/ 0 h 144"/>
                  <a:gd name="T18" fmla="*/ 152 w 152"/>
                  <a:gd name="T19" fmla="*/ 0 h 144"/>
                  <a:gd name="T20" fmla="*/ 140 w 152"/>
                  <a:gd name="T21" fmla="*/ 112 h 144"/>
                  <a:gd name="T22" fmla="*/ 76 w 152"/>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44">
                    <a:moveTo>
                      <a:pt x="76" y="144"/>
                    </a:moveTo>
                    <a:cubicBezTo>
                      <a:pt x="49" y="144"/>
                      <a:pt x="12" y="132"/>
                      <a:pt x="12" y="112"/>
                    </a:cubicBezTo>
                    <a:cubicBezTo>
                      <a:pt x="0" y="0"/>
                      <a:pt x="0" y="0"/>
                      <a:pt x="0" y="0"/>
                    </a:cubicBezTo>
                    <a:cubicBezTo>
                      <a:pt x="8" y="0"/>
                      <a:pt x="8" y="0"/>
                      <a:pt x="8" y="0"/>
                    </a:cubicBezTo>
                    <a:cubicBezTo>
                      <a:pt x="20" y="112"/>
                      <a:pt x="20" y="112"/>
                      <a:pt x="20" y="112"/>
                    </a:cubicBezTo>
                    <a:cubicBezTo>
                      <a:pt x="20" y="124"/>
                      <a:pt x="49" y="136"/>
                      <a:pt x="76" y="136"/>
                    </a:cubicBezTo>
                    <a:cubicBezTo>
                      <a:pt x="103" y="136"/>
                      <a:pt x="132" y="123"/>
                      <a:pt x="132" y="112"/>
                    </a:cubicBezTo>
                    <a:cubicBezTo>
                      <a:pt x="132" y="112"/>
                      <a:pt x="132" y="112"/>
                      <a:pt x="132" y="112"/>
                    </a:cubicBezTo>
                    <a:cubicBezTo>
                      <a:pt x="144" y="0"/>
                      <a:pt x="144" y="0"/>
                      <a:pt x="144" y="0"/>
                    </a:cubicBezTo>
                    <a:cubicBezTo>
                      <a:pt x="152" y="0"/>
                      <a:pt x="152" y="0"/>
                      <a:pt x="152" y="0"/>
                    </a:cubicBezTo>
                    <a:cubicBezTo>
                      <a:pt x="140" y="112"/>
                      <a:pt x="140" y="112"/>
                      <a:pt x="140" y="112"/>
                    </a:cubicBezTo>
                    <a:cubicBezTo>
                      <a:pt x="140" y="132"/>
                      <a:pt x="102" y="144"/>
                      <a:pt x="7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76">
                <a:extLst>
                  <a:ext uri="{FF2B5EF4-FFF2-40B4-BE49-F238E27FC236}">
                    <a16:creationId xmlns:a16="http://schemas.microsoft.com/office/drawing/2014/main" id="{14A71FCB-49CC-4AB7-AC51-3F7003E7C5B2}"/>
                  </a:ext>
                </a:extLst>
              </p:cNvPr>
              <p:cNvSpPr>
                <a:spLocks/>
              </p:cNvSpPr>
              <p:nvPr/>
            </p:nvSpPr>
            <p:spPr bwMode="auto">
              <a:xfrm>
                <a:off x="7745414" y="1795463"/>
                <a:ext cx="15875" cy="103188"/>
              </a:xfrm>
              <a:custGeom>
                <a:avLst/>
                <a:gdLst>
                  <a:gd name="T0" fmla="*/ 8 w 10"/>
                  <a:gd name="T1" fmla="*/ 60 h 60"/>
                  <a:gd name="T2" fmla="*/ 0 w 10"/>
                  <a:gd name="T3" fmla="*/ 60 h 60"/>
                  <a:gd name="T4" fmla="*/ 1 w 10"/>
                  <a:gd name="T5" fmla="*/ 0 h 60"/>
                  <a:gd name="T6" fmla="*/ 9 w 10"/>
                  <a:gd name="T7" fmla="*/ 0 h 60"/>
                  <a:gd name="T8" fmla="*/ 8 w 10"/>
                  <a:gd name="T9" fmla="*/ 60 h 60"/>
                </a:gdLst>
                <a:ahLst/>
                <a:cxnLst>
                  <a:cxn ang="0">
                    <a:pos x="T0" y="T1"/>
                  </a:cxn>
                  <a:cxn ang="0">
                    <a:pos x="T2" y="T3"/>
                  </a:cxn>
                  <a:cxn ang="0">
                    <a:pos x="T4" y="T5"/>
                  </a:cxn>
                  <a:cxn ang="0">
                    <a:pos x="T6" y="T7"/>
                  </a:cxn>
                  <a:cxn ang="0">
                    <a:pos x="T8" y="T9"/>
                  </a:cxn>
                </a:cxnLst>
                <a:rect l="0" t="0" r="r" b="b"/>
                <a:pathLst>
                  <a:path w="10" h="60">
                    <a:moveTo>
                      <a:pt x="8" y="60"/>
                    </a:moveTo>
                    <a:cubicBezTo>
                      <a:pt x="0" y="60"/>
                      <a:pt x="0" y="60"/>
                      <a:pt x="0" y="60"/>
                    </a:cubicBezTo>
                    <a:cubicBezTo>
                      <a:pt x="1" y="39"/>
                      <a:pt x="2" y="19"/>
                      <a:pt x="1" y="0"/>
                    </a:cubicBezTo>
                    <a:cubicBezTo>
                      <a:pt x="9" y="0"/>
                      <a:pt x="9" y="0"/>
                      <a:pt x="9" y="0"/>
                    </a:cubicBezTo>
                    <a:cubicBezTo>
                      <a:pt x="10" y="19"/>
                      <a:pt x="9" y="39"/>
                      <a:pt x="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77">
                <a:extLst>
                  <a:ext uri="{FF2B5EF4-FFF2-40B4-BE49-F238E27FC236}">
                    <a16:creationId xmlns:a16="http://schemas.microsoft.com/office/drawing/2014/main" id="{017004DE-C744-4636-B285-BCB2A47DF5C4}"/>
                  </a:ext>
                </a:extLst>
              </p:cNvPr>
              <p:cNvSpPr>
                <a:spLocks/>
              </p:cNvSpPr>
              <p:nvPr/>
            </p:nvSpPr>
            <p:spPr bwMode="auto">
              <a:xfrm>
                <a:off x="7656514" y="1631950"/>
                <a:ext cx="98425" cy="123825"/>
              </a:xfrm>
              <a:custGeom>
                <a:avLst/>
                <a:gdLst>
                  <a:gd name="T0" fmla="*/ 50 w 58"/>
                  <a:gd name="T1" fmla="*/ 72 h 72"/>
                  <a:gd name="T2" fmla="*/ 33 w 58"/>
                  <a:gd name="T3" fmla="*/ 11 h 72"/>
                  <a:gd name="T4" fmla="*/ 26 w 58"/>
                  <a:gd name="T5" fmla="*/ 8 h 72"/>
                  <a:gd name="T6" fmla="*/ 21 w 58"/>
                  <a:gd name="T7" fmla="*/ 12 h 72"/>
                  <a:gd name="T8" fmla="*/ 8 w 58"/>
                  <a:gd name="T9" fmla="*/ 61 h 72"/>
                  <a:gd name="T10" fmla="*/ 0 w 58"/>
                  <a:gd name="T11" fmla="*/ 59 h 72"/>
                  <a:gd name="T12" fmla="*/ 14 w 58"/>
                  <a:gd name="T13" fmla="*/ 8 h 72"/>
                  <a:gd name="T14" fmla="*/ 26 w 58"/>
                  <a:gd name="T15" fmla="*/ 0 h 72"/>
                  <a:gd name="T16" fmla="*/ 39 w 58"/>
                  <a:gd name="T17" fmla="*/ 6 h 72"/>
                  <a:gd name="T18" fmla="*/ 58 w 58"/>
                  <a:gd name="T19" fmla="*/ 72 h 72"/>
                  <a:gd name="T20" fmla="*/ 50 w 58"/>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72">
                    <a:moveTo>
                      <a:pt x="50" y="72"/>
                    </a:moveTo>
                    <a:cubicBezTo>
                      <a:pt x="46" y="39"/>
                      <a:pt x="39" y="19"/>
                      <a:pt x="33" y="11"/>
                    </a:cubicBezTo>
                    <a:cubicBezTo>
                      <a:pt x="31" y="9"/>
                      <a:pt x="29" y="8"/>
                      <a:pt x="26" y="8"/>
                    </a:cubicBezTo>
                    <a:cubicBezTo>
                      <a:pt x="24" y="8"/>
                      <a:pt x="22" y="10"/>
                      <a:pt x="21" y="12"/>
                    </a:cubicBezTo>
                    <a:cubicBezTo>
                      <a:pt x="12" y="28"/>
                      <a:pt x="8" y="60"/>
                      <a:pt x="8" y="61"/>
                    </a:cubicBezTo>
                    <a:cubicBezTo>
                      <a:pt x="0" y="59"/>
                      <a:pt x="0" y="59"/>
                      <a:pt x="0" y="59"/>
                    </a:cubicBezTo>
                    <a:cubicBezTo>
                      <a:pt x="0" y="58"/>
                      <a:pt x="5" y="26"/>
                      <a:pt x="14" y="8"/>
                    </a:cubicBezTo>
                    <a:cubicBezTo>
                      <a:pt x="16" y="4"/>
                      <a:pt x="21" y="0"/>
                      <a:pt x="26" y="0"/>
                    </a:cubicBezTo>
                    <a:cubicBezTo>
                      <a:pt x="31" y="0"/>
                      <a:pt x="36" y="2"/>
                      <a:pt x="39" y="6"/>
                    </a:cubicBezTo>
                    <a:cubicBezTo>
                      <a:pt x="48" y="18"/>
                      <a:pt x="55" y="42"/>
                      <a:pt x="58" y="72"/>
                    </a:cubicBezTo>
                    <a:lnTo>
                      <a:pt x="50"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78">
                <a:extLst>
                  <a:ext uri="{FF2B5EF4-FFF2-40B4-BE49-F238E27FC236}">
                    <a16:creationId xmlns:a16="http://schemas.microsoft.com/office/drawing/2014/main" id="{9A666DBC-C985-464F-93F2-815D801BA506}"/>
                  </a:ext>
                </a:extLst>
              </p:cNvPr>
              <p:cNvSpPr>
                <a:spLocks noEditPoints="1"/>
              </p:cNvSpPr>
              <p:nvPr/>
            </p:nvSpPr>
            <p:spPr bwMode="auto">
              <a:xfrm>
                <a:off x="7724776" y="1871663"/>
                <a:ext cx="53975" cy="539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79">
                <a:extLst>
                  <a:ext uri="{FF2B5EF4-FFF2-40B4-BE49-F238E27FC236}">
                    <a16:creationId xmlns:a16="http://schemas.microsoft.com/office/drawing/2014/main" id="{FDE38B04-4624-411D-A53F-B8926A60EA8A}"/>
                  </a:ext>
                </a:extLst>
              </p:cNvPr>
              <p:cNvSpPr>
                <a:spLocks noEditPoints="1"/>
              </p:cNvSpPr>
              <p:nvPr/>
            </p:nvSpPr>
            <p:spPr bwMode="auto">
              <a:xfrm>
                <a:off x="7626351" y="1741488"/>
                <a:ext cx="153988" cy="68263"/>
              </a:xfrm>
              <a:custGeom>
                <a:avLst/>
                <a:gdLst>
                  <a:gd name="T0" fmla="*/ 45 w 90"/>
                  <a:gd name="T1" fmla="*/ 40 h 40"/>
                  <a:gd name="T2" fmla="*/ 0 w 90"/>
                  <a:gd name="T3" fmla="*/ 20 h 40"/>
                  <a:gd name="T4" fmla="*/ 45 w 90"/>
                  <a:gd name="T5" fmla="*/ 0 h 40"/>
                  <a:gd name="T6" fmla="*/ 90 w 90"/>
                  <a:gd name="T7" fmla="*/ 20 h 40"/>
                  <a:gd name="T8" fmla="*/ 45 w 90"/>
                  <a:gd name="T9" fmla="*/ 40 h 40"/>
                  <a:gd name="T10" fmla="*/ 45 w 90"/>
                  <a:gd name="T11" fmla="*/ 8 h 40"/>
                  <a:gd name="T12" fmla="*/ 8 w 90"/>
                  <a:gd name="T13" fmla="*/ 20 h 40"/>
                  <a:gd name="T14" fmla="*/ 45 w 90"/>
                  <a:gd name="T15" fmla="*/ 32 h 40"/>
                  <a:gd name="T16" fmla="*/ 82 w 90"/>
                  <a:gd name="T17" fmla="*/ 20 h 40"/>
                  <a:gd name="T18" fmla="*/ 45 w 9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40">
                    <a:moveTo>
                      <a:pt x="45" y="40"/>
                    </a:moveTo>
                    <a:cubicBezTo>
                      <a:pt x="23" y="40"/>
                      <a:pt x="0" y="33"/>
                      <a:pt x="0" y="20"/>
                    </a:cubicBezTo>
                    <a:cubicBezTo>
                      <a:pt x="0" y="7"/>
                      <a:pt x="23" y="0"/>
                      <a:pt x="45" y="0"/>
                    </a:cubicBezTo>
                    <a:cubicBezTo>
                      <a:pt x="67" y="0"/>
                      <a:pt x="90" y="7"/>
                      <a:pt x="90" y="20"/>
                    </a:cubicBezTo>
                    <a:cubicBezTo>
                      <a:pt x="90" y="33"/>
                      <a:pt x="67" y="40"/>
                      <a:pt x="45" y="40"/>
                    </a:cubicBezTo>
                    <a:close/>
                    <a:moveTo>
                      <a:pt x="45" y="8"/>
                    </a:moveTo>
                    <a:cubicBezTo>
                      <a:pt x="22" y="8"/>
                      <a:pt x="8" y="15"/>
                      <a:pt x="8" y="20"/>
                    </a:cubicBezTo>
                    <a:cubicBezTo>
                      <a:pt x="8" y="25"/>
                      <a:pt x="22" y="32"/>
                      <a:pt x="45" y="32"/>
                    </a:cubicBezTo>
                    <a:cubicBezTo>
                      <a:pt x="68" y="32"/>
                      <a:pt x="82" y="25"/>
                      <a:pt x="82" y="20"/>
                    </a:cubicBezTo>
                    <a:cubicBezTo>
                      <a:pt x="82" y="15"/>
                      <a:pt x="68" y="8"/>
                      <a:pt x="4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2" name="Group 191">
            <a:extLst>
              <a:ext uri="{FF2B5EF4-FFF2-40B4-BE49-F238E27FC236}">
                <a16:creationId xmlns:a16="http://schemas.microsoft.com/office/drawing/2014/main" id="{8D0D4204-5440-4496-8713-1E38382E586E}"/>
              </a:ext>
            </a:extLst>
          </p:cNvPr>
          <p:cNvGrpSpPr/>
          <p:nvPr/>
        </p:nvGrpSpPr>
        <p:grpSpPr>
          <a:xfrm>
            <a:off x="360688" y="2860726"/>
            <a:ext cx="3265588" cy="1136548"/>
            <a:chOff x="360688" y="2860726"/>
            <a:chExt cx="3265588" cy="1136548"/>
          </a:xfrm>
        </p:grpSpPr>
        <p:grpSp>
          <p:nvGrpSpPr>
            <p:cNvPr id="50" name="Group 49">
              <a:extLst>
                <a:ext uri="{FF2B5EF4-FFF2-40B4-BE49-F238E27FC236}">
                  <a16:creationId xmlns:a16="http://schemas.microsoft.com/office/drawing/2014/main" id="{0F8EEAC7-C807-42A1-A018-80EB74B1B5BC}"/>
                </a:ext>
              </a:extLst>
            </p:cNvPr>
            <p:cNvGrpSpPr/>
            <p:nvPr/>
          </p:nvGrpSpPr>
          <p:grpSpPr>
            <a:xfrm>
              <a:off x="360688" y="2860726"/>
              <a:ext cx="3265588" cy="1136548"/>
              <a:chOff x="488731" y="1087821"/>
              <a:chExt cx="3458029" cy="1375852"/>
            </a:xfrm>
            <a:solidFill>
              <a:schemeClr val="bg1"/>
            </a:solidFill>
            <a:effectLst>
              <a:outerShdw blurRad="635000" dist="1181100" dir="1200000" sx="70000" sy="70000" algn="tl" rotWithShape="0">
                <a:schemeClr val="bg1">
                  <a:lumMod val="75000"/>
                  <a:alpha val="40000"/>
                </a:schemeClr>
              </a:outerShdw>
            </a:effectLst>
          </p:grpSpPr>
          <p:sp>
            <p:nvSpPr>
              <p:cNvPr id="55" name="Rectangle 54">
                <a:extLst>
                  <a:ext uri="{FF2B5EF4-FFF2-40B4-BE49-F238E27FC236}">
                    <a16:creationId xmlns:a16="http://schemas.microsoft.com/office/drawing/2014/main" id="{5E5F2E18-197F-433E-A8AA-CE9497C92CB9}"/>
                  </a:ext>
                </a:extLst>
              </p:cNvPr>
              <p:cNvSpPr/>
              <p:nvPr/>
            </p:nvSpPr>
            <p:spPr>
              <a:xfrm>
                <a:off x="488731" y="1087821"/>
                <a:ext cx="3294993" cy="1375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6" name="Isosceles Triangle 55">
                <a:extLst>
                  <a:ext uri="{FF2B5EF4-FFF2-40B4-BE49-F238E27FC236}">
                    <a16:creationId xmlns:a16="http://schemas.microsoft.com/office/drawing/2014/main" id="{A6423BDB-036D-456F-A387-54647579D798}"/>
                  </a:ext>
                </a:extLst>
              </p:cNvPr>
              <p:cNvSpPr/>
              <p:nvPr/>
            </p:nvSpPr>
            <p:spPr>
              <a:xfrm rot="5400000">
                <a:off x="3745512" y="1694229"/>
                <a:ext cx="239460" cy="1630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3" name="TextBox 52">
              <a:extLst>
                <a:ext uri="{FF2B5EF4-FFF2-40B4-BE49-F238E27FC236}">
                  <a16:creationId xmlns:a16="http://schemas.microsoft.com/office/drawing/2014/main" id="{37F8AB37-07CB-4574-9E84-3B5941CCF89A}"/>
                </a:ext>
              </a:extLst>
            </p:cNvPr>
            <p:cNvSpPr txBox="1"/>
            <p:nvPr/>
          </p:nvSpPr>
          <p:spPr>
            <a:xfrm>
              <a:off x="644530" y="3174526"/>
              <a:ext cx="2143423" cy="792268"/>
            </a:xfrm>
            <a:prstGeom prst="rect">
              <a:avLst/>
            </a:prstGeom>
            <a:noFill/>
          </p:spPr>
          <p:txBody>
            <a:bodyPr wrap="square" rtlCol="0">
              <a:spAutoFit/>
            </a:bodyPr>
            <a:lstStyle/>
            <a:p>
              <a:pPr algn="r">
                <a:lnSpc>
                  <a:spcPct val="130000"/>
                </a:lnSpc>
              </a:pPr>
              <a:r>
                <a:rPr lang="en-US" sz="1200" b="1" dirty="0">
                  <a:solidFill>
                    <a:srgbClr val="771516"/>
                  </a:solidFill>
                  <a:cs typeface="Times New Roman" panose="02020603050405020304" pitchFamily="18" charset="0"/>
                </a:rPr>
                <a:t>Their services are needed to make activities in our daily lives possible.</a:t>
              </a:r>
            </a:p>
          </p:txBody>
        </p:sp>
        <p:sp>
          <p:nvSpPr>
            <p:cNvPr id="54" name="TextBox 53">
              <a:extLst>
                <a:ext uri="{FF2B5EF4-FFF2-40B4-BE49-F238E27FC236}">
                  <a16:creationId xmlns:a16="http://schemas.microsoft.com/office/drawing/2014/main" id="{BC7786E5-DB24-4864-A1D4-4E5D3AB5DFB5}"/>
                </a:ext>
              </a:extLst>
            </p:cNvPr>
            <p:cNvSpPr txBox="1"/>
            <p:nvPr/>
          </p:nvSpPr>
          <p:spPr>
            <a:xfrm>
              <a:off x="644530" y="2923536"/>
              <a:ext cx="2143423" cy="338554"/>
            </a:xfrm>
            <a:prstGeom prst="rect">
              <a:avLst/>
            </a:prstGeom>
            <a:noFill/>
          </p:spPr>
          <p:txBody>
            <a:bodyPr wrap="square" rtlCol="0">
              <a:spAutoFit/>
            </a:bodyPr>
            <a:lstStyle/>
            <a:p>
              <a:pPr algn="r"/>
              <a:r>
                <a:rPr lang="en-US" sz="1600" b="1" dirty="0">
                  <a:solidFill>
                    <a:srgbClr val="12253D"/>
                  </a:solidFill>
                  <a:latin typeface="+mj-lt"/>
                  <a:cs typeface="Times New Roman" panose="02020603050405020304" pitchFamily="18" charset="0"/>
                </a:rPr>
                <a:t>High Demand</a:t>
              </a:r>
            </a:p>
          </p:txBody>
        </p:sp>
        <p:grpSp>
          <p:nvGrpSpPr>
            <p:cNvPr id="184" name="Gruppieren 753">
              <a:extLst>
                <a:ext uri="{FF2B5EF4-FFF2-40B4-BE49-F238E27FC236}">
                  <a16:creationId xmlns:a16="http://schemas.microsoft.com/office/drawing/2014/main" id="{5A3321C5-DE48-40E7-98F6-0BA2E0EE3F87}"/>
                </a:ext>
              </a:extLst>
            </p:cNvPr>
            <p:cNvGrpSpPr/>
            <p:nvPr/>
          </p:nvGrpSpPr>
          <p:grpSpPr>
            <a:xfrm>
              <a:off x="2894472" y="3247231"/>
              <a:ext cx="363537" cy="363538"/>
              <a:chOff x="3224214" y="1023938"/>
              <a:chExt cx="363537" cy="363538"/>
            </a:xfrm>
            <a:solidFill>
              <a:schemeClr val="accent2"/>
            </a:solidFill>
          </p:grpSpPr>
          <p:sp>
            <p:nvSpPr>
              <p:cNvPr id="185" name="Freeform 108">
                <a:extLst>
                  <a:ext uri="{FF2B5EF4-FFF2-40B4-BE49-F238E27FC236}">
                    <a16:creationId xmlns:a16="http://schemas.microsoft.com/office/drawing/2014/main" id="{8C776DCB-2993-46DF-9D1F-B390D0D70DCA}"/>
                  </a:ext>
                </a:extLst>
              </p:cNvPr>
              <p:cNvSpPr>
                <a:spLocks noEditPoints="1"/>
              </p:cNvSpPr>
              <p:nvPr/>
            </p:nvSpPr>
            <p:spPr bwMode="auto">
              <a:xfrm>
                <a:off x="3400426" y="1201738"/>
                <a:ext cx="187325" cy="185738"/>
              </a:xfrm>
              <a:custGeom>
                <a:avLst/>
                <a:gdLst>
                  <a:gd name="T0" fmla="*/ 84 w 110"/>
                  <a:gd name="T1" fmla="*/ 109 h 109"/>
                  <a:gd name="T2" fmla="*/ 63 w 110"/>
                  <a:gd name="T3" fmla="*/ 98 h 109"/>
                  <a:gd name="T4" fmla="*/ 2 w 110"/>
                  <a:gd name="T5" fmla="*/ 27 h 109"/>
                  <a:gd name="T6" fmla="*/ 0 w 110"/>
                  <a:gd name="T7" fmla="*/ 24 h 109"/>
                  <a:gd name="T8" fmla="*/ 24 w 110"/>
                  <a:gd name="T9" fmla="*/ 0 h 109"/>
                  <a:gd name="T10" fmla="*/ 27 w 110"/>
                  <a:gd name="T11" fmla="*/ 2 h 109"/>
                  <a:gd name="T12" fmla="*/ 98 w 110"/>
                  <a:gd name="T13" fmla="*/ 63 h 109"/>
                  <a:gd name="T14" fmla="*/ 109 w 110"/>
                  <a:gd name="T15" fmla="*/ 81 h 109"/>
                  <a:gd name="T16" fmla="*/ 102 w 110"/>
                  <a:gd name="T17" fmla="*/ 101 h 109"/>
                  <a:gd name="T18" fmla="*/ 101 w 110"/>
                  <a:gd name="T19" fmla="*/ 102 h 109"/>
                  <a:gd name="T20" fmla="*/ 84 w 110"/>
                  <a:gd name="T21" fmla="*/ 109 h 109"/>
                  <a:gd name="T22" fmla="*/ 11 w 110"/>
                  <a:gd name="T23" fmla="*/ 25 h 109"/>
                  <a:gd name="T24" fmla="*/ 69 w 110"/>
                  <a:gd name="T25" fmla="*/ 93 h 109"/>
                  <a:gd name="T26" fmla="*/ 84 w 110"/>
                  <a:gd name="T27" fmla="*/ 101 h 109"/>
                  <a:gd name="T28" fmla="*/ 95 w 110"/>
                  <a:gd name="T29" fmla="*/ 96 h 109"/>
                  <a:gd name="T30" fmla="*/ 96 w 110"/>
                  <a:gd name="T31" fmla="*/ 95 h 109"/>
                  <a:gd name="T32" fmla="*/ 101 w 110"/>
                  <a:gd name="T33" fmla="*/ 82 h 109"/>
                  <a:gd name="T34" fmla="*/ 93 w 110"/>
                  <a:gd name="T35" fmla="*/ 69 h 109"/>
                  <a:gd name="T36" fmla="*/ 25 w 110"/>
                  <a:gd name="T37" fmla="*/ 11 h 109"/>
                  <a:gd name="T38" fmla="*/ 11 w 110"/>
                  <a:gd name="T39" fmla="*/ 2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09">
                    <a:moveTo>
                      <a:pt x="84" y="109"/>
                    </a:moveTo>
                    <a:cubicBezTo>
                      <a:pt x="75" y="109"/>
                      <a:pt x="67" y="105"/>
                      <a:pt x="63" y="98"/>
                    </a:cubicBezTo>
                    <a:cubicBezTo>
                      <a:pt x="48" y="76"/>
                      <a:pt x="3" y="28"/>
                      <a:pt x="2" y="27"/>
                    </a:cubicBezTo>
                    <a:cubicBezTo>
                      <a:pt x="0" y="24"/>
                      <a:pt x="0" y="24"/>
                      <a:pt x="0" y="24"/>
                    </a:cubicBezTo>
                    <a:cubicBezTo>
                      <a:pt x="24" y="0"/>
                      <a:pt x="24" y="0"/>
                      <a:pt x="24" y="0"/>
                    </a:cubicBezTo>
                    <a:cubicBezTo>
                      <a:pt x="27" y="2"/>
                      <a:pt x="27" y="2"/>
                      <a:pt x="27" y="2"/>
                    </a:cubicBezTo>
                    <a:cubicBezTo>
                      <a:pt x="28" y="3"/>
                      <a:pt x="76" y="48"/>
                      <a:pt x="98" y="63"/>
                    </a:cubicBezTo>
                    <a:cubicBezTo>
                      <a:pt x="104" y="67"/>
                      <a:pt x="108" y="74"/>
                      <a:pt x="109" y="81"/>
                    </a:cubicBezTo>
                    <a:cubicBezTo>
                      <a:pt x="110" y="88"/>
                      <a:pt x="107" y="96"/>
                      <a:pt x="102" y="101"/>
                    </a:cubicBezTo>
                    <a:cubicBezTo>
                      <a:pt x="101" y="102"/>
                      <a:pt x="101" y="102"/>
                      <a:pt x="101" y="102"/>
                    </a:cubicBezTo>
                    <a:cubicBezTo>
                      <a:pt x="96" y="107"/>
                      <a:pt x="90" y="109"/>
                      <a:pt x="84" y="109"/>
                    </a:cubicBezTo>
                    <a:close/>
                    <a:moveTo>
                      <a:pt x="11" y="25"/>
                    </a:moveTo>
                    <a:cubicBezTo>
                      <a:pt x="21" y="35"/>
                      <a:pt x="56" y="74"/>
                      <a:pt x="69" y="93"/>
                    </a:cubicBezTo>
                    <a:cubicBezTo>
                      <a:pt x="72" y="98"/>
                      <a:pt x="78" y="101"/>
                      <a:pt x="84" y="101"/>
                    </a:cubicBezTo>
                    <a:cubicBezTo>
                      <a:pt x="88" y="101"/>
                      <a:pt x="92" y="99"/>
                      <a:pt x="95" y="96"/>
                    </a:cubicBezTo>
                    <a:cubicBezTo>
                      <a:pt x="96" y="95"/>
                      <a:pt x="96" y="95"/>
                      <a:pt x="96" y="95"/>
                    </a:cubicBezTo>
                    <a:cubicBezTo>
                      <a:pt x="100" y="92"/>
                      <a:pt x="101" y="87"/>
                      <a:pt x="101" y="82"/>
                    </a:cubicBezTo>
                    <a:cubicBezTo>
                      <a:pt x="100" y="77"/>
                      <a:pt x="98" y="72"/>
                      <a:pt x="93" y="69"/>
                    </a:cubicBezTo>
                    <a:cubicBezTo>
                      <a:pt x="74" y="56"/>
                      <a:pt x="35" y="21"/>
                      <a:pt x="25" y="11"/>
                    </a:cubicBezTo>
                    <a:lnTo>
                      <a:pt x="1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09">
                <a:extLst>
                  <a:ext uri="{FF2B5EF4-FFF2-40B4-BE49-F238E27FC236}">
                    <a16:creationId xmlns:a16="http://schemas.microsoft.com/office/drawing/2014/main" id="{7D98B2A6-5C20-4E5B-99E2-B24284646536}"/>
                  </a:ext>
                </a:extLst>
              </p:cNvPr>
              <p:cNvSpPr>
                <a:spLocks noEditPoints="1"/>
              </p:cNvSpPr>
              <p:nvPr/>
            </p:nvSpPr>
            <p:spPr bwMode="auto">
              <a:xfrm>
                <a:off x="3360739" y="1162050"/>
                <a:ext cx="85725" cy="85725"/>
              </a:xfrm>
              <a:custGeom>
                <a:avLst/>
                <a:gdLst>
                  <a:gd name="T0" fmla="*/ 34 w 54"/>
                  <a:gd name="T1" fmla="*/ 54 h 54"/>
                  <a:gd name="T2" fmla="*/ 0 w 54"/>
                  <a:gd name="T3" fmla="*/ 19 h 54"/>
                  <a:gd name="T4" fmla="*/ 21 w 54"/>
                  <a:gd name="T5" fmla="*/ 0 h 54"/>
                  <a:gd name="T6" fmla="*/ 54 w 54"/>
                  <a:gd name="T7" fmla="*/ 33 h 54"/>
                  <a:gd name="T8" fmla="*/ 34 w 54"/>
                  <a:gd name="T9" fmla="*/ 54 h 54"/>
                  <a:gd name="T10" fmla="*/ 12 w 54"/>
                  <a:gd name="T11" fmla="*/ 19 h 54"/>
                  <a:gd name="T12" fmla="*/ 34 w 54"/>
                  <a:gd name="T13" fmla="*/ 42 h 54"/>
                  <a:gd name="T14" fmla="*/ 42 w 54"/>
                  <a:gd name="T15" fmla="*/ 33 h 54"/>
                  <a:gd name="T16" fmla="*/ 21 w 54"/>
                  <a:gd name="T17" fmla="*/ 12 h 54"/>
                  <a:gd name="T18" fmla="*/ 12 w 54"/>
                  <a:gd name="T19"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34" y="54"/>
                    </a:moveTo>
                    <a:lnTo>
                      <a:pt x="0" y="19"/>
                    </a:lnTo>
                    <a:lnTo>
                      <a:pt x="21" y="0"/>
                    </a:lnTo>
                    <a:lnTo>
                      <a:pt x="54" y="33"/>
                    </a:lnTo>
                    <a:lnTo>
                      <a:pt x="34" y="54"/>
                    </a:lnTo>
                    <a:close/>
                    <a:moveTo>
                      <a:pt x="12" y="19"/>
                    </a:moveTo>
                    <a:lnTo>
                      <a:pt x="34" y="42"/>
                    </a:lnTo>
                    <a:lnTo>
                      <a:pt x="42" y="33"/>
                    </a:lnTo>
                    <a:lnTo>
                      <a:pt x="21" y="12"/>
                    </a:lnTo>
                    <a:lnTo>
                      <a:pt x="1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10">
                <a:extLst>
                  <a:ext uri="{FF2B5EF4-FFF2-40B4-BE49-F238E27FC236}">
                    <a16:creationId xmlns:a16="http://schemas.microsoft.com/office/drawing/2014/main" id="{12E30E0A-2FDC-437C-92B6-189119D9C9FD}"/>
                  </a:ext>
                </a:extLst>
              </p:cNvPr>
              <p:cNvSpPr>
                <a:spLocks noEditPoints="1"/>
              </p:cNvSpPr>
              <p:nvPr/>
            </p:nvSpPr>
            <p:spPr bwMode="auto">
              <a:xfrm>
                <a:off x="3224214" y="1023938"/>
                <a:ext cx="244475" cy="244475"/>
              </a:xfrm>
              <a:custGeom>
                <a:avLst/>
                <a:gdLst>
                  <a:gd name="T0" fmla="*/ 45 w 143"/>
                  <a:gd name="T1" fmla="*/ 143 h 143"/>
                  <a:gd name="T2" fmla="*/ 38 w 143"/>
                  <a:gd name="T3" fmla="*/ 138 h 143"/>
                  <a:gd name="T4" fmla="*/ 0 w 143"/>
                  <a:gd name="T5" fmla="*/ 11 h 143"/>
                  <a:gd name="T6" fmla="*/ 1 w 143"/>
                  <a:gd name="T7" fmla="*/ 4 h 143"/>
                  <a:gd name="T8" fmla="*/ 10 w 143"/>
                  <a:gd name="T9" fmla="*/ 1 h 143"/>
                  <a:gd name="T10" fmla="*/ 137 w 143"/>
                  <a:gd name="T11" fmla="*/ 39 h 143"/>
                  <a:gd name="T12" fmla="*/ 142 w 143"/>
                  <a:gd name="T13" fmla="*/ 44 h 143"/>
                  <a:gd name="T14" fmla="*/ 140 w 143"/>
                  <a:gd name="T15" fmla="*/ 51 h 143"/>
                  <a:gd name="T16" fmla="*/ 50 w 143"/>
                  <a:gd name="T17" fmla="*/ 141 h 143"/>
                  <a:gd name="T18" fmla="*/ 45 w 143"/>
                  <a:gd name="T19" fmla="*/ 143 h 143"/>
                  <a:gd name="T20" fmla="*/ 8 w 143"/>
                  <a:gd name="T21" fmla="*/ 9 h 143"/>
                  <a:gd name="T22" fmla="*/ 45 w 143"/>
                  <a:gd name="T23" fmla="*/ 135 h 143"/>
                  <a:gd name="T24" fmla="*/ 134 w 143"/>
                  <a:gd name="T25" fmla="*/ 46 h 143"/>
                  <a:gd name="T26" fmla="*/ 8 w 143"/>
                  <a:gd name="T27" fmla="*/ 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43">
                    <a:moveTo>
                      <a:pt x="45" y="143"/>
                    </a:moveTo>
                    <a:cubicBezTo>
                      <a:pt x="41" y="143"/>
                      <a:pt x="39" y="141"/>
                      <a:pt x="38" y="138"/>
                    </a:cubicBezTo>
                    <a:cubicBezTo>
                      <a:pt x="0" y="11"/>
                      <a:pt x="0" y="11"/>
                      <a:pt x="0" y="11"/>
                    </a:cubicBezTo>
                    <a:cubicBezTo>
                      <a:pt x="0" y="9"/>
                      <a:pt x="0" y="6"/>
                      <a:pt x="1" y="4"/>
                    </a:cubicBezTo>
                    <a:cubicBezTo>
                      <a:pt x="3" y="1"/>
                      <a:pt x="7" y="0"/>
                      <a:pt x="10" y="1"/>
                    </a:cubicBezTo>
                    <a:cubicBezTo>
                      <a:pt x="137" y="39"/>
                      <a:pt x="137" y="39"/>
                      <a:pt x="137" y="39"/>
                    </a:cubicBezTo>
                    <a:cubicBezTo>
                      <a:pt x="140" y="40"/>
                      <a:pt x="141" y="42"/>
                      <a:pt x="142" y="44"/>
                    </a:cubicBezTo>
                    <a:cubicBezTo>
                      <a:pt x="143" y="46"/>
                      <a:pt x="142" y="49"/>
                      <a:pt x="140" y="51"/>
                    </a:cubicBezTo>
                    <a:cubicBezTo>
                      <a:pt x="50" y="141"/>
                      <a:pt x="50" y="141"/>
                      <a:pt x="50" y="141"/>
                    </a:cubicBezTo>
                    <a:cubicBezTo>
                      <a:pt x="48" y="142"/>
                      <a:pt x="47" y="143"/>
                      <a:pt x="45" y="143"/>
                    </a:cubicBezTo>
                    <a:close/>
                    <a:moveTo>
                      <a:pt x="8" y="9"/>
                    </a:moveTo>
                    <a:cubicBezTo>
                      <a:pt x="45" y="135"/>
                      <a:pt x="45" y="135"/>
                      <a:pt x="45" y="135"/>
                    </a:cubicBezTo>
                    <a:cubicBezTo>
                      <a:pt x="134" y="46"/>
                      <a:pt x="134" y="46"/>
                      <a:pt x="134" y="46"/>
                    </a:cubicBez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5" name="Group 194">
            <a:extLst>
              <a:ext uri="{FF2B5EF4-FFF2-40B4-BE49-F238E27FC236}">
                <a16:creationId xmlns:a16="http://schemas.microsoft.com/office/drawing/2014/main" id="{6A1101F8-2EC0-4145-B3B4-6BA1CFC71365}"/>
              </a:ext>
            </a:extLst>
          </p:cNvPr>
          <p:cNvGrpSpPr/>
          <p:nvPr/>
        </p:nvGrpSpPr>
        <p:grpSpPr>
          <a:xfrm>
            <a:off x="7622873" y="4719254"/>
            <a:ext cx="3496810" cy="1136548"/>
            <a:chOff x="7622873" y="4719254"/>
            <a:chExt cx="3496810" cy="1136548"/>
          </a:xfrm>
        </p:grpSpPr>
        <p:grpSp>
          <p:nvGrpSpPr>
            <p:cNvPr id="102" name="Group 101">
              <a:extLst>
                <a:ext uri="{FF2B5EF4-FFF2-40B4-BE49-F238E27FC236}">
                  <a16:creationId xmlns:a16="http://schemas.microsoft.com/office/drawing/2014/main" id="{BEF65A41-F780-43AC-8E80-DAAC009B7773}"/>
                </a:ext>
              </a:extLst>
            </p:cNvPr>
            <p:cNvGrpSpPr/>
            <p:nvPr/>
          </p:nvGrpSpPr>
          <p:grpSpPr>
            <a:xfrm flipH="1">
              <a:off x="7622873" y="4719254"/>
              <a:ext cx="3496809" cy="1136548"/>
              <a:chOff x="243884" y="1087821"/>
              <a:chExt cx="3702876" cy="1375852"/>
            </a:xfrm>
            <a:solidFill>
              <a:schemeClr val="bg1"/>
            </a:solidFill>
            <a:effectLst>
              <a:outerShdw blurRad="635000" dist="1181100" dir="9600000" sx="70000" sy="70000" algn="tr" rotWithShape="0">
                <a:schemeClr val="bg1">
                  <a:lumMod val="75000"/>
                  <a:alpha val="40000"/>
                </a:schemeClr>
              </a:outerShdw>
            </a:effectLst>
          </p:grpSpPr>
          <p:sp>
            <p:nvSpPr>
              <p:cNvPr id="113" name="Rectangle 112">
                <a:extLst>
                  <a:ext uri="{FF2B5EF4-FFF2-40B4-BE49-F238E27FC236}">
                    <a16:creationId xmlns:a16="http://schemas.microsoft.com/office/drawing/2014/main" id="{D6980D5C-6983-4E86-B2D9-4CABF17BAEE9}"/>
                  </a:ext>
                </a:extLst>
              </p:cNvPr>
              <p:cNvSpPr/>
              <p:nvPr/>
            </p:nvSpPr>
            <p:spPr>
              <a:xfrm>
                <a:off x="243884" y="1087821"/>
                <a:ext cx="3539841" cy="1375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4" name="Isosceles Triangle 113">
                <a:extLst>
                  <a:ext uri="{FF2B5EF4-FFF2-40B4-BE49-F238E27FC236}">
                    <a16:creationId xmlns:a16="http://schemas.microsoft.com/office/drawing/2014/main" id="{E319A579-FCB7-431E-BDF5-6739A1AE2F32}"/>
                  </a:ext>
                </a:extLst>
              </p:cNvPr>
              <p:cNvSpPr/>
              <p:nvPr/>
            </p:nvSpPr>
            <p:spPr>
              <a:xfrm rot="5400000">
                <a:off x="3745512" y="1694229"/>
                <a:ext cx="239460" cy="1630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05" name="TextBox 104">
              <a:extLst>
                <a:ext uri="{FF2B5EF4-FFF2-40B4-BE49-F238E27FC236}">
                  <a16:creationId xmlns:a16="http://schemas.microsoft.com/office/drawing/2014/main" id="{A6951DB7-2B80-4A58-BA84-7119EC1CE279}"/>
                </a:ext>
              </a:extLst>
            </p:cNvPr>
            <p:cNvSpPr txBox="1"/>
            <p:nvPr/>
          </p:nvSpPr>
          <p:spPr>
            <a:xfrm>
              <a:off x="8495601" y="5233335"/>
              <a:ext cx="2624082" cy="552202"/>
            </a:xfrm>
            <a:prstGeom prst="rect">
              <a:avLst/>
            </a:prstGeom>
            <a:noFill/>
          </p:spPr>
          <p:txBody>
            <a:bodyPr wrap="square" rtlCol="0">
              <a:spAutoFit/>
            </a:bodyPr>
            <a:lstStyle/>
            <a:p>
              <a:pPr>
                <a:lnSpc>
                  <a:spcPct val="130000"/>
                </a:lnSpc>
              </a:pPr>
              <a:r>
                <a:rPr lang="en-US" sz="1200" b="1" dirty="0">
                  <a:solidFill>
                    <a:srgbClr val="771516"/>
                  </a:solidFill>
                  <a:cs typeface="Times New Roman" panose="02020603050405020304" pitchFamily="18" charset="0"/>
                </a:rPr>
                <a:t>Majority of construction careers do not require a degree.</a:t>
              </a:r>
            </a:p>
          </p:txBody>
        </p:sp>
        <p:sp>
          <p:nvSpPr>
            <p:cNvPr id="106" name="TextBox 105">
              <a:extLst>
                <a:ext uri="{FF2B5EF4-FFF2-40B4-BE49-F238E27FC236}">
                  <a16:creationId xmlns:a16="http://schemas.microsoft.com/office/drawing/2014/main" id="{EE0B0651-0514-4506-B24C-9D83F8BE63DC}"/>
                </a:ext>
              </a:extLst>
            </p:cNvPr>
            <p:cNvSpPr txBox="1"/>
            <p:nvPr/>
          </p:nvSpPr>
          <p:spPr>
            <a:xfrm>
              <a:off x="8495601" y="4753077"/>
              <a:ext cx="2003264" cy="584775"/>
            </a:xfrm>
            <a:prstGeom prst="rect">
              <a:avLst/>
            </a:prstGeom>
            <a:noFill/>
          </p:spPr>
          <p:txBody>
            <a:bodyPr wrap="square" rtlCol="0">
              <a:spAutoFit/>
            </a:bodyPr>
            <a:lstStyle/>
            <a:p>
              <a:r>
                <a:rPr lang="en-US" sz="1600" b="1" dirty="0">
                  <a:solidFill>
                    <a:srgbClr val="12253D"/>
                  </a:solidFill>
                  <a:latin typeface="+mj-lt"/>
                  <a:cs typeface="Times New Roman" panose="02020603050405020304" pitchFamily="18" charset="0"/>
                </a:rPr>
                <a:t>Zero Student Loan Debt</a:t>
              </a:r>
            </a:p>
          </p:txBody>
        </p:sp>
        <p:sp>
          <p:nvSpPr>
            <p:cNvPr id="188" name="Freeform 118">
              <a:extLst>
                <a:ext uri="{FF2B5EF4-FFF2-40B4-BE49-F238E27FC236}">
                  <a16:creationId xmlns:a16="http://schemas.microsoft.com/office/drawing/2014/main" id="{60526EF3-1E19-4320-8C6D-E276E2091DEE}"/>
                </a:ext>
              </a:extLst>
            </p:cNvPr>
            <p:cNvSpPr>
              <a:spLocks noEditPoints="1"/>
            </p:cNvSpPr>
            <p:nvPr/>
          </p:nvSpPr>
          <p:spPr bwMode="auto">
            <a:xfrm>
              <a:off x="8055761" y="5092266"/>
              <a:ext cx="392113" cy="390525"/>
            </a:xfrm>
            <a:custGeom>
              <a:avLst/>
              <a:gdLst>
                <a:gd name="T0" fmla="*/ 0 w 230"/>
                <a:gd name="T1" fmla="*/ 229 h 229"/>
                <a:gd name="T2" fmla="*/ 23 w 230"/>
                <a:gd name="T3" fmla="*/ 184 h 229"/>
                <a:gd name="T4" fmla="*/ 177 w 230"/>
                <a:gd name="T5" fmla="*/ 30 h 229"/>
                <a:gd name="T6" fmla="*/ 184 w 230"/>
                <a:gd name="T7" fmla="*/ 7 h 229"/>
                <a:gd name="T8" fmla="*/ 194 w 230"/>
                <a:gd name="T9" fmla="*/ 0 h 229"/>
                <a:gd name="T10" fmla="*/ 202 w 230"/>
                <a:gd name="T11" fmla="*/ 3 h 229"/>
                <a:gd name="T12" fmla="*/ 226 w 230"/>
                <a:gd name="T13" fmla="*/ 27 h 229"/>
                <a:gd name="T14" fmla="*/ 229 w 230"/>
                <a:gd name="T15" fmla="*/ 37 h 229"/>
                <a:gd name="T16" fmla="*/ 222 w 230"/>
                <a:gd name="T17" fmla="*/ 45 h 229"/>
                <a:gd name="T18" fmla="*/ 199 w 230"/>
                <a:gd name="T19" fmla="*/ 52 h 229"/>
                <a:gd name="T20" fmla="*/ 45 w 230"/>
                <a:gd name="T21" fmla="*/ 206 h 229"/>
                <a:gd name="T22" fmla="*/ 0 w 230"/>
                <a:gd name="T23" fmla="*/ 229 h 229"/>
                <a:gd name="T24" fmla="*/ 29 w 230"/>
                <a:gd name="T25" fmla="*/ 188 h 229"/>
                <a:gd name="T26" fmla="*/ 18 w 230"/>
                <a:gd name="T27" fmla="*/ 211 h 229"/>
                <a:gd name="T28" fmla="*/ 41 w 230"/>
                <a:gd name="T29" fmla="*/ 200 h 229"/>
                <a:gd name="T30" fmla="*/ 195 w 230"/>
                <a:gd name="T31" fmla="*/ 45 h 229"/>
                <a:gd name="T32" fmla="*/ 220 w 230"/>
                <a:gd name="T33" fmla="*/ 37 h 229"/>
                <a:gd name="T34" fmla="*/ 221 w 230"/>
                <a:gd name="T35" fmla="*/ 35 h 229"/>
                <a:gd name="T36" fmla="*/ 221 w 230"/>
                <a:gd name="T37" fmla="*/ 33 h 229"/>
                <a:gd name="T38" fmla="*/ 196 w 230"/>
                <a:gd name="T39" fmla="*/ 8 h 229"/>
                <a:gd name="T40" fmla="*/ 194 w 230"/>
                <a:gd name="T41" fmla="*/ 8 h 229"/>
                <a:gd name="T42" fmla="*/ 192 w 230"/>
                <a:gd name="T43" fmla="*/ 9 h 229"/>
                <a:gd name="T44" fmla="*/ 184 w 230"/>
                <a:gd name="T45" fmla="*/ 34 h 229"/>
                <a:gd name="T46" fmla="*/ 29 w 230"/>
                <a:gd name="T47" fmla="*/ 18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229">
                  <a:moveTo>
                    <a:pt x="0" y="229"/>
                  </a:moveTo>
                  <a:cubicBezTo>
                    <a:pt x="23" y="184"/>
                    <a:pt x="23" y="184"/>
                    <a:pt x="23" y="184"/>
                  </a:cubicBezTo>
                  <a:cubicBezTo>
                    <a:pt x="177" y="30"/>
                    <a:pt x="177" y="30"/>
                    <a:pt x="177" y="30"/>
                  </a:cubicBezTo>
                  <a:cubicBezTo>
                    <a:pt x="184" y="7"/>
                    <a:pt x="184" y="7"/>
                    <a:pt x="184" y="7"/>
                  </a:cubicBezTo>
                  <a:cubicBezTo>
                    <a:pt x="186" y="2"/>
                    <a:pt x="190" y="0"/>
                    <a:pt x="194" y="0"/>
                  </a:cubicBezTo>
                  <a:cubicBezTo>
                    <a:pt x="197" y="0"/>
                    <a:pt x="200" y="1"/>
                    <a:pt x="202" y="3"/>
                  </a:cubicBezTo>
                  <a:cubicBezTo>
                    <a:pt x="226" y="27"/>
                    <a:pt x="226" y="27"/>
                    <a:pt x="226" y="27"/>
                  </a:cubicBezTo>
                  <a:cubicBezTo>
                    <a:pt x="229" y="30"/>
                    <a:pt x="230" y="34"/>
                    <a:pt x="229" y="37"/>
                  </a:cubicBezTo>
                  <a:cubicBezTo>
                    <a:pt x="228" y="41"/>
                    <a:pt x="226" y="44"/>
                    <a:pt x="222" y="45"/>
                  </a:cubicBezTo>
                  <a:cubicBezTo>
                    <a:pt x="199" y="52"/>
                    <a:pt x="199" y="52"/>
                    <a:pt x="199" y="52"/>
                  </a:cubicBezTo>
                  <a:cubicBezTo>
                    <a:pt x="45" y="206"/>
                    <a:pt x="45" y="206"/>
                    <a:pt x="45" y="206"/>
                  </a:cubicBezTo>
                  <a:lnTo>
                    <a:pt x="0" y="229"/>
                  </a:lnTo>
                  <a:close/>
                  <a:moveTo>
                    <a:pt x="29" y="188"/>
                  </a:moveTo>
                  <a:cubicBezTo>
                    <a:pt x="18" y="211"/>
                    <a:pt x="18" y="211"/>
                    <a:pt x="18" y="211"/>
                  </a:cubicBezTo>
                  <a:cubicBezTo>
                    <a:pt x="41" y="200"/>
                    <a:pt x="41" y="200"/>
                    <a:pt x="41" y="200"/>
                  </a:cubicBezTo>
                  <a:cubicBezTo>
                    <a:pt x="195" y="45"/>
                    <a:pt x="195" y="45"/>
                    <a:pt x="195" y="45"/>
                  </a:cubicBezTo>
                  <a:cubicBezTo>
                    <a:pt x="220" y="37"/>
                    <a:pt x="220" y="37"/>
                    <a:pt x="220" y="37"/>
                  </a:cubicBezTo>
                  <a:cubicBezTo>
                    <a:pt x="221" y="37"/>
                    <a:pt x="221" y="36"/>
                    <a:pt x="221" y="35"/>
                  </a:cubicBezTo>
                  <a:cubicBezTo>
                    <a:pt x="222" y="35"/>
                    <a:pt x="222" y="34"/>
                    <a:pt x="221" y="33"/>
                  </a:cubicBezTo>
                  <a:cubicBezTo>
                    <a:pt x="196" y="8"/>
                    <a:pt x="196" y="8"/>
                    <a:pt x="196" y="8"/>
                  </a:cubicBezTo>
                  <a:cubicBezTo>
                    <a:pt x="195" y="8"/>
                    <a:pt x="195" y="8"/>
                    <a:pt x="194" y="8"/>
                  </a:cubicBezTo>
                  <a:cubicBezTo>
                    <a:pt x="193" y="8"/>
                    <a:pt x="192" y="8"/>
                    <a:pt x="192" y="9"/>
                  </a:cubicBezTo>
                  <a:cubicBezTo>
                    <a:pt x="184" y="34"/>
                    <a:pt x="184" y="34"/>
                    <a:pt x="184" y="34"/>
                  </a:cubicBezTo>
                  <a:lnTo>
                    <a:pt x="29" y="18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aphic 2">
            <a:extLst>
              <a:ext uri="{FF2B5EF4-FFF2-40B4-BE49-F238E27FC236}">
                <a16:creationId xmlns:a16="http://schemas.microsoft.com/office/drawing/2014/main" id="{D4452D9A-2389-9FC8-4D6D-94963B615EC3}"/>
              </a:ext>
            </a:extLst>
          </p:cNvPr>
          <p:cNvGrpSpPr/>
          <p:nvPr/>
        </p:nvGrpSpPr>
        <p:grpSpPr>
          <a:xfrm>
            <a:off x="5037502" y="1187618"/>
            <a:ext cx="2314805" cy="4449428"/>
            <a:chOff x="4936791" y="1203478"/>
            <a:chExt cx="2314805" cy="4449428"/>
          </a:xfrm>
        </p:grpSpPr>
        <p:sp>
          <p:nvSpPr>
            <p:cNvPr id="5" name="Freeform: Shape 4">
              <a:extLst>
                <a:ext uri="{FF2B5EF4-FFF2-40B4-BE49-F238E27FC236}">
                  <a16:creationId xmlns:a16="http://schemas.microsoft.com/office/drawing/2014/main" id="{39B8EEF4-52ED-CDFD-1660-89E4104A7D87}"/>
                </a:ext>
              </a:extLst>
            </p:cNvPr>
            <p:cNvSpPr/>
            <p:nvPr/>
          </p:nvSpPr>
          <p:spPr>
            <a:xfrm>
              <a:off x="5737600" y="1998526"/>
              <a:ext cx="270461" cy="94395"/>
            </a:xfrm>
            <a:custGeom>
              <a:avLst/>
              <a:gdLst>
                <a:gd name="connsiteX0" fmla="*/ 0 w 270461"/>
                <a:gd name="connsiteY0" fmla="*/ 16039 h 94395"/>
                <a:gd name="connsiteX1" fmla="*/ 254543 w 270461"/>
                <a:gd name="connsiteY1" fmla="*/ 13257 h 94395"/>
                <a:gd name="connsiteX2" fmla="*/ 270461 w 270461"/>
                <a:gd name="connsiteY2" fmla="*/ 78477 h 94395"/>
                <a:gd name="connsiteX3" fmla="*/ 12518 w 270461"/>
                <a:gd name="connsiteY3" fmla="*/ 94396 h 94395"/>
                <a:gd name="connsiteX4" fmla="*/ 0 w 270461"/>
                <a:gd name="connsiteY4" fmla="*/ 16039 h 9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461" h="94395">
                  <a:moveTo>
                    <a:pt x="0" y="16039"/>
                  </a:moveTo>
                  <a:cubicBezTo>
                    <a:pt x="0" y="16039"/>
                    <a:pt x="136158" y="-18116"/>
                    <a:pt x="254543" y="13257"/>
                  </a:cubicBezTo>
                  <a:cubicBezTo>
                    <a:pt x="267525" y="38913"/>
                    <a:pt x="270461" y="78477"/>
                    <a:pt x="270461" y="78477"/>
                  </a:cubicBezTo>
                  <a:lnTo>
                    <a:pt x="12518" y="94396"/>
                  </a:lnTo>
                  <a:lnTo>
                    <a:pt x="0" y="16039"/>
                  </a:lnTo>
                  <a:close/>
                </a:path>
              </a:pathLst>
            </a:custGeom>
            <a:solidFill>
              <a:srgbClr val="135689"/>
            </a:solidFill>
            <a:ln w="15431"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693E2E38-61D9-BE25-92FA-35AB6424B1A7}"/>
                </a:ext>
              </a:extLst>
            </p:cNvPr>
            <p:cNvGrpSpPr/>
            <p:nvPr/>
          </p:nvGrpSpPr>
          <p:grpSpPr>
            <a:xfrm>
              <a:off x="6068196" y="2103447"/>
              <a:ext cx="505866" cy="897802"/>
              <a:chOff x="6068196" y="2103447"/>
              <a:chExt cx="505866" cy="897802"/>
            </a:xfrm>
          </p:grpSpPr>
          <p:sp>
            <p:nvSpPr>
              <p:cNvPr id="7" name="Freeform: Shape 6">
                <a:extLst>
                  <a:ext uri="{FF2B5EF4-FFF2-40B4-BE49-F238E27FC236}">
                    <a16:creationId xmlns:a16="http://schemas.microsoft.com/office/drawing/2014/main" id="{DBC19044-95F6-BC71-C5C4-61783275C48D}"/>
                  </a:ext>
                </a:extLst>
              </p:cNvPr>
              <p:cNvSpPr/>
              <p:nvPr/>
            </p:nvSpPr>
            <p:spPr>
              <a:xfrm>
                <a:off x="6100132" y="2125858"/>
                <a:ext cx="457506" cy="835476"/>
              </a:xfrm>
              <a:custGeom>
                <a:avLst/>
                <a:gdLst>
                  <a:gd name="connsiteX0" fmla="*/ 261538 w 457506"/>
                  <a:gd name="connsiteY0" fmla="*/ 218207 h 835476"/>
                  <a:gd name="connsiteX1" fmla="*/ 4677 w 457506"/>
                  <a:gd name="connsiteY1" fmla="*/ 71540 h 835476"/>
                  <a:gd name="connsiteX2" fmla="*/ 286420 w 457506"/>
                  <a:gd name="connsiteY2" fmla="*/ 835476 h 835476"/>
                  <a:gd name="connsiteX3" fmla="*/ 457506 w 457506"/>
                  <a:gd name="connsiteY3" fmla="*/ 714000 h 835476"/>
                  <a:gd name="connsiteX4" fmla="*/ 261538 w 457506"/>
                  <a:gd name="connsiteY4" fmla="*/ 218207 h 83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06" h="835476">
                    <a:moveTo>
                      <a:pt x="261538" y="218207"/>
                    </a:moveTo>
                    <a:cubicBezTo>
                      <a:pt x="218573" y="73858"/>
                      <a:pt x="30487" y="-100628"/>
                      <a:pt x="4677" y="71540"/>
                    </a:cubicBezTo>
                    <a:cubicBezTo>
                      <a:pt x="-42770" y="388520"/>
                      <a:pt x="286420" y="835476"/>
                      <a:pt x="286420" y="835476"/>
                    </a:cubicBezTo>
                    <a:lnTo>
                      <a:pt x="457506" y="714000"/>
                    </a:lnTo>
                    <a:cubicBezTo>
                      <a:pt x="457506" y="714000"/>
                      <a:pt x="295693" y="332419"/>
                      <a:pt x="261538" y="218207"/>
                    </a:cubicBezTo>
                    <a:close/>
                  </a:path>
                </a:pathLst>
              </a:custGeom>
              <a:solidFill>
                <a:srgbClr val="F9B181"/>
              </a:solidFill>
              <a:ln w="1543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1E37A0F-7EFC-8AC8-8390-7BF89497E3B9}"/>
                  </a:ext>
                </a:extLst>
              </p:cNvPr>
              <p:cNvSpPr/>
              <p:nvPr/>
            </p:nvSpPr>
            <p:spPr>
              <a:xfrm>
                <a:off x="6363946" y="2791192"/>
                <a:ext cx="210116" cy="210057"/>
              </a:xfrm>
              <a:custGeom>
                <a:avLst/>
                <a:gdLst>
                  <a:gd name="connsiteX0" fmla="*/ 29252 w 210116"/>
                  <a:gd name="connsiteY0" fmla="*/ 177714 h 210057"/>
                  <a:gd name="connsiteX1" fmla="*/ 177774 w 210116"/>
                  <a:gd name="connsiteY1" fmla="*/ 180805 h 210057"/>
                  <a:gd name="connsiteX2" fmla="*/ 180865 w 210116"/>
                  <a:gd name="connsiteY2" fmla="*/ 32284 h 210057"/>
                  <a:gd name="connsiteX3" fmla="*/ 32343 w 210116"/>
                  <a:gd name="connsiteY3" fmla="*/ 29193 h 210057"/>
                  <a:gd name="connsiteX4" fmla="*/ 29252 w 210116"/>
                  <a:gd name="connsiteY4" fmla="*/ 177714 h 210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16" h="210057">
                    <a:moveTo>
                      <a:pt x="29252" y="177714"/>
                    </a:moveTo>
                    <a:cubicBezTo>
                      <a:pt x="69435" y="219597"/>
                      <a:pt x="135891" y="220988"/>
                      <a:pt x="177774" y="180805"/>
                    </a:cubicBezTo>
                    <a:cubicBezTo>
                      <a:pt x="219657" y="140623"/>
                      <a:pt x="221048" y="74166"/>
                      <a:pt x="180865" y="32284"/>
                    </a:cubicBezTo>
                    <a:cubicBezTo>
                      <a:pt x="140682" y="-9599"/>
                      <a:pt x="74226" y="-10836"/>
                      <a:pt x="32343" y="29193"/>
                    </a:cubicBezTo>
                    <a:cubicBezTo>
                      <a:pt x="-9540" y="69375"/>
                      <a:pt x="-10931" y="135831"/>
                      <a:pt x="29252" y="177714"/>
                    </a:cubicBezTo>
                    <a:close/>
                  </a:path>
                </a:pathLst>
              </a:custGeom>
              <a:solidFill>
                <a:srgbClr val="F9B181"/>
              </a:solidFill>
              <a:ln w="1543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D5B84-1886-F817-D053-604B4B29888B}"/>
                  </a:ext>
                </a:extLst>
              </p:cNvPr>
              <p:cNvSpPr/>
              <p:nvPr/>
            </p:nvSpPr>
            <p:spPr>
              <a:xfrm>
                <a:off x="6068196" y="2103447"/>
                <a:ext cx="482796" cy="786176"/>
              </a:xfrm>
              <a:custGeom>
                <a:avLst/>
                <a:gdLst>
                  <a:gd name="connsiteX0" fmla="*/ 317738 w 482796"/>
                  <a:gd name="connsiteY0" fmla="*/ 233508 h 786176"/>
                  <a:gd name="connsiteX1" fmla="*/ 8176 w 482796"/>
                  <a:gd name="connsiteY1" fmla="*/ 66286 h 786176"/>
                  <a:gd name="connsiteX2" fmla="*/ 246491 w 482796"/>
                  <a:gd name="connsiteY2" fmla="*/ 786176 h 786176"/>
                  <a:gd name="connsiteX3" fmla="*/ 482797 w 482796"/>
                  <a:gd name="connsiteY3" fmla="*/ 686801 h 786176"/>
                  <a:gd name="connsiteX4" fmla="*/ 317738 w 482796"/>
                  <a:gd name="connsiteY4" fmla="*/ 233508 h 786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96" h="786176">
                    <a:moveTo>
                      <a:pt x="317738" y="233508"/>
                    </a:moveTo>
                    <a:cubicBezTo>
                      <a:pt x="274619" y="89159"/>
                      <a:pt x="47586" y="-103254"/>
                      <a:pt x="8176" y="66286"/>
                    </a:cubicBezTo>
                    <a:cubicBezTo>
                      <a:pt x="-52716" y="328865"/>
                      <a:pt x="246491" y="786176"/>
                      <a:pt x="246491" y="786176"/>
                    </a:cubicBezTo>
                    <a:lnTo>
                      <a:pt x="482797" y="686801"/>
                    </a:lnTo>
                    <a:cubicBezTo>
                      <a:pt x="482797" y="686801"/>
                      <a:pt x="351739" y="347566"/>
                      <a:pt x="317738" y="233508"/>
                    </a:cubicBezTo>
                    <a:close/>
                  </a:path>
                </a:pathLst>
              </a:custGeom>
              <a:solidFill>
                <a:srgbClr val="0D4469"/>
              </a:solidFill>
              <a:ln w="1543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94E1D62-5AA1-3510-7288-2BB6FF810E4C}"/>
                  </a:ext>
                </a:extLst>
              </p:cNvPr>
              <p:cNvSpPr/>
              <p:nvPr/>
            </p:nvSpPr>
            <p:spPr>
              <a:xfrm>
                <a:off x="6272717" y="2728466"/>
                <a:ext cx="300927" cy="203555"/>
              </a:xfrm>
              <a:custGeom>
                <a:avLst/>
                <a:gdLst>
                  <a:gd name="connsiteX0" fmla="*/ 62833 w 300927"/>
                  <a:gd name="connsiteY0" fmla="*/ 203348 h 203555"/>
                  <a:gd name="connsiteX1" fmla="*/ 39806 w 300927"/>
                  <a:gd name="connsiteY1" fmla="*/ 176611 h 203555"/>
                  <a:gd name="connsiteX2" fmla="*/ 1323 w 300927"/>
                  <a:gd name="connsiteY2" fmla="*/ 131019 h 203555"/>
                  <a:gd name="connsiteX3" fmla="*/ 134390 w 300927"/>
                  <a:gd name="connsiteY3" fmla="*/ 34426 h 203555"/>
                  <a:gd name="connsiteX4" fmla="*/ 276730 w 300927"/>
                  <a:gd name="connsiteY4" fmla="*/ 2589 h 203555"/>
                  <a:gd name="connsiteX5" fmla="*/ 289557 w 300927"/>
                  <a:gd name="connsiteY5" fmla="*/ 52663 h 203555"/>
                  <a:gd name="connsiteX6" fmla="*/ 294966 w 300927"/>
                  <a:gd name="connsiteY6" fmla="*/ 91300 h 203555"/>
                  <a:gd name="connsiteX7" fmla="*/ 62833 w 300927"/>
                  <a:gd name="connsiteY7" fmla="*/ 203348 h 20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27" h="203555">
                    <a:moveTo>
                      <a:pt x="62833" y="203348"/>
                    </a:moveTo>
                    <a:cubicBezTo>
                      <a:pt x="49233" y="205976"/>
                      <a:pt x="39342" y="182793"/>
                      <a:pt x="39806" y="176611"/>
                    </a:cubicBezTo>
                    <a:cubicBezTo>
                      <a:pt x="40269" y="170429"/>
                      <a:pt x="-8568" y="150647"/>
                      <a:pt x="1323" y="131019"/>
                    </a:cubicBezTo>
                    <a:cubicBezTo>
                      <a:pt x="11214" y="111392"/>
                      <a:pt x="77361" y="58072"/>
                      <a:pt x="134390" y="34426"/>
                    </a:cubicBezTo>
                    <a:cubicBezTo>
                      <a:pt x="191418" y="10780"/>
                      <a:pt x="272711" y="-6838"/>
                      <a:pt x="276730" y="2589"/>
                    </a:cubicBezTo>
                    <a:cubicBezTo>
                      <a:pt x="280748" y="12016"/>
                      <a:pt x="286312" y="48799"/>
                      <a:pt x="289557" y="52663"/>
                    </a:cubicBezTo>
                    <a:cubicBezTo>
                      <a:pt x="292648" y="56681"/>
                      <a:pt x="309803" y="79400"/>
                      <a:pt x="294966" y="91300"/>
                    </a:cubicBezTo>
                    <a:cubicBezTo>
                      <a:pt x="279975" y="103355"/>
                      <a:pt x="107962" y="194539"/>
                      <a:pt x="62833" y="203348"/>
                    </a:cubicBezTo>
                    <a:close/>
                  </a:path>
                </a:pathLst>
              </a:custGeom>
              <a:solidFill>
                <a:srgbClr val="115F93"/>
              </a:solidFill>
              <a:ln w="15431" cap="flat">
                <a:noFill/>
                <a:prstDash val="solid"/>
                <a:miter/>
              </a:ln>
            </p:spPr>
            <p:txBody>
              <a:bodyPr rtlCol="0" anchor="ctr"/>
              <a:lstStyle/>
              <a:p>
                <a:endParaRPr lang="en-US"/>
              </a:p>
            </p:txBody>
          </p:sp>
        </p:grpSp>
        <p:sp>
          <p:nvSpPr>
            <p:cNvPr id="11" name="Freeform: Shape 10">
              <a:extLst>
                <a:ext uri="{FF2B5EF4-FFF2-40B4-BE49-F238E27FC236}">
                  <a16:creationId xmlns:a16="http://schemas.microsoft.com/office/drawing/2014/main" id="{53A3266A-7E5E-91AD-0A38-1BC7AE3FE0EC}"/>
                </a:ext>
              </a:extLst>
            </p:cNvPr>
            <p:cNvSpPr/>
            <p:nvPr/>
          </p:nvSpPr>
          <p:spPr>
            <a:xfrm>
              <a:off x="5493286" y="2047352"/>
              <a:ext cx="779135" cy="1428612"/>
            </a:xfrm>
            <a:custGeom>
              <a:avLst/>
              <a:gdLst>
                <a:gd name="connsiteX0" fmla="*/ 682770 w 779135"/>
                <a:gd name="connsiteY0" fmla="*/ 55616 h 1428612"/>
                <a:gd name="connsiteX1" fmla="*/ 318498 w 779135"/>
                <a:gd name="connsiteY1" fmla="*/ 596 h 1428612"/>
                <a:gd name="connsiteX2" fmla="*/ 7854 w 779135"/>
                <a:gd name="connsiteY2" fmla="*/ 246948 h 1428612"/>
                <a:gd name="connsiteX3" fmla="*/ 130566 w 779135"/>
                <a:gd name="connsiteY3" fmla="*/ 1095886 h 1428612"/>
                <a:gd name="connsiteX4" fmla="*/ 109857 w 779135"/>
                <a:gd name="connsiteY4" fmla="*/ 1365111 h 1428612"/>
                <a:gd name="connsiteX5" fmla="*/ 489275 w 779135"/>
                <a:gd name="connsiteY5" fmla="*/ 1428476 h 1428612"/>
                <a:gd name="connsiteX6" fmla="*/ 745981 w 779135"/>
                <a:gd name="connsiteY6" fmla="*/ 1333274 h 1428612"/>
                <a:gd name="connsiteX7" fmla="*/ 756490 w 779135"/>
                <a:gd name="connsiteY7" fmla="*/ 1146733 h 1428612"/>
                <a:gd name="connsiteX8" fmla="*/ 778745 w 779135"/>
                <a:gd name="connsiteY8" fmla="*/ 514009 h 1428612"/>
                <a:gd name="connsiteX9" fmla="*/ 682770 w 779135"/>
                <a:gd name="connsiteY9" fmla="*/ 55616 h 14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135" h="1428612">
                  <a:moveTo>
                    <a:pt x="682770" y="55616"/>
                  </a:moveTo>
                  <a:cubicBezTo>
                    <a:pt x="618169" y="3996"/>
                    <a:pt x="468720" y="-2340"/>
                    <a:pt x="318498" y="596"/>
                  </a:cubicBezTo>
                  <a:cubicBezTo>
                    <a:pt x="-52266" y="44025"/>
                    <a:pt x="-2192" y="154836"/>
                    <a:pt x="7854" y="246948"/>
                  </a:cubicBezTo>
                  <a:cubicBezTo>
                    <a:pt x="40464" y="546309"/>
                    <a:pt x="108929" y="688958"/>
                    <a:pt x="130566" y="1095886"/>
                  </a:cubicBezTo>
                  <a:cubicBezTo>
                    <a:pt x="121139" y="1190625"/>
                    <a:pt x="109857" y="1365111"/>
                    <a:pt x="109857" y="1365111"/>
                  </a:cubicBezTo>
                  <a:cubicBezTo>
                    <a:pt x="109857" y="1365111"/>
                    <a:pt x="221286" y="1432031"/>
                    <a:pt x="489275" y="1428476"/>
                  </a:cubicBezTo>
                  <a:cubicBezTo>
                    <a:pt x="734081" y="1425231"/>
                    <a:pt x="745981" y="1333274"/>
                    <a:pt x="745981" y="1333274"/>
                  </a:cubicBezTo>
                  <a:cubicBezTo>
                    <a:pt x="749999" y="1304373"/>
                    <a:pt x="755718" y="1190779"/>
                    <a:pt x="756490" y="1146733"/>
                  </a:cubicBezTo>
                  <a:cubicBezTo>
                    <a:pt x="760509" y="913209"/>
                    <a:pt x="782300" y="627602"/>
                    <a:pt x="778745" y="514009"/>
                  </a:cubicBezTo>
                  <a:cubicBezTo>
                    <a:pt x="771173" y="269357"/>
                    <a:pt x="738254" y="99817"/>
                    <a:pt x="682770" y="55616"/>
                  </a:cubicBezTo>
                  <a:close/>
                </a:path>
              </a:pathLst>
            </a:custGeom>
            <a:gradFill>
              <a:gsLst>
                <a:gs pos="0">
                  <a:srgbClr val="0E456B"/>
                </a:gs>
                <a:gs pos="10310">
                  <a:srgbClr val="0F4870"/>
                </a:gs>
                <a:gs pos="62760">
                  <a:srgbClr val="125282"/>
                </a:gs>
                <a:gs pos="99570">
                  <a:srgbClr val="135689"/>
                </a:gs>
              </a:gsLst>
              <a:lin ang="16200000" scaled="1"/>
            </a:gradFill>
            <a:ln w="1543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066417-B261-D6CE-FC4F-E9B80B2E558E}"/>
                </a:ext>
              </a:extLst>
            </p:cNvPr>
            <p:cNvSpPr/>
            <p:nvPr/>
          </p:nvSpPr>
          <p:spPr>
            <a:xfrm>
              <a:off x="5756300" y="1855689"/>
              <a:ext cx="227341" cy="246606"/>
            </a:xfrm>
            <a:custGeom>
              <a:avLst/>
              <a:gdLst>
                <a:gd name="connsiteX0" fmla="*/ 0 w 227341"/>
                <a:gd name="connsiteY0" fmla="*/ 203387 h 246606"/>
                <a:gd name="connsiteX1" fmla="*/ 8964 w 227341"/>
                <a:gd name="connsiteY1" fmla="*/ 9118 h 246606"/>
                <a:gd name="connsiteX2" fmla="*/ 196896 w 227341"/>
                <a:gd name="connsiteY2" fmla="*/ 0 h 246606"/>
                <a:gd name="connsiteX3" fmla="*/ 227342 w 227341"/>
                <a:gd name="connsiteY3" fmla="*/ 206787 h 246606"/>
                <a:gd name="connsiteX4" fmla="*/ 0 w 227341"/>
                <a:gd name="connsiteY4" fmla="*/ 203387 h 24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41" h="246606">
                  <a:moveTo>
                    <a:pt x="0" y="203387"/>
                  </a:moveTo>
                  <a:lnTo>
                    <a:pt x="8964" y="9118"/>
                  </a:lnTo>
                  <a:lnTo>
                    <a:pt x="196896" y="0"/>
                  </a:lnTo>
                  <a:lnTo>
                    <a:pt x="227342" y="206787"/>
                  </a:lnTo>
                  <a:cubicBezTo>
                    <a:pt x="161040" y="256088"/>
                    <a:pt x="67847" y="264743"/>
                    <a:pt x="0" y="203387"/>
                  </a:cubicBezTo>
                  <a:close/>
                </a:path>
              </a:pathLst>
            </a:custGeom>
            <a:solidFill>
              <a:srgbClr val="F9B181"/>
            </a:solidFill>
            <a:ln w="1543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C5EDE7F-43E3-3311-5297-C6E1C46298FF}"/>
                </a:ext>
              </a:extLst>
            </p:cNvPr>
            <p:cNvSpPr/>
            <p:nvPr/>
          </p:nvSpPr>
          <p:spPr>
            <a:xfrm>
              <a:off x="5761091" y="1855534"/>
              <a:ext cx="214050" cy="154485"/>
            </a:xfrm>
            <a:custGeom>
              <a:avLst/>
              <a:gdLst>
                <a:gd name="connsiteX0" fmla="*/ 214051 w 214050"/>
                <a:gd name="connsiteY0" fmla="*/ 149295 h 154485"/>
                <a:gd name="connsiteX1" fmla="*/ 192105 w 214050"/>
                <a:gd name="connsiteY1" fmla="*/ 0 h 154485"/>
                <a:gd name="connsiteX2" fmla="*/ 4173 w 214050"/>
                <a:gd name="connsiteY2" fmla="*/ 9273 h 154485"/>
                <a:gd name="connsiteX3" fmla="*/ 0 w 214050"/>
                <a:gd name="connsiteY3" fmla="*/ 100921 h 154485"/>
                <a:gd name="connsiteX4" fmla="*/ 214051 w 214050"/>
                <a:gd name="connsiteY4" fmla="*/ 149295 h 15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50" h="154485">
                  <a:moveTo>
                    <a:pt x="214051" y="149295"/>
                  </a:moveTo>
                  <a:lnTo>
                    <a:pt x="192105" y="0"/>
                  </a:lnTo>
                  <a:lnTo>
                    <a:pt x="4173" y="9273"/>
                  </a:lnTo>
                  <a:lnTo>
                    <a:pt x="0" y="100921"/>
                  </a:lnTo>
                  <a:cubicBezTo>
                    <a:pt x="53474" y="147904"/>
                    <a:pt x="166295" y="163822"/>
                    <a:pt x="214051" y="149295"/>
                  </a:cubicBezTo>
                  <a:close/>
                </a:path>
              </a:pathLst>
            </a:custGeom>
            <a:solidFill>
              <a:srgbClr val="F58B6D"/>
            </a:solidFill>
            <a:ln w="15431"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520A4652-BD50-999C-E2F7-8B58A71B99E3}"/>
                </a:ext>
              </a:extLst>
            </p:cNvPr>
            <p:cNvGrpSpPr/>
            <p:nvPr/>
          </p:nvGrpSpPr>
          <p:grpSpPr>
            <a:xfrm>
              <a:off x="5598776" y="1443197"/>
              <a:ext cx="494726" cy="553953"/>
              <a:chOff x="5598776" y="1443197"/>
              <a:chExt cx="494726" cy="553953"/>
            </a:xfrm>
          </p:grpSpPr>
          <p:sp>
            <p:nvSpPr>
              <p:cNvPr id="15" name="Freeform: Shape 14">
                <a:extLst>
                  <a:ext uri="{FF2B5EF4-FFF2-40B4-BE49-F238E27FC236}">
                    <a16:creationId xmlns:a16="http://schemas.microsoft.com/office/drawing/2014/main" id="{79BE8216-A799-AB4D-C67C-9F9083179AD3}"/>
                  </a:ext>
                </a:extLst>
              </p:cNvPr>
              <p:cNvSpPr/>
              <p:nvPr/>
            </p:nvSpPr>
            <p:spPr>
              <a:xfrm>
                <a:off x="5643170" y="1443197"/>
                <a:ext cx="450332" cy="553953"/>
              </a:xfrm>
              <a:custGeom>
                <a:avLst/>
                <a:gdLst>
                  <a:gd name="connsiteX0" fmla="*/ 436601 w 450332"/>
                  <a:gd name="connsiteY0" fmla="*/ 168459 h 553953"/>
                  <a:gd name="connsiteX1" fmla="*/ 402910 w 450332"/>
                  <a:gd name="connsiteY1" fmla="*/ 0 h 553953"/>
                  <a:gd name="connsiteX2" fmla="*/ 0 w 450332"/>
                  <a:gd name="connsiteY2" fmla="*/ 32146 h 553953"/>
                  <a:gd name="connsiteX3" fmla="*/ 62283 w 450332"/>
                  <a:gd name="connsiteY3" fmla="*/ 395491 h 553953"/>
                  <a:gd name="connsiteX4" fmla="*/ 107103 w 450332"/>
                  <a:gd name="connsiteY4" fmla="*/ 466429 h 553953"/>
                  <a:gd name="connsiteX5" fmla="*/ 263970 w 450332"/>
                  <a:gd name="connsiteY5" fmla="*/ 552359 h 553953"/>
                  <a:gd name="connsiteX6" fmla="*/ 349127 w 450332"/>
                  <a:gd name="connsiteY6" fmla="*/ 548959 h 553953"/>
                  <a:gd name="connsiteX7" fmla="*/ 450047 w 450332"/>
                  <a:gd name="connsiteY7" fmla="*/ 307862 h 553953"/>
                  <a:gd name="connsiteX8" fmla="*/ 436601 w 450332"/>
                  <a:gd name="connsiteY8" fmla="*/ 168459 h 5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32" h="553953">
                    <a:moveTo>
                      <a:pt x="436601" y="168459"/>
                    </a:moveTo>
                    <a:cubicBezTo>
                      <a:pt x="419601" y="31528"/>
                      <a:pt x="402910" y="0"/>
                      <a:pt x="402910" y="0"/>
                    </a:cubicBezTo>
                    <a:lnTo>
                      <a:pt x="0" y="32146"/>
                    </a:lnTo>
                    <a:cubicBezTo>
                      <a:pt x="0" y="32146"/>
                      <a:pt x="33383" y="259797"/>
                      <a:pt x="62283" y="395491"/>
                    </a:cubicBezTo>
                    <a:cubicBezTo>
                      <a:pt x="65220" y="409092"/>
                      <a:pt x="80829" y="439538"/>
                      <a:pt x="107103" y="466429"/>
                    </a:cubicBezTo>
                    <a:cubicBezTo>
                      <a:pt x="146822" y="507230"/>
                      <a:pt x="208023" y="545559"/>
                      <a:pt x="263970" y="552359"/>
                    </a:cubicBezTo>
                    <a:cubicBezTo>
                      <a:pt x="289625" y="555450"/>
                      <a:pt x="329035" y="553904"/>
                      <a:pt x="349127" y="548959"/>
                    </a:cubicBezTo>
                    <a:cubicBezTo>
                      <a:pt x="401982" y="535977"/>
                      <a:pt x="454684" y="381891"/>
                      <a:pt x="450047" y="307862"/>
                    </a:cubicBezTo>
                    <a:cubicBezTo>
                      <a:pt x="446338" y="247897"/>
                      <a:pt x="437992" y="206478"/>
                      <a:pt x="436601" y="168459"/>
                    </a:cubicBezTo>
                    <a:close/>
                  </a:path>
                </a:pathLst>
              </a:custGeom>
              <a:gradFill>
                <a:gsLst>
                  <a:gs pos="0">
                    <a:srgbClr val="F7A47E"/>
                  </a:gs>
                  <a:gs pos="6080">
                    <a:srgbClr val="F8AA80"/>
                  </a:gs>
                  <a:gs pos="27320">
                    <a:srgbClr val="FAB786"/>
                  </a:gs>
                  <a:gs pos="53640">
                    <a:srgbClr val="FBC089"/>
                  </a:gs>
                  <a:gs pos="100000">
                    <a:srgbClr val="FBC28A"/>
                  </a:gs>
                </a:gsLst>
                <a:lin ang="15745254" scaled="1"/>
              </a:gradFill>
              <a:ln w="1543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43CBAEC-C039-F237-61AC-79AF9D25CC57}"/>
                  </a:ext>
                </a:extLst>
              </p:cNvPr>
              <p:cNvSpPr/>
              <p:nvPr/>
            </p:nvSpPr>
            <p:spPr>
              <a:xfrm>
                <a:off x="5643170" y="1443197"/>
                <a:ext cx="426864" cy="553440"/>
              </a:xfrm>
              <a:custGeom>
                <a:avLst/>
                <a:gdLst>
                  <a:gd name="connsiteX0" fmla="*/ 426865 w 426864"/>
                  <a:gd name="connsiteY0" fmla="*/ 100302 h 553440"/>
                  <a:gd name="connsiteX1" fmla="*/ 402910 w 426864"/>
                  <a:gd name="connsiteY1" fmla="*/ 0 h 553440"/>
                  <a:gd name="connsiteX2" fmla="*/ 0 w 426864"/>
                  <a:gd name="connsiteY2" fmla="*/ 32146 h 553440"/>
                  <a:gd name="connsiteX3" fmla="*/ 62283 w 426864"/>
                  <a:gd name="connsiteY3" fmla="*/ 395491 h 553440"/>
                  <a:gd name="connsiteX4" fmla="*/ 107103 w 426864"/>
                  <a:gd name="connsiteY4" fmla="*/ 466429 h 553440"/>
                  <a:gd name="connsiteX5" fmla="*/ 263970 w 426864"/>
                  <a:gd name="connsiteY5" fmla="*/ 552359 h 553440"/>
                  <a:gd name="connsiteX6" fmla="*/ 277107 w 426864"/>
                  <a:gd name="connsiteY6" fmla="*/ 553441 h 553440"/>
                  <a:gd name="connsiteX7" fmla="*/ 101075 w 426864"/>
                  <a:gd name="connsiteY7" fmla="*/ 123485 h 553440"/>
                  <a:gd name="connsiteX8" fmla="*/ 426865 w 426864"/>
                  <a:gd name="connsiteY8" fmla="*/ 100302 h 5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864" h="553440">
                    <a:moveTo>
                      <a:pt x="426865" y="100302"/>
                    </a:moveTo>
                    <a:cubicBezTo>
                      <a:pt x="413728" y="20555"/>
                      <a:pt x="402910" y="0"/>
                      <a:pt x="402910" y="0"/>
                    </a:cubicBezTo>
                    <a:lnTo>
                      <a:pt x="0" y="32146"/>
                    </a:lnTo>
                    <a:cubicBezTo>
                      <a:pt x="0" y="32146"/>
                      <a:pt x="33383" y="259797"/>
                      <a:pt x="62283" y="395491"/>
                    </a:cubicBezTo>
                    <a:cubicBezTo>
                      <a:pt x="65220" y="409092"/>
                      <a:pt x="80829" y="439538"/>
                      <a:pt x="107103" y="466429"/>
                    </a:cubicBezTo>
                    <a:cubicBezTo>
                      <a:pt x="146822" y="507230"/>
                      <a:pt x="208023" y="545559"/>
                      <a:pt x="263970" y="552359"/>
                    </a:cubicBezTo>
                    <a:cubicBezTo>
                      <a:pt x="267988" y="552822"/>
                      <a:pt x="272470" y="553286"/>
                      <a:pt x="277107" y="553441"/>
                    </a:cubicBezTo>
                    <a:cubicBezTo>
                      <a:pt x="112048" y="491003"/>
                      <a:pt x="56410" y="292871"/>
                      <a:pt x="101075" y="123485"/>
                    </a:cubicBezTo>
                    <a:cubicBezTo>
                      <a:pt x="204469" y="148522"/>
                      <a:pt x="324399" y="153931"/>
                      <a:pt x="426865" y="100302"/>
                    </a:cubicBezTo>
                    <a:close/>
                  </a:path>
                </a:pathLst>
              </a:custGeom>
              <a:solidFill>
                <a:srgbClr val="F59385">
                  <a:alpha val="30000"/>
                </a:srgbClr>
              </a:solidFill>
              <a:ln w="1543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9D02C2D-246E-9AC8-E086-273F67418478}"/>
                  </a:ext>
                </a:extLst>
              </p:cNvPr>
              <p:cNvSpPr/>
              <p:nvPr/>
            </p:nvSpPr>
            <p:spPr>
              <a:xfrm>
                <a:off x="5998324" y="1455252"/>
                <a:ext cx="93193" cy="169385"/>
              </a:xfrm>
              <a:custGeom>
                <a:avLst/>
                <a:gdLst>
                  <a:gd name="connsiteX0" fmla="*/ 93193 w 93193"/>
                  <a:gd name="connsiteY0" fmla="*/ 0 h 169385"/>
                  <a:gd name="connsiteX1" fmla="*/ 82066 w 93193"/>
                  <a:gd name="connsiteY1" fmla="*/ 169386 h 169385"/>
                  <a:gd name="connsiteX2" fmla="*/ 0 w 93193"/>
                  <a:gd name="connsiteY2" fmla="*/ 6337 h 169385"/>
                  <a:gd name="connsiteX3" fmla="*/ 93193 w 93193"/>
                  <a:gd name="connsiteY3" fmla="*/ 0 h 169385"/>
                </a:gdLst>
                <a:ahLst/>
                <a:cxnLst>
                  <a:cxn ang="0">
                    <a:pos x="connsiteX0" y="connsiteY0"/>
                  </a:cxn>
                  <a:cxn ang="0">
                    <a:pos x="connsiteX1" y="connsiteY1"/>
                  </a:cxn>
                  <a:cxn ang="0">
                    <a:pos x="connsiteX2" y="connsiteY2"/>
                  </a:cxn>
                  <a:cxn ang="0">
                    <a:pos x="connsiteX3" y="connsiteY3"/>
                  </a:cxn>
                </a:cxnLst>
                <a:rect l="l" t="t" r="r" b="b"/>
                <a:pathLst>
                  <a:path w="93193" h="169385">
                    <a:moveTo>
                      <a:pt x="93193" y="0"/>
                    </a:moveTo>
                    <a:cubicBezTo>
                      <a:pt x="93193" y="0"/>
                      <a:pt x="91184" y="67847"/>
                      <a:pt x="82066" y="169386"/>
                    </a:cubicBezTo>
                    <a:cubicBezTo>
                      <a:pt x="57029" y="62902"/>
                      <a:pt x="0" y="6337"/>
                      <a:pt x="0" y="6337"/>
                    </a:cubicBezTo>
                    <a:lnTo>
                      <a:pt x="93193" y="0"/>
                    </a:lnTo>
                    <a:close/>
                  </a:path>
                </a:pathLst>
              </a:custGeom>
              <a:solidFill>
                <a:srgbClr val="803A1B"/>
              </a:solidFill>
              <a:ln w="1543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26808B1-6960-8815-FA5F-76078C4B2696}"/>
                  </a:ext>
                </a:extLst>
              </p:cNvPr>
              <p:cNvSpPr/>
              <p:nvPr/>
            </p:nvSpPr>
            <p:spPr>
              <a:xfrm>
                <a:off x="5598776" y="1457570"/>
                <a:ext cx="140833" cy="260260"/>
              </a:xfrm>
              <a:custGeom>
                <a:avLst/>
                <a:gdLst>
                  <a:gd name="connsiteX0" fmla="*/ 140833 w 140833"/>
                  <a:gd name="connsiteY0" fmla="*/ 40801 h 260260"/>
                  <a:gd name="connsiteX1" fmla="*/ 101423 w 140833"/>
                  <a:gd name="connsiteY1" fmla="*/ 260261 h 260260"/>
                  <a:gd name="connsiteX2" fmla="*/ 51040 w 140833"/>
                  <a:gd name="connsiteY2" fmla="*/ 252224 h 260260"/>
                  <a:gd name="connsiteX3" fmla="*/ 13948 w 140833"/>
                  <a:gd name="connsiteY3" fmla="*/ 0 h 260260"/>
                  <a:gd name="connsiteX4" fmla="*/ 140833 w 140833"/>
                  <a:gd name="connsiteY4" fmla="*/ 40801 h 26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33" h="260260">
                    <a:moveTo>
                      <a:pt x="140833" y="40801"/>
                    </a:moveTo>
                    <a:cubicBezTo>
                      <a:pt x="140833" y="40801"/>
                      <a:pt x="113478" y="194423"/>
                      <a:pt x="101423" y="260261"/>
                    </a:cubicBezTo>
                    <a:lnTo>
                      <a:pt x="51040" y="252224"/>
                    </a:lnTo>
                    <a:cubicBezTo>
                      <a:pt x="-21289" y="157022"/>
                      <a:pt x="348" y="57647"/>
                      <a:pt x="13948" y="0"/>
                    </a:cubicBezTo>
                    <a:cubicBezTo>
                      <a:pt x="56604" y="4482"/>
                      <a:pt x="140833" y="40801"/>
                      <a:pt x="140833" y="40801"/>
                    </a:cubicBezTo>
                    <a:close/>
                  </a:path>
                </a:pathLst>
              </a:custGeom>
              <a:solidFill>
                <a:srgbClr val="803A1B"/>
              </a:solidFill>
              <a:ln w="154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FE77AB3-B3F5-4443-C516-66718F3264BC}"/>
                  </a:ext>
                </a:extLst>
              </p:cNvPr>
              <p:cNvSpPr/>
              <p:nvPr/>
            </p:nvSpPr>
            <p:spPr>
              <a:xfrm>
                <a:off x="5727709" y="1495716"/>
                <a:ext cx="320071" cy="61632"/>
              </a:xfrm>
              <a:custGeom>
                <a:avLst/>
                <a:gdLst>
                  <a:gd name="connsiteX0" fmla="*/ 0 w 320071"/>
                  <a:gd name="connsiteY0" fmla="*/ 39129 h 61632"/>
                  <a:gd name="connsiteX1" fmla="*/ 189786 w 320071"/>
                  <a:gd name="connsiteY1" fmla="*/ 60921 h 61632"/>
                  <a:gd name="connsiteX2" fmla="*/ 320071 w 320071"/>
                  <a:gd name="connsiteY2" fmla="*/ 24602 h 61632"/>
                  <a:gd name="connsiteX3" fmla="*/ 170468 w 320071"/>
                  <a:gd name="connsiteY3" fmla="*/ 1110 h 61632"/>
                  <a:gd name="connsiteX4" fmla="*/ 0 w 320071"/>
                  <a:gd name="connsiteY4" fmla="*/ 39129 h 6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71" h="61632">
                    <a:moveTo>
                      <a:pt x="0" y="39129"/>
                    </a:moveTo>
                    <a:cubicBezTo>
                      <a:pt x="0" y="39129"/>
                      <a:pt x="84384" y="66330"/>
                      <a:pt x="189786" y="60921"/>
                    </a:cubicBezTo>
                    <a:cubicBezTo>
                      <a:pt x="295034" y="55666"/>
                      <a:pt x="320071" y="24602"/>
                      <a:pt x="320071" y="24602"/>
                    </a:cubicBezTo>
                    <a:cubicBezTo>
                      <a:pt x="320071" y="24602"/>
                      <a:pt x="251142" y="-6154"/>
                      <a:pt x="170468" y="1110"/>
                    </a:cubicBezTo>
                    <a:cubicBezTo>
                      <a:pt x="89639" y="8683"/>
                      <a:pt x="0" y="39129"/>
                      <a:pt x="0" y="39129"/>
                    </a:cubicBezTo>
                    <a:close/>
                  </a:path>
                </a:pathLst>
              </a:custGeom>
              <a:solidFill>
                <a:srgbClr val="803A1B"/>
              </a:solidFill>
              <a:ln w="154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05C4A83-24D5-B659-968D-DC9E971504D8}"/>
                  </a:ext>
                </a:extLst>
              </p:cNvPr>
              <p:cNvSpPr/>
              <p:nvPr/>
            </p:nvSpPr>
            <p:spPr>
              <a:xfrm>
                <a:off x="5736056" y="1684746"/>
                <a:ext cx="150683" cy="107744"/>
              </a:xfrm>
              <a:custGeom>
                <a:avLst/>
                <a:gdLst>
                  <a:gd name="connsiteX0" fmla="*/ 153 w 150683"/>
                  <a:gd name="connsiteY0" fmla="*/ 52559 h 107744"/>
                  <a:gd name="connsiteX1" fmla="*/ 80209 w 150683"/>
                  <a:gd name="connsiteY1" fmla="*/ 107733 h 107744"/>
                  <a:gd name="connsiteX2" fmla="*/ 150529 w 150683"/>
                  <a:gd name="connsiteY2" fmla="*/ 55186 h 107744"/>
                  <a:gd name="connsiteX3" fmla="*/ 70627 w 150683"/>
                  <a:gd name="connsiteY3" fmla="*/ 12 h 107744"/>
                  <a:gd name="connsiteX4" fmla="*/ 153 w 150683"/>
                  <a:gd name="connsiteY4" fmla="*/ 52559 h 107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83" h="107744">
                    <a:moveTo>
                      <a:pt x="153" y="52559"/>
                    </a:moveTo>
                    <a:cubicBezTo>
                      <a:pt x="2780" y="82387"/>
                      <a:pt x="38481" y="106960"/>
                      <a:pt x="80209" y="107733"/>
                    </a:cubicBezTo>
                    <a:cubicBezTo>
                      <a:pt x="121783" y="108351"/>
                      <a:pt x="153157" y="84859"/>
                      <a:pt x="150529" y="55186"/>
                    </a:cubicBezTo>
                    <a:cubicBezTo>
                      <a:pt x="147902" y="25358"/>
                      <a:pt x="112047" y="785"/>
                      <a:pt x="70627" y="12"/>
                    </a:cubicBezTo>
                    <a:cubicBezTo>
                      <a:pt x="29054" y="-606"/>
                      <a:pt x="-2474" y="22885"/>
                      <a:pt x="153" y="52559"/>
                    </a:cubicBezTo>
                    <a:close/>
                  </a:path>
                </a:pathLst>
              </a:custGeom>
              <a:solidFill>
                <a:srgbClr val="F58D78">
                  <a:alpha val="90000"/>
                </a:srgbClr>
              </a:solidFill>
              <a:ln w="1543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404883C-1F12-9864-AC78-DFB22665F648}"/>
                  </a:ext>
                </a:extLst>
              </p:cNvPr>
              <p:cNvSpPr/>
              <p:nvPr/>
            </p:nvSpPr>
            <p:spPr>
              <a:xfrm>
                <a:off x="5962097" y="1664699"/>
                <a:ext cx="127211" cy="100570"/>
              </a:xfrm>
              <a:custGeom>
                <a:avLst/>
                <a:gdLst>
                  <a:gd name="connsiteX0" fmla="*/ 126947 w 127211"/>
                  <a:gd name="connsiteY0" fmla="*/ 38759 h 100570"/>
                  <a:gd name="connsiteX1" fmla="*/ 71464 w 127211"/>
                  <a:gd name="connsiteY1" fmla="*/ 98415 h 100570"/>
                  <a:gd name="connsiteX2" fmla="*/ 217 w 127211"/>
                  <a:gd name="connsiteY2" fmla="*/ 64724 h 100570"/>
                  <a:gd name="connsiteX3" fmla="*/ 60955 w 127211"/>
                  <a:gd name="connsiteY3" fmla="*/ 1977 h 100570"/>
                  <a:gd name="connsiteX4" fmla="*/ 126947 w 127211"/>
                  <a:gd name="connsiteY4" fmla="*/ 38759 h 1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11" h="100570">
                    <a:moveTo>
                      <a:pt x="126947" y="38759"/>
                    </a:moveTo>
                    <a:cubicBezTo>
                      <a:pt x="129884" y="65496"/>
                      <a:pt x="108092" y="90379"/>
                      <a:pt x="71464" y="98415"/>
                    </a:cubicBezTo>
                    <a:cubicBezTo>
                      <a:pt x="34991" y="106452"/>
                      <a:pt x="3154" y="91306"/>
                      <a:pt x="217" y="64724"/>
                    </a:cubicBezTo>
                    <a:cubicBezTo>
                      <a:pt x="-2719" y="37987"/>
                      <a:pt x="24481" y="10013"/>
                      <a:pt x="60955" y="1977"/>
                    </a:cubicBezTo>
                    <a:cubicBezTo>
                      <a:pt x="97583" y="-6214"/>
                      <a:pt x="124011" y="12022"/>
                      <a:pt x="126947" y="38759"/>
                    </a:cubicBezTo>
                    <a:close/>
                  </a:path>
                </a:pathLst>
              </a:custGeom>
              <a:solidFill>
                <a:srgbClr val="F58D78">
                  <a:alpha val="90000"/>
                </a:srgbClr>
              </a:solidFill>
              <a:ln w="15431" cap="flat">
                <a:noFill/>
                <a:prstDash val="solid"/>
                <a:miter/>
              </a:ln>
            </p:spPr>
            <p:txBody>
              <a:bodyPr rtlCol="0" anchor="ctr"/>
              <a:lstStyle/>
              <a:p>
                <a:endParaRPr lang="en-US"/>
              </a:p>
            </p:txBody>
          </p:sp>
          <p:grpSp>
            <p:nvGrpSpPr>
              <p:cNvPr id="22" name="Graphic 2">
                <a:extLst>
                  <a:ext uri="{FF2B5EF4-FFF2-40B4-BE49-F238E27FC236}">
                    <a16:creationId xmlns:a16="http://schemas.microsoft.com/office/drawing/2014/main" id="{3EEFBA9B-6842-70F9-63A2-09D4B1DC1A1B}"/>
                  </a:ext>
                </a:extLst>
              </p:cNvPr>
              <p:cNvGrpSpPr/>
              <p:nvPr/>
            </p:nvGrpSpPr>
            <p:grpSpPr>
              <a:xfrm>
                <a:off x="5606541" y="1652392"/>
                <a:ext cx="102334" cy="140079"/>
                <a:chOff x="5606541" y="1652392"/>
                <a:chExt cx="102334" cy="140079"/>
              </a:xfrm>
            </p:grpSpPr>
            <p:sp>
              <p:nvSpPr>
                <p:cNvPr id="23" name="Freeform: Shape 22">
                  <a:extLst>
                    <a:ext uri="{FF2B5EF4-FFF2-40B4-BE49-F238E27FC236}">
                      <a16:creationId xmlns:a16="http://schemas.microsoft.com/office/drawing/2014/main" id="{F3A02D7B-209D-14AD-20C4-0DC035FB896A}"/>
                    </a:ext>
                  </a:extLst>
                </p:cNvPr>
                <p:cNvSpPr/>
                <p:nvPr/>
              </p:nvSpPr>
              <p:spPr>
                <a:xfrm>
                  <a:off x="5606541" y="1652392"/>
                  <a:ext cx="102334" cy="140079"/>
                </a:xfrm>
                <a:custGeom>
                  <a:avLst/>
                  <a:gdLst>
                    <a:gd name="connsiteX0" fmla="*/ 78976 w 102334"/>
                    <a:gd name="connsiteY0" fmla="*/ 24638 h 140079"/>
                    <a:gd name="connsiteX1" fmla="*/ 14374 w 102334"/>
                    <a:gd name="connsiteY1" fmla="*/ 8720 h 140079"/>
                    <a:gd name="connsiteX2" fmla="*/ 27975 w 102334"/>
                    <a:gd name="connsiteY2" fmla="*/ 115513 h 140079"/>
                    <a:gd name="connsiteX3" fmla="*/ 90258 w 102334"/>
                    <a:gd name="connsiteY3" fmla="*/ 134214 h 140079"/>
                    <a:gd name="connsiteX4" fmla="*/ 78976 w 102334"/>
                    <a:gd name="connsiteY4" fmla="*/ 24638 h 140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34" h="140079">
                      <a:moveTo>
                        <a:pt x="78976" y="24638"/>
                      </a:moveTo>
                      <a:cubicBezTo>
                        <a:pt x="65685" y="2692"/>
                        <a:pt x="32302" y="-9208"/>
                        <a:pt x="14374" y="8720"/>
                      </a:cubicBezTo>
                      <a:cubicBezTo>
                        <a:pt x="-12826" y="35611"/>
                        <a:pt x="2474" y="88312"/>
                        <a:pt x="27975" y="115513"/>
                      </a:cubicBezTo>
                      <a:cubicBezTo>
                        <a:pt x="43430" y="131895"/>
                        <a:pt x="74649" y="149514"/>
                        <a:pt x="90258" y="134214"/>
                      </a:cubicBezTo>
                      <a:cubicBezTo>
                        <a:pt x="110504" y="114431"/>
                        <a:pt x="104322" y="66366"/>
                        <a:pt x="78976" y="24638"/>
                      </a:cubicBezTo>
                      <a:close/>
                    </a:path>
                  </a:pathLst>
                </a:custGeom>
                <a:solidFill>
                  <a:srgbClr val="F7A076"/>
                </a:solidFill>
                <a:ln w="154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446958F-9004-E532-8DF0-1746F8314295}"/>
                    </a:ext>
                  </a:extLst>
                </p:cNvPr>
                <p:cNvSpPr/>
                <p:nvPr/>
              </p:nvSpPr>
              <p:spPr>
                <a:xfrm>
                  <a:off x="5618736" y="1671065"/>
                  <a:ext cx="41280" cy="83239"/>
                </a:xfrm>
                <a:custGeom>
                  <a:avLst/>
                  <a:gdLst>
                    <a:gd name="connsiteX0" fmla="*/ 41280 w 41280"/>
                    <a:gd name="connsiteY0" fmla="*/ 7974 h 83239"/>
                    <a:gd name="connsiteX1" fmla="*/ 10061 w 41280"/>
                    <a:gd name="connsiteY1" fmla="*/ 6429 h 83239"/>
                    <a:gd name="connsiteX2" fmla="*/ 19952 w 41280"/>
                    <a:gd name="connsiteY2" fmla="*/ 81694 h 83239"/>
                    <a:gd name="connsiteX3" fmla="*/ 21652 w 41280"/>
                    <a:gd name="connsiteY3" fmla="*/ 83240 h 83239"/>
                    <a:gd name="connsiteX4" fmla="*/ 41280 w 41280"/>
                    <a:gd name="connsiteY4" fmla="*/ 7974 h 83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80" h="83239">
                      <a:moveTo>
                        <a:pt x="41280" y="7974"/>
                      </a:moveTo>
                      <a:cubicBezTo>
                        <a:pt x="32780" y="-1144"/>
                        <a:pt x="19952" y="-3462"/>
                        <a:pt x="10061" y="6429"/>
                      </a:cubicBezTo>
                      <a:cubicBezTo>
                        <a:pt x="-9103" y="25284"/>
                        <a:pt x="1870" y="62530"/>
                        <a:pt x="19952" y="81694"/>
                      </a:cubicBezTo>
                      <a:cubicBezTo>
                        <a:pt x="20416" y="82312"/>
                        <a:pt x="21034" y="82776"/>
                        <a:pt x="21652" y="83240"/>
                      </a:cubicBezTo>
                      <a:cubicBezTo>
                        <a:pt x="5888" y="54030"/>
                        <a:pt x="6507" y="14465"/>
                        <a:pt x="41280" y="7974"/>
                      </a:cubicBezTo>
                      <a:close/>
                    </a:path>
                  </a:pathLst>
                </a:custGeom>
                <a:solidFill>
                  <a:srgbClr val="F48663"/>
                </a:solidFill>
                <a:ln w="15431"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EEF9C3F6-135F-A5B7-D76C-7C711D1FA860}"/>
                  </a:ext>
                </a:extLst>
              </p:cNvPr>
              <p:cNvSpPr/>
              <p:nvPr/>
            </p:nvSpPr>
            <p:spPr>
              <a:xfrm>
                <a:off x="5634670" y="1670907"/>
                <a:ext cx="46055" cy="86334"/>
              </a:xfrm>
              <a:custGeom>
                <a:avLst/>
                <a:gdLst>
                  <a:gd name="connsiteX0" fmla="*/ 0 w 46055"/>
                  <a:gd name="connsiteY0" fmla="*/ 2259 h 86334"/>
                  <a:gd name="connsiteX1" fmla="*/ 42346 w 46055"/>
                  <a:gd name="connsiteY1" fmla="*/ 46151 h 86334"/>
                  <a:gd name="connsiteX2" fmla="*/ 46056 w 46055"/>
                  <a:gd name="connsiteY2" fmla="*/ 74434 h 86334"/>
                  <a:gd name="connsiteX3" fmla="*/ 43583 w 46055"/>
                  <a:gd name="connsiteY3" fmla="*/ 86334 h 86334"/>
                  <a:gd name="connsiteX4" fmla="*/ 21019 w 46055"/>
                  <a:gd name="connsiteY4" fmla="*/ 56970 h 86334"/>
                  <a:gd name="connsiteX5" fmla="*/ 28592 w 46055"/>
                  <a:gd name="connsiteY5" fmla="*/ 34869 h 86334"/>
                  <a:gd name="connsiteX6" fmla="*/ 0 w 46055"/>
                  <a:gd name="connsiteY6" fmla="*/ 2259 h 8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5" h="86334">
                    <a:moveTo>
                      <a:pt x="0" y="2259"/>
                    </a:moveTo>
                    <a:cubicBezTo>
                      <a:pt x="0" y="2259"/>
                      <a:pt x="31219" y="-15050"/>
                      <a:pt x="42346" y="46151"/>
                    </a:cubicBezTo>
                    <a:cubicBezTo>
                      <a:pt x="33537" y="50170"/>
                      <a:pt x="36165" y="64234"/>
                      <a:pt x="46056" y="74434"/>
                    </a:cubicBezTo>
                    <a:cubicBezTo>
                      <a:pt x="46056" y="81698"/>
                      <a:pt x="43583" y="86334"/>
                      <a:pt x="43583" y="86334"/>
                    </a:cubicBezTo>
                    <a:cubicBezTo>
                      <a:pt x="43583" y="86334"/>
                      <a:pt x="23801" y="81234"/>
                      <a:pt x="21019" y="56970"/>
                    </a:cubicBezTo>
                    <a:cubicBezTo>
                      <a:pt x="19628" y="44760"/>
                      <a:pt x="28592" y="34869"/>
                      <a:pt x="28592" y="34869"/>
                    </a:cubicBezTo>
                    <a:cubicBezTo>
                      <a:pt x="28592" y="34869"/>
                      <a:pt x="16382" y="-1450"/>
                      <a:pt x="0" y="2259"/>
                    </a:cubicBezTo>
                    <a:close/>
                  </a:path>
                </a:pathLst>
              </a:custGeom>
              <a:solidFill>
                <a:srgbClr val="E86850"/>
              </a:solidFill>
              <a:ln w="1543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2724BAD-61D4-8C51-1210-1A6561E36503}"/>
                  </a:ext>
                </a:extLst>
              </p:cNvPr>
              <p:cNvSpPr/>
              <p:nvPr/>
            </p:nvSpPr>
            <p:spPr>
              <a:xfrm>
                <a:off x="5883031" y="1848425"/>
                <a:ext cx="121166" cy="30826"/>
              </a:xfrm>
              <a:custGeom>
                <a:avLst/>
                <a:gdLst>
                  <a:gd name="connsiteX0" fmla="*/ 121167 w 121166"/>
                  <a:gd name="connsiteY0" fmla="*/ 2318 h 30826"/>
                  <a:gd name="connsiteX1" fmla="*/ 0 w 121166"/>
                  <a:gd name="connsiteY1" fmla="*/ 0 h 30826"/>
                  <a:gd name="connsiteX2" fmla="*/ 121167 w 121166"/>
                  <a:gd name="connsiteY2" fmla="*/ 2318 h 30826"/>
                </a:gdLst>
                <a:ahLst/>
                <a:cxnLst>
                  <a:cxn ang="0">
                    <a:pos x="connsiteX0" y="connsiteY0"/>
                  </a:cxn>
                  <a:cxn ang="0">
                    <a:pos x="connsiteX1" y="connsiteY1"/>
                  </a:cxn>
                  <a:cxn ang="0">
                    <a:pos x="connsiteX2" y="connsiteY2"/>
                  </a:cxn>
                </a:cxnLst>
                <a:rect l="l" t="t" r="r" b="b"/>
                <a:pathLst>
                  <a:path w="121166" h="30826">
                    <a:moveTo>
                      <a:pt x="121167" y="2318"/>
                    </a:moveTo>
                    <a:cubicBezTo>
                      <a:pt x="82529" y="23491"/>
                      <a:pt x="42810" y="28283"/>
                      <a:pt x="0" y="0"/>
                    </a:cubicBezTo>
                    <a:cubicBezTo>
                      <a:pt x="42192" y="53629"/>
                      <a:pt x="104630" y="25810"/>
                      <a:pt x="121167" y="2318"/>
                    </a:cubicBezTo>
                    <a:close/>
                  </a:path>
                </a:pathLst>
              </a:custGeom>
              <a:solidFill>
                <a:srgbClr val="D36B4F"/>
              </a:solidFill>
              <a:ln w="1543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DCF3DC8-0916-B450-529F-4C6B06F79AAE}"/>
                  </a:ext>
                </a:extLst>
              </p:cNvPr>
              <p:cNvSpPr/>
              <p:nvPr/>
            </p:nvSpPr>
            <p:spPr>
              <a:xfrm>
                <a:off x="5934334" y="1900371"/>
                <a:ext cx="44842" cy="20481"/>
              </a:xfrm>
              <a:custGeom>
                <a:avLst/>
                <a:gdLst>
                  <a:gd name="connsiteX0" fmla="*/ 7 w 44842"/>
                  <a:gd name="connsiteY0" fmla="*/ 11729 h 20481"/>
                  <a:gd name="connsiteX1" fmla="*/ 23190 w 44842"/>
                  <a:gd name="connsiteY1" fmla="*/ 20384 h 20481"/>
                  <a:gd name="connsiteX2" fmla="*/ 44826 w 44842"/>
                  <a:gd name="connsiteY2" fmla="*/ 8638 h 20481"/>
                  <a:gd name="connsiteX3" fmla="*/ 21799 w 44842"/>
                  <a:gd name="connsiteY3" fmla="*/ 138 h 20481"/>
                  <a:gd name="connsiteX4" fmla="*/ 7 w 44842"/>
                  <a:gd name="connsiteY4" fmla="*/ 11729 h 2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42" h="20481">
                    <a:moveTo>
                      <a:pt x="7" y="11729"/>
                    </a:moveTo>
                    <a:cubicBezTo>
                      <a:pt x="471" y="17293"/>
                      <a:pt x="10671" y="21156"/>
                      <a:pt x="23190" y="20384"/>
                    </a:cubicBezTo>
                    <a:cubicBezTo>
                      <a:pt x="35553" y="19456"/>
                      <a:pt x="45290" y="14356"/>
                      <a:pt x="44826" y="8638"/>
                    </a:cubicBezTo>
                    <a:cubicBezTo>
                      <a:pt x="44517" y="3074"/>
                      <a:pt x="34163" y="-790"/>
                      <a:pt x="21799" y="138"/>
                    </a:cubicBezTo>
                    <a:cubicBezTo>
                      <a:pt x="9435" y="910"/>
                      <a:pt x="-302" y="6165"/>
                      <a:pt x="7" y="11729"/>
                    </a:cubicBezTo>
                    <a:close/>
                  </a:path>
                </a:pathLst>
              </a:custGeom>
              <a:solidFill>
                <a:srgbClr val="F7A283">
                  <a:alpha val="30000"/>
                </a:srgbClr>
              </a:solidFill>
              <a:ln w="15431"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C1E3B0BC-3992-62BB-A06B-FA9428747C07}"/>
                  </a:ext>
                </a:extLst>
              </p:cNvPr>
              <p:cNvGrpSpPr/>
              <p:nvPr/>
            </p:nvGrpSpPr>
            <p:grpSpPr>
              <a:xfrm>
                <a:off x="5752151" y="1580793"/>
                <a:ext cx="313967" cy="121609"/>
                <a:chOff x="5752151" y="1580793"/>
                <a:chExt cx="313967" cy="121609"/>
              </a:xfrm>
            </p:grpSpPr>
            <p:sp>
              <p:nvSpPr>
                <p:cNvPr id="29" name="Freeform: Shape 28">
                  <a:extLst>
                    <a:ext uri="{FF2B5EF4-FFF2-40B4-BE49-F238E27FC236}">
                      <a16:creationId xmlns:a16="http://schemas.microsoft.com/office/drawing/2014/main" id="{434A39D7-61D6-68E7-2E63-17F67C2B94C9}"/>
                    </a:ext>
                  </a:extLst>
                </p:cNvPr>
                <p:cNvSpPr/>
                <p:nvPr/>
              </p:nvSpPr>
              <p:spPr>
                <a:xfrm>
                  <a:off x="5960152" y="1591464"/>
                  <a:ext cx="105965" cy="91418"/>
                </a:xfrm>
                <a:custGeom>
                  <a:avLst/>
                  <a:gdLst>
                    <a:gd name="connsiteX0" fmla="*/ 98755 w 105965"/>
                    <a:gd name="connsiteY0" fmla="*/ 18028 h 91418"/>
                    <a:gd name="connsiteX1" fmla="*/ 60427 w 105965"/>
                    <a:gd name="connsiteY1" fmla="*/ 89430 h 91418"/>
                    <a:gd name="connsiteX2" fmla="*/ 3553 w 105965"/>
                    <a:gd name="connsiteY2" fmla="*/ 8137 h 91418"/>
                    <a:gd name="connsiteX3" fmla="*/ 98755 w 105965"/>
                    <a:gd name="connsiteY3" fmla="*/ 18028 h 91418"/>
                  </a:gdLst>
                  <a:ahLst/>
                  <a:cxnLst>
                    <a:cxn ang="0">
                      <a:pos x="connsiteX0" y="connsiteY0"/>
                    </a:cxn>
                    <a:cxn ang="0">
                      <a:pos x="connsiteX1" y="connsiteY1"/>
                    </a:cxn>
                    <a:cxn ang="0">
                      <a:pos x="connsiteX2" y="connsiteY2"/>
                    </a:cxn>
                    <a:cxn ang="0">
                      <a:pos x="connsiteX3" y="connsiteY3"/>
                    </a:cxn>
                  </a:cxnLst>
                  <a:rect l="l" t="t" r="r" b="b"/>
                  <a:pathLst>
                    <a:path w="105965" h="91418">
                      <a:moveTo>
                        <a:pt x="98755" y="18028"/>
                      </a:moveTo>
                      <a:cubicBezTo>
                        <a:pt x="107101" y="31010"/>
                        <a:pt x="119774" y="77530"/>
                        <a:pt x="60427" y="89430"/>
                      </a:cubicBezTo>
                      <a:cubicBezTo>
                        <a:pt x="-6493" y="103185"/>
                        <a:pt x="-3556" y="42292"/>
                        <a:pt x="3553" y="8137"/>
                      </a:cubicBezTo>
                      <a:cubicBezTo>
                        <a:pt x="9426" y="-5772"/>
                        <a:pt x="85928" y="-1445"/>
                        <a:pt x="98755" y="18028"/>
                      </a:cubicBezTo>
                      <a:close/>
                    </a:path>
                  </a:pathLst>
                </a:custGeom>
                <a:solidFill>
                  <a:srgbClr val="F59385">
                    <a:alpha val="30000"/>
                  </a:srgbClr>
                </a:solidFill>
                <a:ln w="15431" cap="flat">
                  <a:noFill/>
                  <a:prstDash val="solid"/>
                  <a:miter/>
                </a:ln>
              </p:spPr>
              <p:txBody>
                <a:bodyPr rtlCol="0" anchor="ctr"/>
                <a:lstStyle/>
                <a:p>
                  <a:endParaRPr lang="en-US"/>
                </a:p>
              </p:txBody>
            </p:sp>
            <p:grpSp>
              <p:nvGrpSpPr>
                <p:cNvPr id="30" name="Graphic 2">
                  <a:extLst>
                    <a:ext uri="{FF2B5EF4-FFF2-40B4-BE49-F238E27FC236}">
                      <a16:creationId xmlns:a16="http://schemas.microsoft.com/office/drawing/2014/main" id="{8186CF46-3A8C-D993-D66B-75DEB3954795}"/>
                    </a:ext>
                  </a:extLst>
                </p:cNvPr>
                <p:cNvGrpSpPr/>
                <p:nvPr/>
              </p:nvGrpSpPr>
              <p:grpSpPr>
                <a:xfrm>
                  <a:off x="5971178" y="1618900"/>
                  <a:ext cx="73073" cy="63608"/>
                  <a:chOff x="5971178" y="1618900"/>
                  <a:chExt cx="73073" cy="63608"/>
                </a:xfrm>
              </p:grpSpPr>
              <p:sp>
                <p:nvSpPr>
                  <p:cNvPr id="31" name="Freeform: Shape 30">
                    <a:extLst>
                      <a:ext uri="{FF2B5EF4-FFF2-40B4-BE49-F238E27FC236}">
                        <a16:creationId xmlns:a16="http://schemas.microsoft.com/office/drawing/2014/main" id="{FCEAFACA-63C1-3CC0-ED3A-D871E31396D5}"/>
                      </a:ext>
                    </a:extLst>
                  </p:cNvPr>
                  <p:cNvSpPr/>
                  <p:nvPr/>
                </p:nvSpPr>
                <p:spPr>
                  <a:xfrm>
                    <a:off x="5971554" y="1635505"/>
                    <a:ext cx="72698" cy="47003"/>
                  </a:xfrm>
                  <a:custGeom>
                    <a:avLst/>
                    <a:gdLst>
                      <a:gd name="connsiteX0" fmla="*/ 72672 w 72698"/>
                      <a:gd name="connsiteY0" fmla="*/ 26534 h 47003"/>
                      <a:gd name="connsiteX1" fmla="*/ 35735 w 72698"/>
                      <a:gd name="connsiteY1" fmla="*/ 46780 h 47003"/>
                      <a:gd name="connsiteX2" fmla="*/ 34 w 72698"/>
                      <a:gd name="connsiteY2" fmla="*/ 31480 h 47003"/>
                      <a:gd name="connsiteX3" fmla="*/ 32953 w 72698"/>
                      <a:gd name="connsiteY3" fmla="*/ 106 h 47003"/>
                      <a:gd name="connsiteX4" fmla="*/ 72672 w 72698"/>
                      <a:gd name="connsiteY4" fmla="*/ 26534 h 47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98" h="47003">
                        <a:moveTo>
                          <a:pt x="72672" y="26534"/>
                        </a:moveTo>
                        <a:cubicBezTo>
                          <a:pt x="73445" y="37507"/>
                          <a:pt x="56908" y="45389"/>
                          <a:pt x="35735" y="46780"/>
                        </a:cubicBezTo>
                        <a:cubicBezTo>
                          <a:pt x="14561" y="48171"/>
                          <a:pt x="807" y="43071"/>
                          <a:pt x="34" y="31480"/>
                        </a:cubicBezTo>
                        <a:cubicBezTo>
                          <a:pt x="-739" y="19889"/>
                          <a:pt x="11780" y="1497"/>
                          <a:pt x="32953" y="106"/>
                        </a:cubicBezTo>
                        <a:cubicBezTo>
                          <a:pt x="53972" y="-1439"/>
                          <a:pt x="71899" y="14170"/>
                          <a:pt x="72672" y="26534"/>
                        </a:cubicBezTo>
                        <a:close/>
                      </a:path>
                    </a:pathLst>
                  </a:custGeom>
                  <a:solidFill>
                    <a:srgbClr val="FFFFFF"/>
                  </a:solidFill>
                  <a:ln w="154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79E667F-433C-7509-F0FC-9E5523020A5A}"/>
                      </a:ext>
                    </a:extLst>
                  </p:cNvPr>
                  <p:cNvSpPr/>
                  <p:nvPr/>
                </p:nvSpPr>
                <p:spPr>
                  <a:xfrm>
                    <a:off x="5988820" y="1639742"/>
                    <a:ext cx="37400" cy="40455"/>
                  </a:xfrm>
                  <a:custGeom>
                    <a:avLst/>
                    <a:gdLst>
                      <a:gd name="connsiteX0" fmla="*/ 77 w 37400"/>
                      <a:gd name="connsiteY0" fmla="*/ 24924 h 40455"/>
                      <a:gd name="connsiteX1" fmla="*/ 20477 w 37400"/>
                      <a:gd name="connsiteY1" fmla="*/ 40379 h 40455"/>
                      <a:gd name="connsiteX2" fmla="*/ 37323 w 37400"/>
                      <a:gd name="connsiteY2" fmla="*/ 22451 h 40455"/>
                      <a:gd name="connsiteX3" fmla="*/ 17077 w 37400"/>
                      <a:gd name="connsiteY3" fmla="*/ 42 h 40455"/>
                      <a:gd name="connsiteX4" fmla="*/ 77 w 37400"/>
                      <a:gd name="connsiteY4" fmla="*/ 24924 h 4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0" h="40455">
                        <a:moveTo>
                          <a:pt x="77" y="24924"/>
                        </a:moveTo>
                        <a:cubicBezTo>
                          <a:pt x="1004" y="38061"/>
                          <a:pt x="10123" y="40997"/>
                          <a:pt x="20477" y="40379"/>
                        </a:cubicBezTo>
                        <a:cubicBezTo>
                          <a:pt x="30678" y="39606"/>
                          <a:pt x="38250" y="35588"/>
                          <a:pt x="37323" y="22451"/>
                        </a:cubicBezTo>
                        <a:cubicBezTo>
                          <a:pt x="36396" y="9315"/>
                          <a:pt x="27278" y="-731"/>
                          <a:pt x="17077" y="42"/>
                        </a:cubicBezTo>
                        <a:cubicBezTo>
                          <a:pt x="6722" y="815"/>
                          <a:pt x="-850" y="11942"/>
                          <a:pt x="77" y="24924"/>
                        </a:cubicBezTo>
                        <a:close/>
                      </a:path>
                    </a:pathLst>
                  </a:custGeom>
                  <a:solidFill>
                    <a:srgbClr val="3E4648"/>
                  </a:solidFill>
                  <a:ln w="154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E130426-7245-8340-A66D-679EAFF773A6}"/>
                      </a:ext>
                    </a:extLst>
                  </p:cNvPr>
                  <p:cNvSpPr/>
                  <p:nvPr/>
                </p:nvSpPr>
                <p:spPr>
                  <a:xfrm>
                    <a:off x="6016098" y="1645811"/>
                    <a:ext cx="11745" cy="11900"/>
                  </a:xfrm>
                  <a:custGeom>
                    <a:avLst/>
                    <a:gdLst>
                      <a:gd name="connsiteX0" fmla="*/ 8500 w 11745"/>
                      <a:gd name="connsiteY0" fmla="*/ 0 h 11900"/>
                      <a:gd name="connsiteX1" fmla="*/ 0 w 11745"/>
                      <a:gd name="connsiteY1" fmla="*/ 10355 h 11900"/>
                      <a:gd name="connsiteX2" fmla="*/ 11746 w 11745"/>
                      <a:gd name="connsiteY2" fmla="*/ 11900 h 11900"/>
                    </a:gdLst>
                    <a:ahLst/>
                    <a:cxnLst>
                      <a:cxn ang="0">
                        <a:pos x="connsiteX0" y="connsiteY0"/>
                      </a:cxn>
                      <a:cxn ang="0">
                        <a:pos x="connsiteX1" y="connsiteY1"/>
                      </a:cxn>
                      <a:cxn ang="0">
                        <a:pos x="connsiteX2" y="connsiteY2"/>
                      </a:cxn>
                    </a:cxnLst>
                    <a:rect l="l" t="t" r="r" b="b"/>
                    <a:pathLst>
                      <a:path w="11745" h="11900">
                        <a:moveTo>
                          <a:pt x="8500" y="0"/>
                        </a:moveTo>
                        <a:lnTo>
                          <a:pt x="0" y="10355"/>
                        </a:lnTo>
                        <a:lnTo>
                          <a:pt x="11746" y="11900"/>
                        </a:lnTo>
                        <a:close/>
                      </a:path>
                    </a:pathLst>
                  </a:custGeom>
                  <a:solidFill>
                    <a:srgbClr val="FFFFFF"/>
                  </a:solidFill>
                  <a:ln w="154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1E4072E-4E98-79F8-E35E-0ECDFA072ADA}"/>
                      </a:ext>
                    </a:extLst>
                  </p:cNvPr>
                  <p:cNvSpPr/>
                  <p:nvPr/>
                </p:nvSpPr>
                <p:spPr>
                  <a:xfrm>
                    <a:off x="5986360" y="1618900"/>
                    <a:ext cx="34994" cy="11542"/>
                  </a:xfrm>
                  <a:custGeom>
                    <a:avLst/>
                    <a:gdLst>
                      <a:gd name="connsiteX0" fmla="*/ 837 w 34994"/>
                      <a:gd name="connsiteY0" fmla="*/ 6201 h 11542"/>
                      <a:gd name="connsiteX1" fmla="*/ 34065 w 34994"/>
                      <a:gd name="connsiteY1" fmla="*/ 4811 h 11542"/>
                      <a:gd name="connsiteX2" fmla="*/ 32056 w 34994"/>
                      <a:gd name="connsiteY2" fmla="*/ 8829 h 11542"/>
                      <a:gd name="connsiteX3" fmla="*/ 4392 w 34994"/>
                      <a:gd name="connsiteY3" fmla="*/ 10683 h 11542"/>
                      <a:gd name="connsiteX4" fmla="*/ 837 w 34994"/>
                      <a:gd name="connsiteY4" fmla="*/ 6201 h 1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4" h="11542">
                        <a:moveTo>
                          <a:pt x="837" y="6201"/>
                        </a:moveTo>
                        <a:cubicBezTo>
                          <a:pt x="9183" y="-2453"/>
                          <a:pt x="24638" y="-1217"/>
                          <a:pt x="34065" y="4811"/>
                        </a:cubicBezTo>
                        <a:cubicBezTo>
                          <a:pt x="36229" y="6201"/>
                          <a:pt x="34220" y="10065"/>
                          <a:pt x="32056" y="8829"/>
                        </a:cubicBezTo>
                        <a:cubicBezTo>
                          <a:pt x="24174" y="4038"/>
                          <a:pt x="11037" y="3420"/>
                          <a:pt x="4392" y="10683"/>
                        </a:cubicBezTo>
                        <a:cubicBezTo>
                          <a:pt x="1919" y="13465"/>
                          <a:pt x="-1636" y="8829"/>
                          <a:pt x="837" y="6201"/>
                        </a:cubicBezTo>
                        <a:close/>
                      </a:path>
                    </a:pathLst>
                  </a:custGeom>
                  <a:solidFill>
                    <a:srgbClr val="E47050"/>
                  </a:solidFill>
                  <a:ln w="1543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C6C1252-CF0E-074F-5CCC-9A5D84556A98}"/>
                      </a:ext>
                    </a:extLst>
                  </p:cNvPr>
                  <p:cNvSpPr/>
                  <p:nvPr/>
                </p:nvSpPr>
                <p:spPr>
                  <a:xfrm>
                    <a:off x="5971178" y="1632055"/>
                    <a:ext cx="72892" cy="33228"/>
                  </a:xfrm>
                  <a:custGeom>
                    <a:avLst/>
                    <a:gdLst>
                      <a:gd name="connsiteX0" fmla="*/ 255 w 72892"/>
                      <a:gd name="connsiteY0" fmla="*/ 33229 h 33228"/>
                      <a:gd name="connsiteX1" fmla="*/ 35028 w 72892"/>
                      <a:gd name="connsiteY1" fmla="*/ 7883 h 33228"/>
                      <a:gd name="connsiteX2" fmla="*/ 72893 w 72892"/>
                      <a:gd name="connsiteY2" fmla="*/ 28283 h 33228"/>
                      <a:gd name="connsiteX3" fmla="*/ 36574 w 72892"/>
                      <a:gd name="connsiteY3" fmla="*/ 1 h 33228"/>
                      <a:gd name="connsiteX4" fmla="*/ 255 w 72892"/>
                      <a:gd name="connsiteY4" fmla="*/ 33229 h 33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2" h="33228">
                        <a:moveTo>
                          <a:pt x="255" y="33229"/>
                        </a:moveTo>
                        <a:cubicBezTo>
                          <a:pt x="3191" y="25811"/>
                          <a:pt x="8910" y="9738"/>
                          <a:pt x="35028" y="7883"/>
                        </a:cubicBezTo>
                        <a:cubicBezTo>
                          <a:pt x="59293" y="6183"/>
                          <a:pt x="68720" y="22720"/>
                          <a:pt x="72893" y="28283"/>
                        </a:cubicBezTo>
                        <a:cubicBezTo>
                          <a:pt x="72275" y="19320"/>
                          <a:pt x="63620" y="-154"/>
                          <a:pt x="36574" y="1"/>
                        </a:cubicBezTo>
                        <a:cubicBezTo>
                          <a:pt x="6282" y="465"/>
                          <a:pt x="-1600" y="23029"/>
                          <a:pt x="255" y="33229"/>
                        </a:cubicBezTo>
                        <a:close/>
                      </a:path>
                    </a:pathLst>
                  </a:custGeom>
                  <a:solidFill>
                    <a:srgbClr val="6D2233"/>
                  </a:solidFill>
                  <a:ln w="15431"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D0E72176-61DD-A812-8F93-157B2E85882A}"/>
                    </a:ext>
                  </a:extLst>
                </p:cNvPr>
                <p:cNvSpPr/>
                <p:nvPr/>
              </p:nvSpPr>
              <p:spPr>
                <a:xfrm>
                  <a:off x="5752151" y="1602186"/>
                  <a:ext cx="128947" cy="100216"/>
                </a:xfrm>
                <a:custGeom>
                  <a:avLst/>
                  <a:gdLst>
                    <a:gd name="connsiteX0" fmla="*/ 6159 w 128947"/>
                    <a:gd name="connsiteY0" fmla="*/ 33116 h 100216"/>
                    <a:gd name="connsiteX1" fmla="*/ 55769 w 128947"/>
                    <a:gd name="connsiteY1" fmla="*/ 100190 h 100216"/>
                    <a:gd name="connsiteX2" fmla="*/ 121916 w 128947"/>
                    <a:gd name="connsiteY2" fmla="*/ 3906 h 100216"/>
                    <a:gd name="connsiteX3" fmla="*/ 6159 w 128947"/>
                    <a:gd name="connsiteY3" fmla="*/ 33116 h 100216"/>
                  </a:gdLst>
                  <a:ahLst/>
                  <a:cxnLst>
                    <a:cxn ang="0">
                      <a:pos x="connsiteX0" y="connsiteY0"/>
                    </a:cxn>
                    <a:cxn ang="0">
                      <a:pos x="connsiteX1" y="connsiteY1"/>
                    </a:cxn>
                    <a:cxn ang="0">
                      <a:pos x="connsiteX2" y="connsiteY2"/>
                    </a:cxn>
                    <a:cxn ang="0">
                      <a:pos x="connsiteX3" y="connsiteY3"/>
                    </a:cxn>
                  </a:cxnLst>
                  <a:rect l="l" t="t" r="r" b="b"/>
                  <a:pathLst>
                    <a:path w="128947" h="100216">
                      <a:moveTo>
                        <a:pt x="6159" y="33116"/>
                      </a:moveTo>
                      <a:cubicBezTo>
                        <a:pt x="-1259" y="47334"/>
                        <a:pt x="-14705" y="98953"/>
                        <a:pt x="55769" y="100190"/>
                      </a:cubicBezTo>
                      <a:cubicBezTo>
                        <a:pt x="135362" y="101735"/>
                        <a:pt x="136135" y="36361"/>
                        <a:pt x="121916" y="3906"/>
                      </a:cubicBezTo>
                      <a:cubicBezTo>
                        <a:pt x="112643" y="-8767"/>
                        <a:pt x="17287" y="11633"/>
                        <a:pt x="6159" y="33116"/>
                      </a:cubicBezTo>
                      <a:close/>
                    </a:path>
                  </a:pathLst>
                </a:custGeom>
                <a:solidFill>
                  <a:srgbClr val="F59385">
                    <a:alpha val="30000"/>
                  </a:srgbClr>
                </a:solidFill>
                <a:ln w="15431" cap="flat">
                  <a:noFill/>
                  <a:prstDash val="solid"/>
                  <a:miter/>
                </a:ln>
              </p:spPr>
              <p:txBody>
                <a:bodyPr rtlCol="0" anchor="ctr"/>
                <a:lstStyle/>
                <a:p>
                  <a:endParaRPr lang="en-US"/>
                </a:p>
              </p:txBody>
            </p:sp>
            <p:grpSp>
              <p:nvGrpSpPr>
                <p:cNvPr id="39" name="Graphic 2">
                  <a:extLst>
                    <a:ext uri="{FF2B5EF4-FFF2-40B4-BE49-F238E27FC236}">
                      <a16:creationId xmlns:a16="http://schemas.microsoft.com/office/drawing/2014/main" id="{AF405C63-A8DA-2B6C-0A31-32DAD984106A}"/>
                    </a:ext>
                  </a:extLst>
                </p:cNvPr>
                <p:cNvGrpSpPr/>
                <p:nvPr/>
              </p:nvGrpSpPr>
              <p:grpSpPr>
                <a:xfrm>
                  <a:off x="5778007" y="1633727"/>
                  <a:ext cx="85003" cy="67391"/>
                  <a:chOff x="5778007" y="1633727"/>
                  <a:chExt cx="85003" cy="67391"/>
                </a:xfrm>
              </p:grpSpPr>
              <p:sp>
                <p:nvSpPr>
                  <p:cNvPr id="40" name="Freeform: Shape 39">
                    <a:extLst>
                      <a:ext uri="{FF2B5EF4-FFF2-40B4-BE49-F238E27FC236}">
                        <a16:creationId xmlns:a16="http://schemas.microsoft.com/office/drawing/2014/main" id="{00D33125-AFC8-8908-DB6C-1C92CB4705A0}"/>
                      </a:ext>
                    </a:extLst>
                  </p:cNvPr>
                  <p:cNvSpPr/>
                  <p:nvPr/>
                </p:nvSpPr>
                <p:spPr>
                  <a:xfrm>
                    <a:off x="5778169" y="1649437"/>
                    <a:ext cx="84840" cy="51682"/>
                  </a:xfrm>
                  <a:custGeom>
                    <a:avLst/>
                    <a:gdLst>
                      <a:gd name="connsiteX0" fmla="*/ 77 w 84840"/>
                      <a:gd name="connsiteY0" fmla="*/ 36248 h 51682"/>
                      <a:gd name="connsiteX1" fmla="*/ 46442 w 84840"/>
                      <a:gd name="connsiteY1" fmla="*/ 51085 h 51682"/>
                      <a:gd name="connsiteX2" fmla="*/ 84770 w 84840"/>
                      <a:gd name="connsiteY2" fmla="*/ 27902 h 51682"/>
                      <a:gd name="connsiteX3" fmla="*/ 41032 w 84840"/>
                      <a:gd name="connsiteY3" fmla="*/ 238 h 51682"/>
                      <a:gd name="connsiteX4" fmla="*/ 77 w 84840"/>
                      <a:gd name="connsiteY4" fmla="*/ 36248 h 5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40" h="51682">
                        <a:moveTo>
                          <a:pt x="77" y="36248"/>
                        </a:moveTo>
                        <a:cubicBezTo>
                          <a:pt x="1313" y="48303"/>
                          <a:pt x="21868" y="53558"/>
                          <a:pt x="46442" y="51085"/>
                        </a:cubicBezTo>
                        <a:cubicBezTo>
                          <a:pt x="71015" y="48612"/>
                          <a:pt x="86006" y="40575"/>
                          <a:pt x="84770" y="27902"/>
                        </a:cubicBezTo>
                        <a:cubicBezTo>
                          <a:pt x="83534" y="15075"/>
                          <a:pt x="65606" y="-2235"/>
                          <a:pt x="41032" y="238"/>
                        </a:cubicBezTo>
                        <a:cubicBezTo>
                          <a:pt x="16305" y="2711"/>
                          <a:pt x="-1314" y="22802"/>
                          <a:pt x="77" y="36248"/>
                        </a:cubicBezTo>
                        <a:close/>
                      </a:path>
                    </a:pathLst>
                  </a:custGeom>
                  <a:solidFill>
                    <a:srgbClr val="FFFFFF"/>
                  </a:solidFill>
                  <a:ln w="1543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670E770-033D-8262-62D4-BB35C2791B17}"/>
                      </a:ext>
                    </a:extLst>
                  </p:cNvPr>
                  <p:cNvSpPr/>
                  <p:nvPr/>
                </p:nvSpPr>
                <p:spPr>
                  <a:xfrm>
                    <a:off x="5807328" y="1655469"/>
                    <a:ext cx="39495" cy="43152"/>
                  </a:xfrm>
                  <a:custGeom>
                    <a:avLst/>
                    <a:gdLst>
                      <a:gd name="connsiteX0" fmla="*/ 39383 w 39495"/>
                      <a:gd name="connsiteY0" fmla="*/ 22952 h 43152"/>
                      <a:gd name="connsiteX1" fmla="*/ 20683 w 39495"/>
                      <a:gd name="connsiteY1" fmla="*/ 42889 h 43152"/>
                      <a:gd name="connsiteX2" fmla="*/ 128 w 39495"/>
                      <a:gd name="connsiteY2" fmla="*/ 27434 h 43152"/>
                      <a:gd name="connsiteX3" fmla="*/ 17592 w 39495"/>
                      <a:gd name="connsiteY3" fmla="*/ 79 h 43152"/>
                      <a:gd name="connsiteX4" fmla="*/ 39383 w 39495"/>
                      <a:gd name="connsiteY4" fmla="*/ 22952 h 43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5" h="43152">
                        <a:moveTo>
                          <a:pt x="39383" y="22952"/>
                        </a:moveTo>
                        <a:cubicBezTo>
                          <a:pt x="40620" y="36861"/>
                          <a:pt x="31501" y="41652"/>
                          <a:pt x="20683" y="42889"/>
                        </a:cubicBezTo>
                        <a:cubicBezTo>
                          <a:pt x="9864" y="44125"/>
                          <a:pt x="1364" y="41343"/>
                          <a:pt x="128" y="27434"/>
                        </a:cubicBezTo>
                        <a:cubicBezTo>
                          <a:pt x="-1109" y="13679"/>
                          <a:pt x="6773" y="1315"/>
                          <a:pt x="17592" y="79"/>
                        </a:cubicBezTo>
                        <a:cubicBezTo>
                          <a:pt x="28410" y="-1003"/>
                          <a:pt x="38301" y="9197"/>
                          <a:pt x="39383" y="22952"/>
                        </a:cubicBezTo>
                        <a:close/>
                      </a:path>
                    </a:pathLst>
                  </a:custGeom>
                  <a:solidFill>
                    <a:srgbClr val="3E4648"/>
                  </a:solidFill>
                  <a:ln w="1543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BB35D3C-84C9-4A1F-CD15-21F18C52CD4B}"/>
                      </a:ext>
                    </a:extLst>
                  </p:cNvPr>
                  <p:cNvSpPr/>
                  <p:nvPr/>
                </p:nvSpPr>
                <p:spPr>
                  <a:xfrm>
                    <a:off x="5837130" y="1661730"/>
                    <a:ext cx="13754" cy="12363"/>
                  </a:xfrm>
                  <a:custGeom>
                    <a:avLst/>
                    <a:gdLst>
                      <a:gd name="connsiteX0" fmla="*/ 9118 w 13754"/>
                      <a:gd name="connsiteY0" fmla="*/ 0 h 12363"/>
                      <a:gd name="connsiteX1" fmla="*/ 0 w 13754"/>
                      <a:gd name="connsiteY1" fmla="*/ 10200 h 12363"/>
                      <a:gd name="connsiteX2" fmla="*/ 13755 w 13754"/>
                      <a:gd name="connsiteY2" fmla="*/ 12364 h 12363"/>
                    </a:gdLst>
                    <a:ahLst/>
                    <a:cxnLst>
                      <a:cxn ang="0">
                        <a:pos x="connsiteX0" y="connsiteY0"/>
                      </a:cxn>
                      <a:cxn ang="0">
                        <a:pos x="connsiteX1" y="connsiteY1"/>
                      </a:cxn>
                      <a:cxn ang="0">
                        <a:pos x="connsiteX2" y="connsiteY2"/>
                      </a:cxn>
                    </a:cxnLst>
                    <a:rect l="l" t="t" r="r" b="b"/>
                    <a:pathLst>
                      <a:path w="13754" h="12363">
                        <a:moveTo>
                          <a:pt x="9118" y="0"/>
                        </a:moveTo>
                        <a:lnTo>
                          <a:pt x="0" y="10200"/>
                        </a:lnTo>
                        <a:lnTo>
                          <a:pt x="13755" y="12364"/>
                        </a:lnTo>
                        <a:close/>
                      </a:path>
                    </a:pathLst>
                  </a:custGeom>
                  <a:solidFill>
                    <a:srgbClr val="FFFFFF"/>
                  </a:solidFill>
                  <a:ln w="1543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C69181D-82E8-020E-D538-B0050B3CDECB}"/>
                      </a:ext>
                    </a:extLst>
                  </p:cNvPr>
                  <p:cNvSpPr/>
                  <p:nvPr/>
                </p:nvSpPr>
                <p:spPr>
                  <a:xfrm>
                    <a:off x="5800366" y="1633727"/>
                    <a:ext cx="40531" cy="12378"/>
                  </a:xfrm>
                  <a:custGeom>
                    <a:avLst/>
                    <a:gdLst>
                      <a:gd name="connsiteX0" fmla="*/ 39082 w 40531"/>
                      <a:gd name="connsiteY0" fmla="*/ 3584 h 12378"/>
                      <a:gd name="connsiteX1" fmla="*/ 754 w 40531"/>
                      <a:gd name="connsiteY1" fmla="*/ 8375 h 12378"/>
                      <a:gd name="connsiteX2" fmla="*/ 3999 w 40531"/>
                      <a:gd name="connsiteY2" fmla="*/ 11929 h 12378"/>
                      <a:gd name="connsiteX3" fmla="*/ 36146 w 40531"/>
                      <a:gd name="connsiteY3" fmla="*/ 8838 h 12378"/>
                      <a:gd name="connsiteX4" fmla="*/ 39082 w 40531"/>
                      <a:gd name="connsiteY4" fmla="*/ 3584 h 1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1" h="12378">
                        <a:moveTo>
                          <a:pt x="39082" y="3584"/>
                        </a:moveTo>
                        <a:cubicBezTo>
                          <a:pt x="27954" y="-3371"/>
                          <a:pt x="10336" y="647"/>
                          <a:pt x="754" y="8375"/>
                        </a:cubicBezTo>
                        <a:cubicBezTo>
                          <a:pt x="-1410" y="10075"/>
                          <a:pt x="1527" y="13629"/>
                          <a:pt x="3999" y="11929"/>
                        </a:cubicBezTo>
                        <a:cubicBezTo>
                          <a:pt x="12190" y="5747"/>
                          <a:pt x="27182" y="2811"/>
                          <a:pt x="36146" y="8838"/>
                        </a:cubicBezTo>
                        <a:cubicBezTo>
                          <a:pt x="39236" y="11002"/>
                          <a:pt x="42482" y="5747"/>
                          <a:pt x="39082" y="3584"/>
                        </a:cubicBezTo>
                        <a:close/>
                      </a:path>
                    </a:pathLst>
                  </a:custGeom>
                  <a:solidFill>
                    <a:srgbClr val="E47050"/>
                  </a:solidFill>
                  <a:ln w="1543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F00F672-26C1-36D6-0B4F-C17854A7EF42}"/>
                      </a:ext>
                    </a:extLst>
                  </p:cNvPr>
                  <p:cNvSpPr/>
                  <p:nvPr/>
                </p:nvSpPr>
                <p:spPr>
                  <a:xfrm>
                    <a:off x="5778007" y="1647739"/>
                    <a:ext cx="84782" cy="38099"/>
                  </a:xfrm>
                  <a:custGeom>
                    <a:avLst/>
                    <a:gdLst>
                      <a:gd name="connsiteX0" fmla="*/ 84778 w 84782"/>
                      <a:gd name="connsiteY0" fmla="*/ 29600 h 38099"/>
                      <a:gd name="connsiteX1" fmla="*/ 39958 w 84782"/>
                      <a:gd name="connsiteY1" fmla="*/ 8890 h 38099"/>
                      <a:gd name="connsiteX2" fmla="*/ 85 w 84782"/>
                      <a:gd name="connsiteY2" fmla="*/ 38100 h 38099"/>
                      <a:gd name="connsiteX3" fmla="*/ 36558 w 84782"/>
                      <a:gd name="connsiteY3" fmla="*/ 854 h 38099"/>
                      <a:gd name="connsiteX4" fmla="*/ 84778 w 84782"/>
                      <a:gd name="connsiteY4" fmla="*/ 29600 h 3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82" h="38099">
                        <a:moveTo>
                          <a:pt x="84778" y="29600"/>
                        </a:moveTo>
                        <a:cubicBezTo>
                          <a:pt x="79832" y="22181"/>
                          <a:pt x="70250" y="5799"/>
                          <a:pt x="39958" y="8890"/>
                        </a:cubicBezTo>
                        <a:cubicBezTo>
                          <a:pt x="11676" y="11827"/>
                          <a:pt x="3794" y="31454"/>
                          <a:pt x="85" y="38100"/>
                        </a:cubicBezTo>
                        <a:cubicBezTo>
                          <a:pt x="-843" y="28363"/>
                          <a:pt x="5494" y="5490"/>
                          <a:pt x="36558" y="854"/>
                        </a:cubicBezTo>
                        <a:cubicBezTo>
                          <a:pt x="71796" y="-4710"/>
                          <a:pt x="85087" y="18318"/>
                          <a:pt x="84778" y="29600"/>
                        </a:cubicBezTo>
                        <a:close/>
                      </a:path>
                    </a:pathLst>
                  </a:custGeom>
                  <a:solidFill>
                    <a:srgbClr val="6D2233"/>
                  </a:solidFill>
                  <a:ln w="15431"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F7A66F0A-E8AF-8409-7278-9A8D82009AD1}"/>
                    </a:ext>
                  </a:extLst>
                </p:cNvPr>
                <p:cNvSpPr/>
                <p:nvPr/>
              </p:nvSpPr>
              <p:spPr>
                <a:xfrm>
                  <a:off x="5957700" y="1580793"/>
                  <a:ext cx="103371" cy="47244"/>
                </a:xfrm>
                <a:custGeom>
                  <a:avLst/>
                  <a:gdLst>
                    <a:gd name="connsiteX0" fmla="*/ 103372 w 103371"/>
                    <a:gd name="connsiteY0" fmla="*/ 33026 h 47244"/>
                    <a:gd name="connsiteX1" fmla="*/ 1987 w 103371"/>
                    <a:gd name="connsiteY1" fmla="*/ 47245 h 47244"/>
                    <a:gd name="connsiteX2" fmla="*/ 8478 w 103371"/>
                    <a:gd name="connsiteY2" fmla="*/ 9226 h 47244"/>
                    <a:gd name="connsiteX3" fmla="*/ 87144 w 103371"/>
                    <a:gd name="connsiteY3" fmla="*/ 12780 h 47244"/>
                    <a:gd name="connsiteX4" fmla="*/ 103372 w 103371"/>
                    <a:gd name="connsiteY4" fmla="*/ 33026 h 4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71" h="47244">
                      <a:moveTo>
                        <a:pt x="103372" y="33026"/>
                      </a:moveTo>
                      <a:cubicBezTo>
                        <a:pt x="103372" y="33026"/>
                        <a:pt x="35215" y="-665"/>
                        <a:pt x="1987" y="47245"/>
                      </a:cubicBezTo>
                      <a:cubicBezTo>
                        <a:pt x="-3886" y="29317"/>
                        <a:pt x="4769" y="10926"/>
                        <a:pt x="8478" y="9226"/>
                      </a:cubicBezTo>
                      <a:cubicBezTo>
                        <a:pt x="40316" y="-5766"/>
                        <a:pt x="66743" y="-975"/>
                        <a:pt x="87144" y="12780"/>
                      </a:cubicBezTo>
                      <a:cubicBezTo>
                        <a:pt x="97035" y="19426"/>
                        <a:pt x="103372" y="33026"/>
                        <a:pt x="103372" y="33026"/>
                      </a:cubicBezTo>
                      <a:close/>
                    </a:path>
                  </a:pathLst>
                </a:custGeom>
                <a:solidFill>
                  <a:srgbClr val="803A1B"/>
                </a:solidFill>
                <a:ln w="1543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E67C070-4C04-C300-F011-A94C6DF74C40}"/>
                    </a:ext>
                  </a:extLst>
                </p:cNvPr>
                <p:cNvSpPr/>
                <p:nvPr/>
              </p:nvSpPr>
              <p:spPr>
                <a:xfrm>
                  <a:off x="5756300" y="1592083"/>
                  <a:ext cx="123990" cy="48474"/>
                </a:xfrm>
                <a:custGeom>
                  <a:avLst/>
                  <a:gdLst>
                    <a:gd name="connsiteX0" fmla="*/ 0 w 123990"/>
                    <a:gd name="connsiteY0" fmla="*/ 48474 h 48474"/>
                    <a:gd name="connsiteX1" fmla="*/ 123639 w 123990"/>
                    <a:gd name="connsiteY1" fmla="*/ 37501 h 48474"/>
                    <a:gd name="connsiteX2" fmla="*/ 106948 w 123990"/>
                    <a:gd name="connsiteY2" fmla="*/ 1955 h 48474"/>
                    <a:gd name="connsiteX3" fmla="*/ 14373 w 123990"/>
                    <a:gd name="connsiteY3" fmla="*/ 24673 h 48474"/>
                    <a:gd name="connsiteX4" fmla="*/ 0 w 123990"/>
                    <a:gd name="connsiteY4" fmla="*/ 48474 h 4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90" h="48474">
                      <a:moveTo>
                        <a:pt x="0" y="48474"/>
                      </a:moveTo>
                      <a:cubicBezTo>
                        <a:pt x="0" y="48474"/>
                        <a:pt x="73102" y="-982"/>
                        <a:pt x="123639" y="37501"/>
                      </a:cubicBezTo>
                      <a:cubicBezTo>
                        <a:pt x="126421" y="18646"/>
                        <a:pt x="111894" y="2882"/>
                        <a:pt x="106948" y="1955"/>
                      </a:cubicBezTo>
                      <a:cubicBezTo>
                        <a:pt x="65683" y="-4691"/>
                        <a:pt x="35237" y="6282"/>
                        <a:pt x="14373" y="24673"/>
                      </a:cubicBezTo>
                      <a:cubicBezTo>
                        <a:pt x="4327" y="33637"/>
                        <a:pt x="0" y="48474"/>
                        <a:pt x="0" y="48474"/>
                      </a:cubicBezTo>
                      <a:close/>
                    </a:path>
                  </a:pathLst>
                </a:custGeom>
                <a:solidFill>
                  <a:srgbClr val="803A1B"/>
                </a:solidFill>
                <a:ln w="15431" cap="flat">
                  <a:noFill/>
                  <a:prstDash val="solid"/>
                  <a:miter/>
                </a:ln>
              </p:spPr>
              <p:txBody>
                <a:bodyPr rtlCol="0" anchor="ctr"/>
                <a:lstStyle/>
                <a:p>
                  <a:endParaRPr lang="en-US"/>
                </a:p>
              </p:txBody>
            </p:sp>
          </p:grpSp>
          <p:grpSp>
            <p:nvGrpSpPr>
              <p:cNvPr id="47" name="Graphic 2">
                <a:extLst>
                  <a:ext uri="{FF2B5EF4-FFF2-40B4-BE49-F238E27FC236}">
                    <a16:creationId xmlns:a16="http://schemas.microsoft.com/office/drawing/2014/main" id="{B71000D5-41F8-B2E5-35D8-91392A79195B}"/>
                  </a:ext>
                </a:extLst>
              </p:cNvPr>
              <p:cNvGrpSpPr/>
              <p:nvPr/>
            </p:nvGrpSpPr>
            <p:grpSpPr>
              <a:xfrm>
                <a:off x="5914250" y="1626174"/>
                <a:ext cx="91668" cy="185014"/>
                <a:chOff x="5914250" y="1626174"/>
                <a:chExt cx="91668" cy="185014"/>
              </a:xfrm>
            </p:grpSpPr>
            <p:sp>
              <p:nvSpPr>
                <p:cNvPr id="48" name="Freeform: Shape 47">
                  <a:extLst>
                    <a:ext uri="{FF2B5EF4-FFF2-40B4-BE49-F238E27FC236}">
                      <a16:creationId xmlns:a16="http://schemas.microsoft.com/office/drawing/2014/main" id="{2ACE20A0-2416-22AB-BC7E-593139736948}"/>
                    </a:ext>
                  </a:extLst>
                </p:cNvPr>
                <p:cNvSpPr/>
                <p:nvPr/>
              </p:nvSpPr>
              <p:spPr>
                <a:xfrm>
                  <a:off x="5914250" y="1626174"/>
                  <a:ext cx="87362" cy="184269"/>
                </a:xfrm>
                <a:custGeom>
                  <a:avLst/>
                  <a:gdLst>
                    <a:gd name="connsiteX0" fmla="*/ 19628 w 87362"/>
                    <a:gd name="connsiteY0" fmla="*/ 9 h 184269"/>
                    <a:gd name="connsiteX1" fmla="*/ 62747 w 87362"/>
                    <a:gd name="connsiteY1" fmla="*/ 122258 h 184269"/>
                    <a:gd name="connsiteX2" fmla="*/ 84384 w 87362"/>
                    <a:gd name="connsiteY2" fmla="*/ 135858 h 184269"/>
                    <a:gd name="connsiteX3" fmla="*/ 84693 w 87362"/>
                    <a:gd name="connsiteY3" fmla="*/ 167850 h 184269"/>
                    <a:gd name="connsiteX4" fmla="*/ 29364 w 87362"/>
                    <a:gd name="connsiteY4" fmla="*/ 180368 h 184269"/>
                    <a:gd name="connsiteX5" fmla="*/ 19628 w 87362"/>
                    <a:gd name="connsiteY5" fmla="*/ 143276 h 184269"/>
                    <a:gd name="connsiteX6" fmla="*/ 0 w 87362"/>
                    <a:gd name="connsiteY6" fmla="*/ 9282 h 184269"/>
                    <a:gd name="connsiteX7" fmla="*/ 19628 w 87362"/>
                    <a:gd name="connsiteY7" fmla="*/ 9 h 18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62" h="184269">
                      <a:moveTo>
                        <a:pt x="19628" y="9"/>
                      </a:moveTo>
                      <a:cubicBezTo>
                        <a:pt x="28592" y="65693"/>
                        <a:pt x="53165" y="108194"/>
                        <a:pt x="62747" y="122258"/>
                      </a:cubicBezTo>
                      <a:cubicBezTo>
                        <a:pt x="64292" y="124576"/>
                        <a:pt x="84384" y="135858"/>
                        <a:pt x="84384" y="135858"/>
                      </a:cubicBezTo>
                      <a:cubicBezTo>
                        <a:pt x="87475" y="140495"/>
                        <a:pt x="89020" y="157959"/>
                        <a:pt x="84693" y="167850"/>
                      </a:cubicBezTo>
                      <a:cubicBezTo>
                        <a:pt x="77275" y="185159"/>
                        <a:pt x="46828" y="187787"/>
                        <a:pt x="29364" y="180368"/>
                      </a:cubicBezTo>
                      <a:cubicBezTo>
                        <a:pt x="12519" y="173259"/>
                        <a:pt x="10355" y="162131"/>
                        <a:pt x="19628" y="143276"/>
                      </a:cubicBezTo>
                      <a:cubicBezTo>
                        <a:pt x="12519" y="104330"/>
                        <a:pt x="3864" y="45447"/>
                        <a:pt x="0" y="9282"/>
                      </a:cubicBezTo>
                      <a:cubicBezTo>
                        <a:pt x="4791" y="1555"/>
                        <a:pt x="11900" y="-145"/>
                        <a:pt x="19628" y="9"/>
                      </a:cubicBezTo>
                      <a:close/>
                    </a:path>
                  </a:pathLst>
                </a:custGeom>
                <a:gradFill>
                  <a:gsLst>
                    <a:gs pos="0">
                      <a:srgbClr val="F16662"/>
                    </a:gs>
                    <a:gs pos="13920">
                      <a:srgbClr val="F4826E"/>
                    </a:gs>
                    <a:gs pos="30750">
                      <a:srgbClr val="F79D7A"/>
                    </a:gs>
                    <a:gs pos="47930">
                      <a:srgbClr val="F9B082"/>
                    </a:gs>
                    <a:gs pos="65510">
                      <a:srgbClr val="FBBB87"/>
                    </a:gs>
                    <a:gs pos="84090">
                      <a:srgbClr val="FBBF89"/>
                    </a:gs>
                  </a:gsLst>
                  <a:lin ang="15643083" scaled="1"/>
                </a:gradFill>
                <a:ln w="1543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FBDD602-CE82-C78F-36DC-AF641052A59F}"/>
                    </a:ext>
                  </a:extLst>
                </p:cNvPr>
                <p:cNvSpPr/>
                <p:nvPr/>
              </p:nvSpPr>
              <p:spPr>
                <a:xfrm>
                  <a:off x="5940832" y="1659875"/>
                  <a:ext cx="65085" cy="151313"/>
                </a:xfrm>
                <a:custGeom>
                  <a:avLst/>
                  <a:gdLst>
                    <a:gd name="connsiteX0" fmla="*/ 0 w 65085"/>
                    <a:gd name="connsiteY0" fmla="*/ 0 h 151313"/>
                    <a:gd name="connsiteX1" fmla="*/ 33692 w 65085"/>
                    <a:gd name="connsiteY1" fmla="*/ 90566 h 151313"/>
                    <a:gd name="connsiteX2" fmla="*/ 55792 w 65085"/>
                    <a:gd name="connsiteY2" fmla="*/ 106175 h 151313"/>
                    <a:gd name="connsiteX3" fmla="*/ 54710 w 65085"/>
                    <a:gd name="connsiteY3" fmla="*/ 133685 h 151313"/>
                    <a:gd name="connsiteX4" fmla="*/ 7418 w 65085"/>
                    <a:gd name="connsiteY4" fmla="*/ 148213 h 151313"/>
                    <a:gd name="connsiteX5" fmla="*/ 55638 w 65085"/>
                    <a:gd name="connsiteY5" fmla="*/ 142958 h 151313"/>
                    <a:gd name="connsiteX6" fmla="*/ 62747 w 65085"/>
                    <a:gd name="connsiteY6" fmla="*/ 104321 h 151313"/>
                    <a:gd name="connsiteX7" fmla="*/ 40646 w 65085"/>
                    <a:gd name="connsiteY7" fmla="*/ 87629 h 151313"/>
                    <a:gd name="connsiteX8" fmla="*/ 0 w 65085"/>
                    <a:gd name="connsiteY8" fmla="*/ 0 h 15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85" h="151313">
                      <a:moveTo>
                        <a:pt x="0" y="0"/>
                      </a:moveTo>
                      <a:cubicBezTo>
                        <a:pt x="0" y="0"/>
                        <a:pt x="13909" y="58574"/>
                        <a:pt x="33692" y="90566"/>
                      </a:cubicBezTo>
                      <a:cubicBezTo>
                        <a:pt x="40337" y="96748"/>
                        <a:pt x="52238" y="99221"/>
                        <a:pt x="55792" y="106175"/>
                      </a:cubicBezTo>
                      <a:cubicBezTo>
                        <a:pt x="59347" y="113130"/>
                        <a:pt x="59347" y="127349"/>
                        <a:pt x="54710" y="133685"/>
                      </a:cubicBezTo>
                      <a:cubicBezTo>
                        <a:pt x="43892" y="148831"/>
                        <a:pt x="26892" y="147285"/>
                        <a:pt x="7418" y="148213"/>
                      </a:cubicBezTo>
                      <a:cubicBezTo>
                        <a:pt x="24882" y="155631"/>
                        <a:pt x="50074" y="148058"/>
                        <a:pt x="55638" y="142958"/>
                      </a:cubicBezTo>
                      <a:cubicBezTo>
                        <a:pt x="61974" y="137085"/>
                        <a:pt x="68774" y="118539"/>
                        <a:pt x="62747" y="104321"/>
                      </a:cubicBezTo>
                      <a:cubicBezTo>
                        <a:pt x="60120" y="97830"/>
                        <a:pt x="49301" y="95202"/>
                        <a:pt x="40646" y="87629"/>
                      </a:cubicBezTo>
                      <a:cubicBezTo>
                        <a:pt x="29673" y="69238"/>
                        <a:pt x="14373" y="46519"/>
                        <a:pt x="0" y="0"/>
                      </a:cubicBezTo>
                      <a:close/>
                    </a:path>
                  </a:pathLst>
                </a:custGeom>
                <a:solidFill>
                  <a:srgbClr val="E55B4D"/>
                </a:solidFill>
                <a:ln w="15431" cap="flat">
                  <a:noFill/>
                  <a:prstDash val="solid"/>
                  <a:miter/>
                </a:ln>
              </p:spPr>
              <p:txBody>
                <a:bodyPr rtlCol="0" anchor="ctr"/>
                <a:lstStyle/>
                <a:p>
                  <a:endParaRPr lang="en-US"/>
                </a:p>
              </p:txBody>
            </p:sp>
          </p:grpSp>
        </p:grpSp>
        <p:grpSp>
          <p:nvGrpSpPr>
            <p:cNvPr id="52" name="Graphic 2">
              <a:extLst>
                <a:ext uri="{FF2B5EF4-FFF2-40B4-BE49-F238E27FC236}">
                  <a16:creationId xmlns:a16="http://schemas.microsoft.com/office/drawing/2014/main" id="{2831530B-8792-50F0-F557-900F41F0CEBF}"/>
                </a:ext>
              </a:extLst>
            </p:cNvPr>
            <p:cNvGrpSpPr/>
            <p:nvPr/>
          </p:nvGrpSpPr>
          <p:grpSpPr>
            <a:xfrm>
              <a:off x="5570403" y="1203478"/>
              <a:ext cx="604484" cy="397977"/>
              <a:chOff x="5570403" y="1203478"/>
              <a:chExt cx="604484" cy="397977"/>
            </a:xfrm>
          </p:grpSpPr>
          <p:sp>
            <p:nvSpPr>
              <p:cNvPr id="59" name="Freeform: Shape 58">
                <a:extLst>
                  <a:ext uri="{FF2B5EF4-FFF2-40B4-BE49-F238E27FC236}">
                    <a16:creationId xmlns:a16="http://schemas.microsoft.com/office/drawing/2014/main" id="{CB72C249-A7E4-341E-08D8-176058B0EF9D}"/>
                  </a:ext>
                </a:extLst>
              </p:cNvPr>
              <p:cNvSpPr/>
              <p:nvPr/>
            </p:nvSpPr>
            <p:spPr>
              <a:xfrm>
                <a:off x="5570403" y="1213287"/>
                <a:ext cx="548102" cy="388014"/>
              </a:xfrm>
              <a:custGeom>
                <a:avLst/>
                <a:gdLst>
                  <a:gd name="connsiteX0" fmla="*/ 24858 w 548102"/>
                  <a:gd name="connsiteY0" fmla="*/ 388014 h 388014"/>
                  <a:gd name="connsiteX1" fmla="*/ 593 w 548102"/>
                  <a:gd name="connsiteY1" fmla="*/ 256647 h 388014"/>
                  <a:gd name="connsiteX2" fmla="*/ 291455 w 548102"/>
                  <a:gd name="connsiteY2" fmla="*/ 559 h 388014"/>
                  <a:gd name="connsiteX3" fmla="*/ 547543 w 548102"/>
                  <a:gd name="connsiteY3" fmla="*/ 291575 h 388014"/>
                  <a:gd name="connsiteX4" fmla="*/ 546307 w 548102"/>
                  <a:gd name="connsiteY4" fmla="*/ 302703 h 388014"/>
                  <a:gd name="connsiteX5" fmla="*/ 24858 w 548102"/>
                  <a:gd name="connsiteY5" fmla="*/ 388014 h 38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02" h="388014">
                    <a:moveTo>
                      <a:pt x="24858" y="388014"/>
                    </a:moveTo>
                    <a:cubicBezTo>
                      <a:pt x="6621" y="348295"/>
                      <a:pt x="-2498" y="303476"/>
                      <a:pt x="593" y="256647"/>
                    </a:cubicBezTo>
                    <a:cubicBezTo>
                      <a:pt x="10175" y="105653"/>
                      <a:pt x="140460" y="-9023"/>
                      <a:pt x="291455" y="559"/>
                    </a:cubicBezTo>
                    <a:cubicBezTo>
                      <a:pt x="442450" y="10296"/>
                      <a:pt x="557125" y="140426"/>
                      <a:pt x="547543" y="291575"/>
                    </a:cubicBezTo>
                    <a:cubicBezTo>
                      <a:pt x="547234" y="295439"/>
                      <a:pt x="546616" y="298994"/>
                      <a:pt x="546307" y="302703"/>
                    </a:cubicBezTo>
                    <a:cubicBezTo>
                      <a:pt x="362857" y="221874"/>
                      <a:pt x="161325" y="261129"/>
                      <a:pt x="24858" y="388014"/>
                    </a:cubicBezTo>
                    <a:close/>
                  </a:path>
                </a:pathLst>
              </a:custGeom>
              <a:solidFill>
                <a:srgbClr val="FFC532"/>
              </a:solidFill>
              <a:ln w="1543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5748192-AEC8-6FF8-2CCB-175902A1586B}"/>
                  </a:ext>
                </a:extLst>
              </p:cNvPr>
              <p:cNvSpPr/>
              <p:nvPr/>
            </p:nvSpPr>
            <p:spPr>
              <a:xfrm>
                <a:off x="5570448" y="1248002"/>
                <a:ext cx="168852" cy="353453"/>
              </a:xfrm>
              <a:custGeom>
                <a:avLst/>
                <a:gdLst>
                  <a:gd name="connsiteX0" fmla="*/ 548 w 168852"/>
                  <a:gd name="connsiteY0" fmla="*/ 222087 h 353453"/>
                  <a:gd name="connsiteX1" fmla="*/ 141188 w 168852"/>
                  <a:gd name="connsiteY1" fmla="*/ 0 h 353453"/>
                  <a:gd name="connsiteX2" fmla="*/ 168852 w 168852"/>
                  <a:gd name="connsiteY2" fmla="*/ 261343 h 353453"/>
                  <a:gd name="connsiteX3" fmla="*/ 24967 w 168852"/>
                  <a:gd name="connsiteY3" fmla="*/ 353454 h 353453"/>
                  <a:gd name="connsiteX4" fmla="*/ 548 w 168852"/>
                  <a:gd name="connsiteY4" fmla="*/ 222087 h 353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52" h="353453">
                    <a:moveTo>
                      <a:pt x="548" y="222087"/>
                    </a:moveTo>
                    <a:cubicBezTo>
                      <a:pt x="6730" y="125339"/>
                      <a:pt x="62368" y="43892"/>
                      <a:pt x="141188" y="0"/>
                    </a:cubicBezTo>
                    <a:cubicBezTo>
                      <a:pt x="94050" y="85002"/>
                      <a:pt x="105796" y="192414"/>
                      <a:pt x="168852" y="261343"/>
                    </a:cubicBezTo>
                    <a:cubicBezTo>
                      <a:pt x="116306" y="282825"/>
                      <a:pt x="67468" y="313889"/>
                      <a:pt x="24967" y="353454"/>
                    </a:cubicBezTo>
                    <a:cubicBezTo>
                      <a:pt x="6576" y="313580"/>
                      <a:pt x="-2388" y="268761"/>
                      <a:pt x="548" y="222087"/>
                    </a:cubicBezTo>
                    <a:close/>
                  </a:path>
                </a:pathLst>
              </a:custGeom>
              <a:solidFill>
                <a:srgbClr val="F7B522"/>
              </a:solidFill>
              <a:ln w="1543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A811AF4-00D0-1CFB-7B4A-E53297B3E76D}"/>
                  </a:ext>
                </a:extLst>
              </p:cNvPr>
              <p:cNvSpPr/>
              <p:nvPr/>
            </p:nvSpPr>
            <p:spPr>
              <a:xfrm>
                <a:off x="5692008" y="1203478"/>
                <a:ext cx="327953" cy="268070"/>
              </a:xfrm>
              <a:custGeom>
                <a:avLst/>
                <a:gdLst>
                  <a:gd name="connsiteX0" fmla="*/ 326562 w 327953"/>
                  <a:gd name="connsiteY0" fmla="*/ 261202 h 268070"/>
                  <a:gd name="connsiteX1" fmla="*/ 289934 w 327953"/>
                  <a:gd name="connsiteY1" fmla="*/ 89807 h 268070"/>
                  <a:gd name="connsiteX2" fmla="*/ 158413 w 327953"/>
                  <a:gd name="connsiteY2" fmla="*/ 13 h 268070"/>
                  <a:gd name="connsiteX3" fmla="*/ 39256 w 327953"/>
                  <a:gd name="connsiteY3" fmla="*/ 21650 h 268070"/>
                  <a:gd name="connsiteX4" fmla="*/ 0 w 327953"/>
                  <a:gd name="connsiteY4" fmla="*/ 66470 h 268070"/>
                  <a:gd name="connsiteX5" fmla="*/ 199678 w 327953"/>
                  <a:gd name="connsiteY5" fmla="*/ 261202 h 268070"/>
                  <a:gd name="connsiteX6" fmla="*/ 326562 w 327953"/>
                  <a:gd name="connsiteY6" fmla="*/ 261202 h 26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53" h="268070">
                    <a:moveTo>
                      <a:pt x="326562" y="261202"/>
                    </a:moveTo>
                    <a:cubicBezTo>
                      <a:pt x="326562" y="261202"/>
                      <a:pt x="338926" y="160899"/>
                      <a:pt x="289934" y="89807"/>
                    </a:cubicBezTo>
                    <a:cubicBezTo>
                      <a:pt x="241097" y="18559"/>
                      <a:pt x="181441" y="323"/>
                      <a:pt x="158413" y="13"/>
                    </a:cubicBezTo>
                    <a:cubicBezTo>
                      <a:pt x="135385" y="-296"/>
                      <a:pt x="60892" y="4650"/>
                      <a:pt x="39256" y="21650"/>
                    </a:cubicBezTo>
                    <a:cubicBezTo>
                      <a:pt x="17619" y="38496"/>
                      <a:pt x="0" y="66470"/>
                      <a:pt x="0" y="66470"/>
                    </a:cubicBezTo>
                    <a:cubicBezTo>
                      <a:pt x="0" y="66470"/>
                      <a:pt x="176341" y="108198"/>
                      <a:pt x="199678" y="261202"/>
                    </a:cubicBezTo>
                    <a:cubicBezTo>
                      <a:pt x="269070" y="276656"/>
                      <a:pt x="326562" y="261202"/>
                      <a:pt x="326562" y="261202"/>
                    </a:cubicBezTo>
                    <a:close/>
                  </a:path>
                </a:pathLst>
              </a:custGeom>
              <a:solidFill>
                <a:srgbClr val="FFD033"/>
              </a:solidFill>
              <a:ln w="1543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055E2AA-F11E-AD46-F4EF-47151427B233}"/>
                  </a:ext>
                </a:extLst>
              </p:cNvPr>
              <p:cNvSpPr/>
              <p:nvPr/>
            </p:nvSpPr>
            <p:spPr>
              <a:xfrm>
                <a:off x="5691853" y="1228065"/>
                <a:ext cx="226260" cy="252224"/>
              </a:xfrm>
              <a:custGeom>
                <a:avLst/>
                <a:gdLst>
                  <a:gd name="connsiteX0" fmla="*/ 226260 w 226260"/>
                  <a:gd name="connsiteY0" fmla="*/ 252224 h 252224"/>
                  <a:gd name="connsiteX1" fmla="*/ 185150 w 226260"/>
                  <a:gd name="connsiteY1" fmla="*/ 247742 h 252224"/>
                  <a:gd name="connsiteX2" fmla="*/ 0 w 226260"/>
                  <a:gd name="connsiteY2" fmla="*/ 41883 h 252224"/>
                  <a:gd name="connsiteX3" fmla="*/ 35855 w 226260"/>
                  <a:gd name="connsiteY3" fmla="*/ 0 h 252224"/>
                  <a:gd name="connsiteX4" fmla="*/ 226260 w 226260"/>
                  <a:gd name="connsiteY4" fmla="*/ 252224 h 25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60" h="252224">
                    <a:moveTo>
                      <a:pt x="226260" y="252224"/>
                    </a:moveTo>
                    <a:cubicBezTo>
                      <a:pt x="216678" y="250988"/>
                      <a:pt x="194268" y="249751"/>
                      <a:pt x="185150" y="247742"/>
                    </a:cubicBezTo>
                    <a:cubicBezTo>
                      <a:pt x="156713" y="121939"/>
                      <a:pt x="0" y="41883"/>
                      <a:pt x="0" y="41883"/>
                    </a:cubicBezTo>
                    <a:cubicBezTo>
                      <a:pt x="0" y="41883"/>
                      <a:pt x="15764" y="17000"/>
                      <a:pt x="35855" y="0"/>
                    </a:cubicBezTo>
                    <a:cubicBezTo>
                      <a:pt x="126885" y="27510"/>
                      <a:pt x="225024" y="143113"/>
                      <a:pt x="226260" y="252224"/>
                    </a:cubicBezTo>
                    <a:close/>
                  </a:path>
                </a:pathLst>
              </a:custGeom>
              <a:solidFill>
                <a:srgbClr val="F7B522"/>
              </a:solidFill>
              <a:ln w="1543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CAE5A77-2FA9-F529-42D0-5734A57B1558}"/>
                  </a:ext>
                </a:extLst>
              </p:cNvPr>
              <p:cNvSpPr/>
              <p:nvPr/>
            </p:nvSpPr>
            <p:spPr>
              <a:xfrm>
                <a:off x="5595260" y="1464718"/>
                <a:ext cx="579476" cy="136583"/>
              </a:xfrm>
              <a:custGeom>
                <a:avLst/>
                <a:gdLst>
                  <a:gd name="connsiteX0" fmla="*/ 498730 w 579476"/>
                  <a:gd name="connsiteY0" fmla="*/ 74146 h 136583"/>
                  <a:gd name="connsiteX1" fmla="*/ 577550 w 579476"/>
                  <a:gd name="connsiteY1" fmla="*/ 37517 h 136583"/>
                  <a:gd name="connsiteX2" fmla="*/ 274325 w 579476"/>
                  <a:gd name="connsiteY2" fmla="*/ 7071 h 136583"/>
                  <a:gd name="connsiteX3" fmla="*/ 0 w 579476"/>
                  <a:gd name="connsiteY3" fmla="*/ 136583 h 136583"/>
                  <a:gd name="connsiteX4" fmla="*/ 260725 w 579476"/>
                  <a:gd name="connsiteY4" fmla="*/ 69818 h 136583"/>
                  <a:gd name="connsiteX5" fmla="*/ 498730 w 579476"/>
                  <a:gd name="connsiteY5" fmla="*/ 74146 h 13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476" h="136583">
                    <a:moveTo>
                      <a:pt x="498730" y="74146"/>
                    </a:moveTo>
                    <a:cubicBezTo>
                      <a:pt x="498730" y="74146"/>
                      <a:pt x="594087" y="64100"/>
                      <a:pt x="577550" y="37517"/>
                    </a:cubicBezTo>
                    <a:cubicBezTo>
                      <a:pt x="561014" y="10935"/>
                      <a:pt x="387455" y="-12093"/>
                      <a:pt x="274325" y="7071"/>
                    </a:cubicBezTo>
                    <a:cubicBezTo>
                      <a:pt x="76502" y="40608"/>
                      <a:pt x="2318" y="97792"/>
                      <a:pt x="0" y="136583"/>
                    </a:cubicBezTo>
                    <a:cubicBezTo>
                      <a:pt x="32919" y="118192"/>
                      <a:pt x="112821" y="81409"/>
                      <a:pt x="260725" y="69818"/>
                    </a:cubicBezTo>
                    <a:cubicBezTo>
                      <a:pt x="421919" y="57145"/>
                      <a:pt x="498730" y="74146"/>
                      <a:pt x="498730" y="74146"/>
                    </a:cubicBezTo>
                    <a:close/>
                  </a:path>
                </a:pathLst>
              </a:custGeom>
              <a:solidFill>
                <a:srgbClr val="E9A322"/>
              </a:solidFill>
              <a:ln w="1543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0FF539-6560-5802-15AC-631EF06F805D}"/>
                  </a:ext>
                </a:extLst>
              </p:cNvPr>
              <p:cNvSpPr/>
              <p:nvPr/>
            </p:nvSpPr>
            <p:spPr>
              <a:xfrm>
                <a:off x="5595569" y="1452656"/>
                <a:ext cx="579317" cy="147099"/>
              </a:xfrm>
              <a:custGeom>
                <a:avLst/>
                <a:gdLst>
                  <a:gd name="connsiteX0" fmla="*/ 0 w 579317"/>
                  <a:gd name="connsiteY0" fmla="*/ 147100 h 147099"/>
                  <a:gd name="connsiteX1" fmla="*/ 274016 w 579317"/>
                  <a:gd name="connsiteY1" fmla="*/ 5378 h 147099"/>
                  <a:gd name="connsiteX2" fmla="*/ 577241 w 579317"/>
                  <a:gd name="connsiteY2" fmla="*/ 49579 h 147099"/>
                  <a:gd name="connsiteX3" fmla="*/ 568277 w 579317"/>
                  <a:gd name="connsiteY3" fmla="*/ 68743 h 147099"/>
                  <a:gd name="connsiteX4" fmla="*/ 0 w 579317"/>
                  <a:gd name="connsiteY4" fmla="*/ 147100 h 14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317" h="147099">
                    <a:moveTo>
                      <a:pt x="0" y="147100"/>
                    </a:moveTo>
                    <a:cubicBezTo>
                      <a:pt x="4018" y="107535"/>
                      <a:pt x="78820" y="38452"/>
                      <a:pt x="274016" y="5378"/>
                    </a:cubicBezTo>
                    <a:cubicBezTo>
                      <a:pt x="386991" y="-13941"/>
                      <a:pt x="560705" y="22997"/>
                      <a:pt x="577241" y="49579"/>
                    </a:cubicBezTo>
                    <a:cubicBezTo>
                      <a:pt x="582341" y="57925"/>
                      <a:pt x="577550" y="64107"/>
                      <a:pt x="568277" y="68743"/>
                    </a:cubicBezTo>
                    <a:cubicBezTo>
                      <a:pt x="414037" y="-2968"/>
                      <a:pt x="124258" y="39688"/>
                      <a:pt x="0" y="147100"/>
                    </a:cubicBezTo>
                    <a:close/>
                  </a:path>
                </a:pathLst>
              </a:custGeom>
              <a:solidFill>
                <a:srgbClr val="FCB727"/>
              </a:solidFill>
              <a:ln w="15431" cap="flat">
                <a:noFill/>
                <a:prstDash val="solid"/>
                <a:miter/>
              </a:ln>
            </p:spPr>
            <p:txBody>
              <a:bodyPr rtlCol="0" anchor="ctr"/>
              <a:lstStyle/>
              <a:p>
                <a:endParaRPr lang="en-US"/>
              </a:p>
            </p:txBody>
          </p:sp>
        </p:grpSp>
        <p:grpSp>
          <p:nvGrpSpPr>
            <p:cNvPr id="69" name="Graphic 2">
              <a:extLst>
                <a:ext uri="{FF2B5EF4-FFF2-40B4-BE49-F238E27FC236}">
                  <a16:creationId xmlns:a16="http://schemas.microsoft.com/office/drawing/2014/main" id="{B41810D8-9428-8B4B-9402-8603FD681D0F}"/>
                </a:ext>
              </a:extLst>
            </p:cNvPr>
            <p:cNvGrpSpPr/>
            <p:nvPr/>
          </p:nvGrpSpPr>
          <p:grpSpPr>
            <a:xfrm>
              <a:off x="5680877" y="2011784"/>
              <a:ext cx="403677" cy="1435607"/>
              <a:chOff x="5680877" y="2011784"/>
              <a:chExt cx="403677" cy="1435607"/>
            </a:xfrm>
          </p:grpSpPr>
          <p:sp>
            <p:nvSpPr>
              <p:cNvPr id="70" name="Freeform: Shape 69">
                <a:extLst>
                  <a:ext uri="{FF2B5EF4-FFF2-40B4-BE49-F238E27FC236}">
                    <a16:creationId xmlns:a16="http://schemas.microsoft.com/office/drawing/2014/main" id="{52459AD1-6B7A-8B95-1F31-330298469E28}"/>
                  </a:ext>
                </a:extLst>
              </p:cNvPr>
              <p:cNvSpPr/>
              <p:nvPr/>
            </p:nvSpPr>
            <p:spPr>
              <a:xfrm>
                <a:off x="5942223" y="2474813"/>
                <a:ext cx="51594" cy="972577"/>
              </a:xfrm>
              <a:custGeom>
                <a:avLst/>
                <a:gdLst>
                  <a:gd name="connsiteX0" fmla="*/ 41265 w 51594"/>
                  <a:gd name="connsiteY0" fmla="*/ 972578 h 972577"/>
                  <a:gd name="connsiteX1" fmla="*/ 22564 w 51594"/>
                  <a:gd name="connsiteY1" fmla="*/ 0 h 972577"/>
                  <a:gd name="connsiteX2" fmla="*/ 0 w 51594"/>
                  <a:gd name="connsiteY2" fmla="*/ 2009 h 972577"/>
                  <a:gd name="connsiteX3" fmla="*/ 18700 w 51594"/>
                  <a:gd name="connsiteY3" fmla="*/ 970878 h 972577"/>
                  <a:gd name="connsiteX4" fmla="*/ 41265 w 51594"/>
                  <a:gd name="connsiteY4" fmla="*/ 972578 h 97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4" h="972577">
                    <a:moveTo>
                      <a:pt x="41265" y="972578"/>
                    </a:moveTo>
                    <a:cubicBezTo>
                      <a:pt x="72483" y="557150"/>
                      <a:pt x="23028" y="5409"/>
                      <a:pt x="22564" y="0"/>
                    </a:cubicBezTo>
                    <a:lnTo>
                      <a:pt x="0" y="2009"/>
                    </a:lnTo>
                    <a:cubicBezTo>
                      <a:pt x="464" y="7573"/>
                      <a:pt x="49765" y="557459"/>
                      <a:pt x="18700" y="970878"/>
                    </a:cubicBezTo>
                    <a:lnTo>
                      <a:pt x="41265" y="972578"/>
                    </a:lnTo>
                    <a:close/>
                  </a:path>
                </a:pathLst>
              </a:custGeom>
              <a:solidFill>
                <a:srgbClr val="0F3252"/>
              </a:solidFill>
              <a:ln w="1543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AA9D60F-FBBD-BD26-DC88-9949C6679D45}"/>
                  </a:ext>
                </a:extLst>
              </p:cNvPr>
              <p:cNvSpPr/>
              <p:nvPr/>
            </p:nvSpPr>
            <p:spPr>
              <a:xfrm>
                <a:off x="5727091" y="2039611"/>
                <a:ext cx="286749" cy="486666"/>
              </a:xfrm>
              <a:custGeom>
                <a:avLst/>
                <a:gdLst>
                  <a:gd name="connsiteX0" fmla="*/ 234915 w 286749"/>
                  <a:gd name="connsiteY0" fmla="*/ 486667 h 486666"/>
                  <a:gd name="connsiteX1" fmla="*/ 283752 w 286749"/>
                  <a:gd name="connsiteY1" fmla="*/ 7719 h 486666"/>
                  <a:gd name="connsiteX2" fmla="*/ 93966 w 286749"/>
                  <a:gd name="connsiteY2" fmla="*/ 455 h 486666"/>
                  <a:gd name="connsiteX3" fmla="*/ 0 w 286749"/>
                  <a:gd name="connsiteY3" fmla="*/ 15292 h 486666"/>
                  <a:gd name="connsiteX4" fmla="*/ 234915 w 286749"/>
                  <a:gd name="connsiteY4" fmla="*/ 486667 h 48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49" h="486666">
                    <a:moveTo>
                      <a:pt x="234915" y="486667"/>
                    </a:moveTo>
                    <a:cubicBezTo>
                      <a:pt x="294262" y="286835"/>
                      <a:pt x="289007" y="87312"/>
                      <a:pt x="283752" y="7719"/>
                    </a:cubicBezTo>
                    <a:cubicBezTo>
                      <a:pt x="227651" y="146"/>
                      <a:pt x="160886" y="-781"/>
                      <a:pt x="93966" y="455"/>
                    </a:cubicBezTo>
                    <a:cubicBezTo>
                      <a:pt x="58265" y="4628"/>
                      <a:pt x="27201" y="9574"/>
                      <a:pt x="0" y="15292"/>
                    </a:cubicBezTo>
                    <a:cubicBezTo>
                      <a:pt x="52238" y="84839"/>
                      <a:pt x="191023" y="183287"/>
                      <a:pt x="234915" y="486667"/>
                    </a:cubicBezTo>
                    <a:close/>
                  </a:path>
                </a:pathLst>
              </a:custGeom>
              <a:solidFill>
                <a:srgbClr val="F9B181"/>
              </a:solidFill>
              <a:ln w="1543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C700934-B934-B5E8-E12A-334970A88358}"/>
                  </a:ext>
                </a:extLst>
              </p:cNvPr>
              <p:cNvSpPr/>
              <p:nvPr/>
            </p:nvSpPr>
            <p:spPr>
              <a:xfrm>
                <a:off x="5800965" y="2131868"/>
                <a:ext cx="212860" cy="394409"/>
              </a:xfrm>
              <a:custGeom>
                <a:avLst/>
                <a:gdLst>
                  <a:gd name="connsiteX0" fmla="*/ 0 w 212860"/>
                  <a:gd name="connsiteY0" fmla="*/ 8191 h 394409"/>
                  <a:gd name="connsiteX1" fmla="*/ 161040 w 212860"/>
                  <a:gd name="connsiteY1" fmla="*/ 394409 h 394409"/>
                  <a:gd name="connsiteX2" fmla="*/ 212814 w 212860"/>
                  <a:gd name="connsiteY2" fmla="*/ 0 h 394409"/>
                  <a:gd name="connsiteX3" fmla="*/ 0 w 212860"/>
                  <a:gd name="connsiteY3" fmla="*/ 8191 h 394409"/>
                </a:gdLst>
                <a:ahLst/>
                <a:cxnLst>
                  <a:cxn ang="0">
                    <a:pos x="connsiteX0" y="connsiteY0"/>
                  </a:cxn>
                  <a:cxn ang="0">
                    <a:pos x="connsiteX1" y="connsiteY1"/>
                  </a:cxn>
                  <a:cxn ang="0">
                    <a:pos x="connsiteX2" y="connsiteY2"/>
                  </a:cxn>
                  <a:cxn ang="0">
                    <a:pos x="connsiteX3" y="connsiteY3"/>
                  </a:cxn>
                </a:cxnLst>
                <a:rect l="l" t="t" r="r" b="b"/>
                <a:pathLst>
                  <a:path w="212860" h="394409">
                    <a:moveTo>
                      <a:pt x="0" y="8191"/>
                    </a:moveTo>
                    <a:cubicBezTo>
                      <a:pt x="59965" y="80366"/>
                      <a:pt x="131676" y="191641"/>
                      <a:pt x="161040" y="394409"/>
                    </a:cubicBezTo>
                    <a:cubicBezTo>
                      <a:pt x="204932" y="246660"/>
                      <a:pt x="213587" y="99066"/>
                      <a:pt x="212814" y="0"/>
                    </a:cubicBezTo>
                    <a:cubicBezTo>
                      <a:pt x="155940" y="39256"/>
                      <a:pt x="70165" y="36474"/>
                      <a:pt x="0" y="8191"/>
                    </a:cubicBezTo>
                    <a:close/>
                  </a:path>
                </a:pathLst>
              </a:custGeom>
              <a:solidFill>
                <a:srgbClr val="D0D4CF"/>
              </a:solidFill>
              <a:ln w="1543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49335D1-E081-2C48-8FF8-B90F2A772378}"/>
                  </a:ext>
                </a:extLst>
              </p:cNvPr>
              <p:cNvSpPr/>
              <p:nvPr/>
            </p:nvSpPr>
            <p:spPr>
              <a:xfrm>
                <a:off x="5737600" y="2057221"/>
                <a:ext cx="224405" cy="469056"/>
              </a:xfrm>
              <a:custGeom>
                <a:avLst/>
                <a:gdLst>
                  <a:gd name="connsiteX0" fmla="*/ 5873 w 224405"/>
                  <a:gd name="connsiteY0" fmla="*/ 0 h 469056"/>
                  <a:gd name="connsiteX1" fmla="*/ 224405 w 224405"/>
                  <a:gd name="connsiteY1" fmla="*/ 469057 h 469056"/>
                  <a:gd name="connsiteX2" fmla="*/ 0 w 224405"/>
                  <a:gd name="connsiteY2" fmla="*/ 35701 h 469056"/>
                  <a:gd name="connsiteX3" fmla="*/ 5873 w 224405"/>
                  <a:gd name="connsiteY3" fmla="*/ 0 h 469056"/>
                </a:gdLst>
                <a:ahLst/>
                <a:cxnLst>
                  <a:cxn ang="0">
                    <a:pos x="connsiteX0" y="connsiteY0"/>
                  </a:cxn>
                  <a:cxn ang="0">
                    <a:pos x="connsiteX1" y="connsiteY1"/>
                  </a:cxn>
                  <a:cxn ang="0">
                    <a:pos x="connsiteX2" y="connsiteY2"/>
                  </a:cxn>
                  <a:cxn ang="0">
                    <a:pos x="connsiteX3" y="connsiteY3"/>
                  </a:cxn>
                </a:cxnLst>
                <a:rect l="l" t="t" r="r" b="b"/>
                <a:pathLst>
                  <a:path w="224405" h="469056">
                    <a:moveTo>
                      <a:pt x="5873" y="0"/>
                    </a:moveTo>
                    <a:cubicBezTo>
                      <a:pt x="5873" y="0"/>
                      <a:pt x="215905" y="240942"/>
                      <a:pt x="224405" y="469057"/>
                    </a:cubicBezTo>
                    <a:cubicBezTo>
                      <a:pt x="193650" y="381118"/>
                      <a:pt x="66302" y="79284"/>
                      <a:pt x="0" y="35701"/>
                    </a:cubicBezTo>
                    <a:cubicBezTo>
                      <a:pt x="15455" y="17464"/>
                      <a:pt x="5873" y="0"/>
                      <a:pt x="5873" y="0"/>
                    </a:cubicBezTo>
                    <a:close/>
                  </a:path>
                </a:pathLst>
              </a:custGeom>
              <a:solidFill>
                <a:srgbClr val="0F4775"/>
              </a:solidFill>
              <a:ln w="1543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A445F2B-7FE8-A2EB-2B50-64D9CFD360ED}"/>
                  </a:ext>
                </a:extLst>
              </p:cNvPr>
              <p:cNvSpPr/>
              <p:nvPr/>
            </p:nvSpPr>
            <p:spPr>
              <a:xfrm>
                <a:off x="5962005" y="2055057"/>
                <a:ext cx="67331" cy="471374"/>
              </a:xfrm>
              <a:custGeom>
                <a:avLst/>
                <a:gdLst>
                  <a:gd name="connsiteX0" fmla="*/ 49301 w 67331"/>
                  <a:gd name="connsiteY0" fmla="*/ 0 h 471374"/>
                  <a:gd name="connsiteX1" fmla="*/ 0 w 67331"/>
                  <a:gd name="connsiteY1" fmla="*/ 471375 h 471374"/>
                  <a:gd name="connsiteX2" fmla="*/ 67229 w 67331"/>
                  <a:gd name="connsiteY2" fmla="*/ 17773 h 471374"/>
                  <a:gd name="connsiteX3" fmla="*/ 49301 w 67331"/>
                  <a:gd name="connsiteY3" fmla="*/ 0 h 471374"/>
                </a:gdLst>
                <a:ahLst/>
                <a:cxnLst>
                  <a:cxn ang="0">
                    <a:pos x="connsiteX0" y="connsiteY0"/>
                  </a:cxn>
                  <a:cxn ang="0">
                    <a:pos x="connsiteX1" y="connsiteY1"/>
                  </a:cxn>
                  <a:cxn ang="0">
                    <a:pos x="connsiteX2" y="connsiteY2"/>
                  </a:cxn>
                  <a:cxn ang="0">
                    <a:pos x="connsiteX3" y="connsiteY3"/>
                  </a:cxn>
                </a:cxnLst>
                <a:rect l="l" t="t" r="r" b="b"/>
                <a:pathLst>
                  <a:path w="67331" h="471374">
                    <a:moveTo>
                      <a:pt x="49301" y="0"/>
                    </a:moveTo>
                    <a:cubicBezTo>
                      <a:pt x="49301" y="0"/>
                      <a:pt x="20555" y="321308"/>
                      <a:pt x="0" y="471375"/>
                    </a:cubicBezTo>
                    <a:cubicBezTo>
                      <a:pt x="49610" y="391937"/>
                      <a:pt x="68929" y="140640"/>
                      <a:pt x="67229" y="17773"/>
                    </a:cubicBezTo>
                    <a:cubicBezTo>
                      <a:pt x="66611" y="16382"/>
                      <a:pt x="49301" y="0"/>
                      <a:pt x="49301" y="0"/>
                    </a:cubicBezTo>
                    <a:close/>
                  </a:path>
                </a:pathLst>
              </a:custGeom>
              <a:solidFill>
                <a:srgbClr val="0F4775"/>
              </a:solidFill>
              <a:ln w="1543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AAE039E6-0147-1C9C-A685-4031A7071C78}"/>
                  </a:ext>
                </a:extLst>
              </p:cNvPr>
              <p:cNvSpPr/>
              <p:nvPr/>
            </p:nvSpPr>
            <p:spPr>
              <a:xfrm>
                <a:off x="5680877" y="2014566"/>
                <a:ext cx="193344" cy="234451"/>
              </a:xfrm>
              <a:custGeom>
                <a:avLst/>
                <a:gdLst>
                  <a:gd name="connsiteX0" fmla="*/ 56723 w 193344"/>
                  <a:gd name="connsiteY0" fmla="*/ 0 h 234451"/>
                  <a:gd name="connsiteX1" fmla="*/ 4 w 193344"/>
                  <a:gd name="connsiteY1" fmla="*/ 52701 h 234451"/>
                  <a:gd name="connsiteX2" fmla="*/ 58732 w 193344"/>
                  <a:gd name="connsiteY2" fmla="*/ 183295 h 234451"/>
                  <a:gd name="connsiteX3" fmla="*/ 105097 w 193344"/>
                  <a:gd name="connsiteY3" fmla="*/ 145431 h 234451"/>
                  <a:gd name="connsiteX4" fmla="*/ 193345 w 193344"/>
                  <a:gd name="connsiteY4" fmla="*/ 234451 h 234451"/>
                  <a:gd name="connsiteX5" fmla="*/ 56723 w 193344"/>
                  <a:gd name="connsiteY5" fmla="*/ 0 h 2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44" h="234451">
                    <a:moveTo>
                      <a:pt x="56723" y="0"/>
                    </a:moveTo>
                    <a:lnTo>
                      <a:pt x="4" y="52701"/>
                    </a:lnTo>
                    <a:cubicBezTo>
                      <a:pt x="4" y="52701"/>
                      <a:pt x="-1542" y="133221"/>
                      <a:pt x="58732" y="183295"/>
                    </a:cubicBezTo>
                    <a:cubicBezTo>
                      <a:pt x="58732" y="183295"/>
                      <a:pt x="97524" y="146513"/>
                      <a:pt x="105097" y="145431"/>
                    </a:cubicBezTo>
                    <a:cubicBezTo>
                      <a:pt x="120707" y="142958"/>
                      <a:pt x="170471" y="212041"/>
                      <a:pt x="193345" y="234451"/>
                    </a:cubicBezTo>
                    <a:cubicBezTo>
                      <a:pt x="161353" y="154549"/>
                      <a:pt x="56723" y="0"/>
                      <a:pt x="56723" y="0"/>
                    </a:cubicBezTo>
                    <a:close/>
                  </a:path>
                </a:pathLst>
              </a:custGeom>
              <a:solidFill>
                <a:srgbClr val="1177A7"/>
              </a:solidFill>
              <a:ln w="1543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57711F3-1833-E755-61C4-46754E1E2DB4}"/>
                  </a:ext>
                </a:extLst>
              </p:cNvPr>
              <p:cNvSpPr/>
              <p:nvPr/>
            </p:nvSpPr>
            <p:spPr>
              <a:xfrm>
                <a:off x="5992142" y="2011784"/>
                <a:ext cx="92411" cy="200759"/>
              </a:xfrm>
              <a:custGeom>
                <a:avLst/>
                <a:gdLst>
                  <a:gd name="connsiteX0" fmla="*/ 0 w 92411"/>
                  <a:gd name="connsiteY0" fmla="*/ 0 h 200759"/>
                  <a:gd name="connsiteX1" fmla="*/ 4482 w 92411"/>
                  <a:gd name="connsiteY1" fmla="*/ 200759 h 200759"/>
                  <a:gd name="connsiteX2" fmla="*/ 38946 w 92411"/>
                  <a:gd name="connsiteY2" fmla="*/ 132912 h 200759"/>
                  <a:gd name="connsiteX3" fmla="*/ 92266 w 92411"/>
                  <a:gd name="connsiteY3" fmla="*/ 154086 h 200759"/>
                  <a:gd name="connsiteX4" fmla="*/ 74802 w 92411"/>
                  <a:gd name="connsiteY4" fmla="*/ 49301 h 200759"/>
                  <a:gd name="connsiteX5" fmla="*/ 0 w 92411"/>
                  <a:gd name="connsiteY5" fmla="*/ 0 h 20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1" h="200759">
                    <a:moveTo>
                      <a:pt x="0" y="0"/>
                    </a:moveTo>
                    <a:cubicBezTo>
                      <a:pt x="0" y="0"/>
                      <a:pt x="12673" y="117612"/>
                      <a:pt x="4482" y="200759"/>
                    </a:cubicBezTo>
                    <a:cubicBezTo>
                      <a:pt x="11437" y="167995"/>
                      <a:pt x="27046" y="142340"/>
                      <a:pt x="38946" y="132912"/>
                    </a:cubicBezTo>
                    <a:cubicBezTo>
                      <a:pt x="54865" y="134767"/>
                      <a:pt x="85620" y="142803"/>
                      <a:pt x="92266" y="154086"/>
                    </a:cubicBezTo>
                    <a:cubicBezTo>
                      <a:pt x="94275" y="95820"/>
                      <a:pt x="74802" y="49301"/>
                      <a:pt x="74802" y="49301"/>
                    </a:cubicBezTo>
                    <a:cubicBezTo>
                      <a:pt x="74802" y="49301"/>
                      <a:pt x="31064" y="7882"/>
                      <a:pt x="0" y="0"/>
                    </a:cubicBezTo>
                    <a:close/>
                  </a:path>
                </a:pathLst>
              </a:custGeom>
              <a:solidFill>
                <a:srgbClr val="1177A7"/>
              </a:solidFill>
              <a:ln w="1543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E4C2393-EADE-F03B-F462-3437D40EF5D6}"/>
                  </a:ext>
                </a:extLst>
              </p:cNvPr>
              <p:cNvSpPr/>
              <p:nvPr/>
            </p:nvSpPr>
            <p:spPr>
              <a:xfrm>
                <a:off x="6026605" y="2763200"/>
                <a:ext cx="41113" cy="47918"/>
              </a:xfrm>
              <a:custGeom>
                <a:avLst/>
                <a:gdLst>
                  <a:gd name="connsiteX0" fmla="*/ 41112 w 41113"/>
                  <a:gd name="connsiteY0" fmla="*/ 24420 h 47918"/>
                  <a:gd name="connsiteX1" fmla="*/ 20093 w 41113"/>
                  <a:gd name="connsiteY1" fmla="*/ 47912 h 47918"/>
                  <a:gd name="connsiteX2" fmla="*/ 2 w 41113"/>
                  <a:gd name="connsiteY2" fmla="*/ 23648 h 47918"/>
                  <a:gd name="connsiteX3" fmla="*/ 20866 w 41113"/>
                  <a:gd name="connsiteY3" fmla="*/ 2 h 47918"/>
                  <a:gd name="connsiteX4" fmla="*/ 41112 w 41113"/>
                  <a:gd name="connsiteY4" fmla="*/ 24420 h 4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3" h="47918">
                    <a:moveTo>
                      <a:pt x="41112" y="24420"/>
                    </a:moveTo>
                    <a:cubicBezTo>
                      <a:pt x="40803" y="37712"/>
                      <a:pt x="31530" y="48221"/>
                      <a:pt x="20093" y="47912"/>
                    </a:cubicBezTo>
                    <a:cubicBezTo>
                      <a:pt x="8811" y="47757"/>
                      <a:pt x="-153" y="36784"/>
                      <a:pt x="2" y="23648"/>
                    </a:cubicBezTo>
                    <a:cubicBezTo>
                      <a:pt x="156" y="10356"/>
                      <a:pt x="9584" y="-153"/>
                      <a:pt x="20866" y="2"/>
                    </a:cubicBezTo>
                    <a:cubicBezTo>
                      <a:pt x="32303" y="311"/>
                      <a:pt x="41267" y="11284"/>
                      <a:pt x="41112" y="24420"/>
                    </a:cubicBezTo>
                    <a:close/>
                  </a:path>
                </a:pathLst>
              </a:custGeom>
              <a:solidFill>
                <a:srgbClr val="1467A8"/>
              </a:solidFill>
              <a:ln w="1543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1CAEB331-80B8-7A0C-5F67-A5B74B789127}"/>
                  </a:ext>
                </a:extLst>
              </p:cNvPr>
              <p:cNvSpPr/>
              <p:nvPr/>
            </p:nvSpPr>
            <p:spPr>
              <a:xfrm>
                <a:off x="6035723" y="2902603"/>
                <a:ext cx="40959" cy="48068"/>
              </a:xfrm>
              <a:custGeom>
                <a:avLst/>
                <a:gdLst>
                  <a:gd name="connsiteX0" fmla="*/ 40958 w 40959"/>
                  <a:gd name="connsiteY0" fmla="*/ 24420 h 48068"/>
                  <a:gd name="connsiteX1" fmla="*/ 20093 w 40959"/>
                  <a:gd name="connsiteY1" fmla="*/ 48066 h 48068"/>
                  <a:gd name="connsiteX2" fmla="*/ 2 w 40959"/>
                  <a:gd name="connsiteY2" fmla="*/ 23648 h 48068"/>
                  <a:gd name="connsiteX3" fmla="*/ 21021 w 40959"/>
                  <a:gd name="connsiteY3" fmla="*/ 2 h 48068"/>
                  <a:gd name="connsiteX4" fmla="*/ 40958 w 40959"/>
                  <a:gd name="connsiteY4" fmla="*/ 24420 h 48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9" h="48068">
                    <a:moveTo>
                      <a:pt x="40958" y="24420"/>
                    </a:moveTo>
                    <a:cubicBezTo>
                      <a:pt x="40648" y="37712"/>
                      <a:pt x="31375" y="48221"/>
                      <a:pt x="20093" y="48066"/>
                    </a:cubicBezTo>
                    <a:cubicBezTo>
                      <a:pt x="8811" y="47757"/>
                      <a:pt x="-153" y="36939"/>
                      <a:pt x="2" y="23648"/>
                    </a:cubicBezTo>
                    <a:cubicBezTo>
                      <a:pt x="311" y="10356"/>
                      <a:pt x="9584" y="-153"/>
                      <a:pt x="21021" y="2"/>
                    </a:cubicBezTo>
                    <a:cubicBezTo>
                      <a:pt x="32148" y="311"/>
                      <a:pt x="41112" y="11284"/>
                      <a:pt x="40958" y="24420"/>
                    </a:cubicBezTo>
                    <a:close/>
                  </a:path>
                </a:pathLst>
              </a:custGeom>
              <a:solidFill>
                <a:srgbClr val="1467A8"/>
              </a:solidFill>
              <a:ln w="1543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7A38631-1594-75C1-2878-F0CD89D63BF2}"/>
                  </a:ext>
                </a:extLst>
              </p:cNvPr>
              <p:cNvSpPr/>
              <p:nvPr/>
            </p:nvSpPr>
            <p:spPr>
              <a:xfrm>
                <a:off x="6037578" y="3041852"/>
                <a:ext cx="40965" cy="48068"/>
              </a:xfrm>
              <a:custGeom>
                <a:avLst/>
                <a:gdLst>
                  <a:gd name="connsiteX0" fmla="*/ 40958 w 40965"/>
                  <a:gd name="connsiteY0" fmla="*/ 24420 h 48068"/>
                  <a:gd name="connsiteX1" fmla="*/ 20093 w 40965"/>
                  <a:gd name="connsiteY1" fmla="*/ 48066 h 48068"/>
                  <a:gd name="connsiteX2" fmla="*/ 2 w 40965"/>
                  <a:gd name="connsiteY2" fmla="*/ 23648 h 48068"/>
                  <a:gd name="connsiteX3" fmla="*/ 20866 w 40965"/>
                  <a:gd name="connsiteY3" fmla="*/ 2 h 48068"/>
                  <a:gd name="connsiteX4" fmla="*/ 40958 w 40965"/>
                  <a:gd name="connsiteY4" fmla="*/ 24420 h 48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65" h="48068">
                    <a:moveTo>
                      <a:pt x="40958" y="24420"/>
                    </a:moveTo>
                    <a:cubicBezTo>
                      <a:pt x="40648" y="37712"/>
                      <a:pt x="31375" y="48221"/>
                      <a:pt x="20093" y="48066"/>
                    </a:cubicBezTo>
                    <a:cubicBezTo>
                      <a:pt x="8811" y="47757"/>
                      <a:pt x="-153" y="36939"/>
                      <a:pt x="2" y="23648"/>
                    </a:cubicBezTo>
                    <a:cubicBezTo>
                      <a:pt x="157" y="10357"/>
                      <a:pt x="9584" y="-153"/>
                      <a:pt x="20866" y="2"/>
                    </a:cubicBezTo>
                    <a:cubicBezTo>
                      <a:pt x="32303" y="465"/>
                      <a:pt x="41267" y="11284"/>
                      <a:pt x="40958" y="24420"/>
                    </a:cubicBezTo>
                    <a:close/>
                  </a:path>
                </a:pathLst>
              </a:custGeom>
              <a:solidFill>
                <a:srgbClr val="1467A8"/>
              </a:solidFill>
              <a:ln w="1543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C0D2F84-0E5C-ADB0-DEE4-4D2063D2125F}"/>
                  </a:ext>
                </a:extLst>
              </p:cNvPr>
              <p:cNvSpPr/>
              <p:nvPr/>
            </p:nvSpPr>
            <p:spPr>
              <a:xfrm>
                <a:off x="5849803" y="2248089"/>
                <a:ext cx="112212" cy="277415"/>
              </a:xfrm>
              <a:custGeom>
                <a:avLst/>
                <a:gdLst>
                  <a:gd name="connsiteX0" fmla="*/ 24264 w 112212"/>
                  <a:gd name="connsiteY0" fmla="*/ 0 h 277415"/>
                  <a:gd name="connsiteX1" fmla="*/ 0 w 112212"/>
                  <a:gd name="connsiteY1" fmla="*/ 64293 h 277415"/>
                  <a:gd name="connsiteX2" fmla="*/ 112203 w 112212"/>
                  <a:gd name="connsiteY2" fmla="*/ 277416 h 277415"/>
                  <a:gd name="connsiteX3" fmla="*/ 24264 w 112212"/>
                  <a:gd name="connsiteY3" fmla="*/ 0 h 277415"/>
                </a:gdLst>
                <a:ahLst/>
                <a:cxnLst>
                  <a:cxn ang="0">
                    <a:pos x="connsiteX0" y="connsiteY0"/>
                  </a:cxn>
                  <a:cxn ang="0">
                    <a:pos x="connsiteX1" y="connsiteY1"/>
                  </a:cxn>
                  <a:cxn ang="0">
                    <a:pos x="connsiteX2" y="connsiteY2"/>
                  </a:cxn>
                  <a:cxn ang="0">
                    <a:pos x="connsiteX3" y="connsiteY3"/>
                  </a:cxn>
                </a:cxnLst>
                <a:rect l="l" t="t" r="r" b="b"/>
                <a:pathLst>
                  <a:path w="112212" h="277415">
                    <a:moveTo>
                      <a:pt x="24264" y="0"/>
                    </a:moveTo>
                    <a:lnTo>
                      <a:pt x="0" y="64293"/>
                    </a:lnTo>
                    <a:cubicBezTo>
                      <a:pt x="0" y="64293"/>
                      <a:pt x="92730" y="189168"/>
                      <a:pt x="112203" y="277416"/>
                    </a:cubicBezTo>
                    <a:cubicBezTo>
                      <a:pt x="112975" y="182832"/>
                      <a:pt x="65529" y="61820"/>
                      <a:pt x="24264" y="0"/>
                    </a:cubicBezTo>
                    <a:close/>
                  </a:path>
                </a:pathLst>
              </a:custGeom>
              <a:solidFill>
                <a:srgbClr val="1177A7"/>
              </a:solidFill>
              <a:ln w="1543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EEAE7CD-5166-343D-ED7E-29E96858E08B}"/>
                  </a:ext>
                </a:extLst>
              </p:cNvPr>
              <p:cNvSpPr/>
              <p:nvPr/>
            </p:nvSpPr>
            <p:spPr>
              <a:xfrm>
                <a:off x="5962005" y="2238971"/>
                <a:ext cx="66610" cy="286534"/>
              </a:xfrm>
              <a:custGeom>
                <a:avLst/>
                <a:gdLst>
                  <a:gd name="connsiteX0" fmla="*/ 0 w 66610"/>
                  <a:gd name="connsiteY0" fmla="*/ 286534 h 286534"/>
                  <a:gd name="connsiteX1" fmla="*/ 31992 w 66610"/>
                  <a:gd name="connsiteY1" fmla="*/ 0 h 286534"/>
                  <a:gd name="connsiteX2" fmla="*/ 66611 w 66610"/>
                  <a:gd name="connsiteY2" fmla="*/ 101693 h 286534"/>
                  <a:gd name="connsiteX3" fmla="*/ 0 w 66610"/>
                  <a:gd name="connsiteY3" fmla="*/ 286534 h 286534"/>
                </a:gdLst>
                <a:ahLst/>
                <a:cxnLst>
                  <a:cxn ang="0">
                    <a:pos x="connsiteX0" y="connsiteY0"/>
                  </a:cxn>
                  <a:cxn ang="0">
                    <a:pos x="connsiteX1" y="connsiteY1"/>
                  </a:cxn>
                  <a:cxn ang="0">
                    <a:pos x="connsiteX2" y="connsiteY2"/>
                  </a:cxn>
                  <a:cxn ang="0">
                    <a:pos x="connsiteX3" y="connsiteY3"/>
                  </a:cxn>
                </a:cxnLst>
                <a:rect l="l" t="t" r="r" b="b"/>
                <a:pathLst>
                  <a:path w="66610" h="286534">
                    <a:moveTo>
                      <a:pt x="0" y="286534"/>
                    </a:moveTo>
                    <a:lnTo>
                      <a:pt x="31992" y="0"/>
                    </a:lnTo>
                    <a:cubicBezTo>
                      <a:pt x="31992" y="0"/>
                      <a:pt x="61820" y="80056"/>
                      <a:pt x="66611" y="101693"/>
                    </a:cubicBezTo>
                    <a:cubicBezTo>
                      <a:pt x="57183" y="134612"/>
                      <a:pt x="0" y="286534"/>
                      <a:pt x="0" y="286534"/>
                    </a:cubicBezTo>
                    <a:close/>
                  </a:path>
                </a:pathLst>
              </a:custGeom>
              <a:solidFill>
                <a:srgbClr val="1177A7"/>
              </a:solidFill>
              <a:ln w="15431" cap="flat">
                <a:noFill/>
                <a:prstDash val="solid"/>
                <a:miter/>
              </a:ln>
            </p:spPr>
            <p:txBody>
              <a:bodyPr rtlCol="0" anchor="ctr"/>
              <a:lstStyle/>
              <a:p>
                <a:endParaRPr lang="en-US"/>
              </a:p>
            </p:txBody>
          </p:sp>
        </p:grpSp>
        <p:grpSp>
          <p:nvGrpSpPr>
            <p:cNvPr id="104" name="Graphic 2">
              <a:extLst>
                <a:ext uri="{FF2B5EF4-FFF2-40B4-BE49-F238E27FC236}">
                  <a16:creationId xmlns:a16="http://schemas.microsoft.com/office/drawing/2014/main" id="{BFA2B42A-4367-72EE-4E71-37B65E2620AA}"/>
                </a:ext>
              </a:extLst>
            </p:cNvPr>
            <p:cNvGrpSpPr/>
            <p:nvPr/>
          </p:nvGrpSpPr>
          <p:grpSpPr>
            <a:xfrm>
              <a:off x="5038795" y="2630162"/>
              <a:ext cx="1007193" cy="387738"/>
              <a:chOff x="5038795" y="2630162"/>
              <a:chExt cx="1007193" cy="387738"/>
            </a:xfrm>
          </p:grpSpPr>
          <p:sp>
            <p:nvSpPr>
              <p:cNvPr id="107" name="Freeform: Shape 106">
                <a:extLst>
                  <a:ext uri="{FF2B5EF4-FFF2-40B4-BE49-F238E27FC236}">
                    <a16:creationId xmlns:a16="http://schemas.microsoft.com/office/drawing/2014/main" id="{9ACE5E2C-0092-71EA-E6EB-4F82874533D1}"/>
                  </a:ext>
                </a:extLst>
              </p:cNvPr>
              <p:cNvSpPr/>
              <p:nvPr/>
            </p:nvSpPr>
            <p:spPr>
              <a:xfrm>
                <a:off x="5080148" y="2631217"/>
                <a:ext cx="920649" cy="385600"/>
              </a:xfrm>
              <a:custGeom>
                <a:avLst/>
                <a:gdLst>
                  <a:gd name="connsiteX0" fmla="*/ 920650 w 920649"/>
                  <a:gd name="connsiteY0" fmla="*/ 201223 h 385600"/>
                  <a:gd name="connsiteX1" fmla="*/ 39255 w 920649"/>
                  <a:gd name="connsiteY1" fmla="*/ 385600 h 385600"/>
                  <a:gd name="connsiteX2" fmla="*/ 0 w 920649"/>
                  <a:gd name="connsiteY2" fmla="*/ 206169 h 385600"/>
                  <a:gd name="connsiteX3" fmla="*/ 874594 w 920649"/>
                  <a:gd name="connsiteY3" fmla="*/ 0 h 385600"/>
                </a:gdLst>
                <a:ahLst/>
                <a:cxnLst>
                  <a:cxn ang="0">
                    <a:pos x="connsiteX0" y="connsiteY0"/>
                  </a:cxn>
                  <a:cxn ang="0">
                    <a:pos x="connsiteX1" y="connsiteY1"/>
                  </a:cxn>
                  <a:cxn ang="0">
                    <a:pos x="connsiteX2" y="connsiteY2"/>
                  </a:cxn>
                  <a:cxn ang="0">
                    <a:pos x="connsiteX3" y="connsiteY3"/>
                  </a:cxn>
                </a:cxnLst>
                <a:rect l="l" t="t" r="r" b="b"/>
                <a:pathLst>
                  <a:path w="920649" h="385600">
                    <a:moveTo>
                      <a:pt x="920650" y="201223"/>
                    </a:moveTo>
                    <a:lnTo>
                      <a:pt x="39255" y="385600"/>
                    </a:lnTo>
                    <a:lnTo>
                      <a:pt x="0" y="206169"/>
                    </a:lnTo>
                    <a:lnTo>
                      <a:pt x="874594" y="0"/>
                    </a:lnTo>
                    <a:close/>
                  </a:path>
                </a:pathLst>
              </a:custGeom>
              <a:solidFill>
                <a:srgbClr val="E5D3B5"/>
              </a:solidFill>
              <a:ln w="1543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975D505-A1A7-25FF-8762-F8626A91F0DB}"/>
                  </a:ext>
                </a:extLst>
              </p:cNvPr>
              <p:cNvSpPr/>
              <p:nvPr/>
            </p:nvSpPr>
            <p:spPr>
              <a:xfrm>
                <a:off x="5038795" y="2836573"/>
                <a:ext cx="122579" cy="181327"/>
              </a:xfrm>
              <a:custGeom>
                <a:avLst/>
                <a:gdLst>
                  <a:gd name="connsiteX0" fmla="*/ 119245 w 122579"/>
                  <a:gd name="connsiteY0" fmla="*/ 77777 h 181327"/>
                  <a:gd name="connsiteX1" fmla="*/ 81226 w 122579"/>
                  <a:gd name="connsiteY1" fmla="*/ 180398 h 181327"/>
                  <a:gd name="connsiteX2" fmla="*/ 3334 w 122579"/>
                  <a:gd name="connsiteY2" fmla="*/ 103587 h 181327"/>
                  <a:gd name="connsiteX3" fmla="*/ 41353 w 122579"/>
                  <a:gd name="connsiteY3" fmla="*/ 967 h 181327"/>
                  <a:gd name="connsiteX4" fmla="*/ 119245 w 122579"/>
                  <a:gd name="connsiteY4" fmla="*/ 77777 h 18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 h="181327">
                    <a:moveTo>
                      <a:pt x="119245" y="77777"/>
                    </a:moveTo>
                    <a:cubicBezTo>
                      <a:pt x="130218" y="127233"/>
                      <a:pt x="113218" y="173289"/>
                      <a:pt x="81226" y="180398"/>
                    </a:cubicBezTo>
                    <a:cubicBezTo>
                      <a:pt x="49235" y="187507"/>
                      <a:pt x="14307" y="153043"/>
                      <a:pt x="3334" y="103587"/>
                    </a:cubicBezTo>
                    <a:cubicBezTo>
                      <a:pt x="-7639" y="53977"/>
                      <a:pt x="9361" y="8076"/>
                      <a:pt x="41353" y="967"/>
                    </a:cubicBezTo>
                    <a:cubicBezTo>
                      <a:pt x="73344" y="-6297"/>
                      <a:pt x="108272" y="28167"/>
                      <a:pt x="119245" y="77777"/>
                    </a:cubicBezTo>
                    <a:close/>
                  </a:path>
                </a:pathLst>
              </a:custGeom>
              <a:solidFill>
                <a:srgbClr val="E5D3B5"/>
              </a:solidFill>
              <a:ln w="1543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A374561-1B68-269F-D7F6-68D94D878558}"/>
                  </a:ext>
                </a:extLst>
              </p:cNvPr>
              <p:cNvSpPr/>
              <p:nvPr/>
            </p:nvSpPr>
            <p:spPr>
              <a:xfrm>
                <a:off x="5039965" y="2769693"/>
                <a:ext cx="960832" cy="248056"/>
              </a:xfrm>
              <a:custGeom>
                <a:avLst/>
                <a:gdLst>
                  <a:gd name="connsiteX0" fmla="*/ 960832 w 960832"/>
                  <a:gd name="connsiteY0" fmla="*/ 62747 h 248056"/>
                  <a:gd name="connsiteX1" fmla="*/ 946459 w 960832"/>
                  <a:gd name="connsiteY1" fmla="*/ 0 h 248056"/>
                  <a:gd name="connsiteX2" fmla="*/ 119930 w 960832"/>
                  <a:gd name="connsiteY2" fmla="*/ 154704 h 248056"/>
                  <a:gd name="connsiteX3" fmla="*/ 68311 w 960832"/>
                  <a:gd name="connsiteY3" fmla="*/ 156713 h 248056"/>
                  <a:gd name="connsiteX4" fmla="*/ 0 w 960832"/>
                  <a:gd name="connsiteY4" fmla="*/ 157331 h 248056"/>
                  <a:gd name="connsiteX5" fmla="*/ 2164 w 960832"/>
                  <a:gd name="connsiteY5" fmla="*/ 170313 h 248056"/>
                  <a:gd name="connsiteX6" fmla="*/ 80056 w 960832"/>
                  <a:gd name="connsiteY6" fmla="*/ 247124 h 248056"/>
                  <a:gd name="connsiteX7" fmla="*/ 82529 w 960832"/>
                  <a:gd name="connsiteY7" fmla="*/ 246351 h 248056"/>
                  <a:gd name="connsiteX8" fmla="*/ 960832 w 960832"/>
                  <a:gd name="connsiteY8" fmla="*/ 62747 h 24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832" h="248056">
                    <a:moveTo>
                      <a:pt x="960832" y="62747"/>
                    </a:moveTo>
                    <a:lnTo>
                      <a:pt x="946459" y="0"/>
                    </a:lnTo>
                    <a:cubicBezTo>
                      <a:pt x="671980" y="64602"/>
                      <a:pt x="400746" y="140331"/>
                      <a:pt x="119930" y="154704"/>
                    </a:cubicBezTo>
                    <a:cubicBezTo>
                      <a:pt x="115757" y="154858"/>
                      <a:pt x="81447" y="156404"/>
                      <a:pt x="68311" y="156713"/>
                    </a:cubicBezTo>
                    <a:cubicBezTo>
                      <a:pt x="45592" y="157331"/>
                      <a:pt x="22873" y="157486"/>
                      <a:pt x="0" y="157331"/>
                    </a:cubicBezTo>
                    <a:cubicBezTo>
                      <a:pt x="618" y="161659"/>
                      <a:pt x="1236" y="165986"/>
                      <a:pt x="2164" y="170313"/>
                    </a:cubicBezTo>
                    <a:cubicBezTo>
                      <a:pt x="13137" y="219924"/>
                      <a:pt x="48065" y="254233"/>
                      <a:pt x="80056" y="247124"/>
                    </a:cubicBezTo>
                    <a:cubicBezTo>
                      <a:pt x="80984" y="246970"/>
                      <a:pt x="81757" y="246661"/>
                      <a:pt x="82529" y="246351"/>
                    </a:cubicBezTo>
                    <a:lnTo>
                      <a:pt x="960832" y="62747"/>
                    </a:lnTo>
                    <a:close/>
                  </a:path>
                </a:pathLst>
              </a:custGeom>
              <a:solidFill>
                <a:srgbClr val="DDC8AE"/>
              </a:solidFill>
              <a:ln w="1543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BE26E303-34FA-A5A3-2277-0A03C9B202EB}"/>
                  </a:ext>
                </a:extLst>
              </p:cNvPr>
              <p:cNvSpPr/>
              <p:nvPr/>
            </p:nvSpPr>
            <p:spPr>
              <a:xfrm>
                <a:off x="5908313" y="2630162"/>
                <a:ext cx="137675" cy="203798"/>
              </a:xfrm>
              <a:custGeom>
                <a:avLst/>
                <a:gdLst>
                  <a:gd name="connsiteX0" fmla="*/ 133903 w 137675"/>
                  <a:gd name="connsiteY0" fmla="*/ 87447 h 203798"/>
                  <a:gd name="connsiteX1" fmla="*/ 91247 w 137675"/>
                  <a:gd name="connsiteY1" fmla="*/ 202741 h 203798"/>
                  <a:gd name="connsiteX2" fmla="*/ 3773 w 137675"/>
                  <a:gd name="connsiteY2" fmla="*/ 116348 h 203798"/>
                  <a:gd name="connsiteX3" fmla="*/ 46428 w 137675"/>
                  <a:gd name="connsiteY3" fmla="*/ 1054 h 203798"/>
                  <a:gd name="connsiteX4" fmla="*/ 133903 w 137675"/>
                  <a:gd name="connsiteY4" fmla="*/ 87447 h 20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75" h="203798">
                    <a:moveTo>
                      <a:pt x="133903" y="87447"/>
                    </a:moveTo>
                    <a:cubicBezTo>
                      <a:pt x="146267" y="143085"/>
                      <a:pt x="127257" y="194859"/>
                      <a:pt x="91247" y="202741"/>
                    </a:cubicBezTo>
                    <a:cubicBezTo>
                      <a:pt x="55237" y="210777"/>
                      <a:pt x="16137" y="172140"/>
                      <a:pt x="3773" y="116348"/>
                    </a:cubicBezTo>
                    <a:cubicBezTo>
                      <a:pt x="-8591" y="60710"/>
                      <a:pt x="10418" y="8936"/>
                      <a:pt x="46428" y="1054"/>
                    </a:cubicBezTo>
                    <a:cubicBezTo>
                      <a:pt x="82284" y="-6982"/>
                      <a:pt x="121539" y="31810"/>
                      <a:pt x="133903" y="87447"/>
                    </a:cubicBezTo>
                    <a:close/>
                  </a:path>
                </a:pathLst>
              </a:custGeom>
              <a:gradFill>
                <a:gsLst>
                  <a:gs pos="510">
                    <a:srgbClr val="CBAC9A"/>
                  </a:gs>
                  <a:gs pos="34270">
                    <a:srgbClr val="D9C0A8"/>
                  </a:gs>
                  <a:gs pos="69380">
                    <a:srgbClr val="E2CEB2"/>
                  </a:gs>
                  <a:gs pos="100000">
                    <a:srgbClr val="E5D3B5"/>
                  </a:gs>
                </a:gsLst>
                <a:lin ang="20847713" scaled="1"/>
              </a:gradFill>
              <a:ln w="15431" cap="flat">
                <a:noFill/>
                <a:prstDash val="solid"/>
                <a:miter/>
              </a:ln>
            </p:spPr>
            <p:txBody>
              <a:bodyPr rtlCol="0" anchor="ctr"/>
              <a:lstStyle/>
              <a:p>
                <a:endParaRPr lang="en-US"/>
              </a:p>
            </p:txBody>
          </p:sp>
        </p:grpSp>
        <p:grpSp>
          <p:nvGrpSpPr>
            <p:cNvPr id="111" name="Graphic 2">
              <a:extLst>
                <a:ext uri="{FF2B5EF4-FFF2-40B4-BE49-F238E27FC236}">
                  <a16:creationId xmlns:a16="http://schemas.microsoft.com/office/drawing/2014/main" id="{23AF3C2E-5742-0A47-63D2-961F2D71E43F}"/>
                </a:ext>
              </a:extLst>
            </p:cNvPr>
            <p:cNvGrpSpPr/>
            <p:nvPr/>
          </p:nvGrpSpPr>
          <p:grpSpPr>
            <a:xfrm>
              <a:off x="4957436" y="2857311"/>
              <a:ext cx="1024226" cy="192896"/>
              <a:chOff x="4957436" y="2857311"/>
              <a:chExt cx="1024226" cy="192896"/>
            </a:xfrm>
          </p:grpSpPr>
          <p:sp>
            <p:nvSpPr>
              <p:cNvPr id="112" name="Freeform: Shape 111">
                <a:extLst>
                  <a:ext uri="{FF2B5EF4-FFF2-40B4-BE49-F238E27FC236}">
                    <a16:creationId xmlns:a16="http://schemas.microsoft.com/office/drawing/2014/main" id="{0528D7F5-9383-D933-CBDA-19C66DA2317C}"/>
                  </a:ext>
                </a:extLst>
              </p:cNvPr>
              <p:cNvSpPr/>
              <p:nvPr/>
            </p:nvSpPr>
            <p:spPr>
              <a:xfrm>
                <a:off x="5015082" y="2857322"/>
                <a:ext cx="903340" cy="192568"/>
              </a:xfrm>
              <a:custGeom>
                <a:avLst/>
                <a:gdLst>
                  <a:gd name="connsiteX0" fmla="*/ 903340 w 903340"/>
                  <a:gd name="connsiteY0" fmla="*/ 182832 h 192568"/>
                  <a:gd name="connsiteX1" fmla="*/ 2936 w 903340"/>
                  <a:gd name="connsiteY1" fmla="*/ 192568 h 192568"/>
                  <a:gd name="connsiteX2" fmla="*/ 0 w 903340"/>
                  <a:gd name="connsiteY2" fmla="*/ 29828 h 192568"/>
                  <a:gd name="connsiteX3" fmla="*/ 897931 w 903340"/>
                  <a:gd name="connsiteY3" fmla="*/ 0 h 192568"/>
                </a:gdLst>
                <a:ahLst/>
                <a:cxnLst>
                  <a:cxn ang="0">
                    <a:pos x="connsiteX0" y="connsiteY0"/>
                  </a:cxn>
                  <a:cxn ang="0">
                    <a:pos x="connsiteX1" y="connsiteY1"/>
                  </a:cxn>
                  <a:cxn ang="0">
                    <a:pos x="connsiteX2" y="connsiteY2"/>
                  </a:cxn>
                  <a:cxn ang="0">
                    <a:pos x="connsiteX3" y="connsiteY3"/>
                  </a:cxn>
                </a:cxnLst>
                <a:rect l="l" t="t" r="r" b="b"/>
                <a:pathLst>
                  <a:path w="903340" h="192568">
                    <a:moveTo>
                      <a:pt x="903340" y="182832"/>
                    </a:moveTo>
                    <a:lnTo>
                      <a:pt x="2936" y="192568"/>
                    </a:lnTo>
                    <a:lnTo>
                      <a:pt x="0" y="29828"/>
                    </a:lnTo>
                    <a:lnTo>
                      <a:pt x="897931" y="0"/>
                    </a:lnTo>
                    <a:close/>
                  </a:path>
                </a:pathLst>
              </a:custGeom>
              <a:solidFill>
                <a:srgbClr val="E5D3B5"/>
              </a:solidFill>
              <a:ln w="1543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E53C960-F906-9BF1-1AC7-398A6501832C}"/>
                  </a:ext>
                </a:extLst>
              </p:cNvPr>
              <p:cNvSpPr/>
              <p:nvPr/>
            </p:nvSpPr>
            <p:spPr>
              <a:xfrm>
                <a:off x="4957566" y="2887138"/>
                <a:ext cx="118587" cy="163069"/>
              </a:xfrm>
              <a:custGeom>
                <a:avLst/>
                <a:gdLst>
                  <a:gd name="connsiteX0" fmla="*/ 118564 w 118587"/>
                  <a:gd name="connsiteY0" fmla="*/ 80223 h 163069"/>
                  <a:gd name="connsiteX1" fmla="*/ 61071 w 118587"/>
                  <a:gd name="connsiteY1" fmla="*/ 163062 h 163069"/>
                  <a:gd name="connsiteX2" fmla="*/ 24 w 118587"/>
                  <a:gd name="connsiteY2" fmla="*/ 82851 h 163069"/>
                  <a:gd name="connsiteX3" fmla="*/ 57517 w 118587"/>
                  <a:gd name="connsiteY3" fmla="*/ 12 h 163069"/>
                  <a:gd name="connsiteX4" fmla="*/ 118564 w 118587"/>
                  <a:gd name="connsiteY4" fmla="*/ 80223 h 163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87" h="163069">
                    <a:moveTo>
                      <a:pt x="118564" y="80223"/>
                    </a:moveTo>
                    <a:cubicBezTo>
                      <a:pt x="119491" y="125197"/>
                      <a:pt x="93836" y="162289"/>
                      <a:pt x="61071" y="163062"/>
                    </a:cubicBezTo>
                    <a:cubicBezTo>
                      <a:pt x="28307" y="163680"/>
                      <a:pt x="952" y="127824"/>
                      <a:pt x="24" y="82851"/>
                    </a:cubicBezTo>
                    <a:cubicBezTo>
                      <a:pt x="-903" y="37877"/>
                      <a:pt x="24752" y="785"/>
                      <a:pt x="57517" y="12"/>
                    </a:cubicBezTo>
                    <a:cubicBezTo>
                      <a:pt x="90281" y="-761"/>
                      <a:pt x="117636" y="35095"/>
                      <a:pt x="118564" y="80223"/>
                    </a:cubicBezTo>
                    <a:close/>
                  </a:path>
                </a:pathLst>
              </a:custGeom>
              <a:solidFill>
                <a:srgbClr val="E5D3B5"/>
              </a:solidFill>
              <a:ln w="1543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79A35D19-30E9-2B51-6AA0-EC29FC7EE670}"/>
                  </a:ext>
                </a:extLst>
              </p:cNvPr>
              <p:cNvSpPr/>
              <p:nvPr/>
            </p:nvSpPr>
            <p:spPr>
              <a:xfrm>
                <a:off x="4957436" y="2958088"/>
                <a:ext cx="960986" cy="91969"/>
              </a:xfrm>
              <a:custGeom>
                <a:avLst/>
                <a:gdLst>
                  <a:gd name="connsiteX0" fmla="*/ 960987 w 960986"/>
                  <a:gd name="connsiteY0" fmla="*/ 82066 h 91969"/>
                  <a:gd name="connsiteX1" fmla="*/ 959287 w 960986"/>
                  <a:gd name="connsiteY1" fmla="*/ 24882 h 91969"/>
                  <a:gd name="connsiteX2" fmla="*/ 118539 w 960986"/>
                  <a:gd name="connsiteY2" fmla="*/ 18082 h 91969"/>
                  <a:gd name="connsiteX3" fmla="*/ 67538 w 960986"/>
                  <a:gd name="connsiteY3" fmla="*/ 11128 h 91969"/>
                  <a:gd name="connsiteX4" fmla="*/ 464 w 960986"/>
                  <a:gd name="connsiteY4" fmla="*/ 0 h 91969"/>
                  <a:gd name="connsiteX5" fmla="*/ 0 w 960986"/>
                  <a:gd name="connsiteY5" fmla="*/ 11746 h 91969"/>
                  <a:gd name="connsiteX6" fmla="*/ 61047 w 960986"/>
                  <a:gd name="connsiteY6" fmla="*/ 91957 h 91969"/>
                  <a:gd name="connsiteX7" fmla="*/ 63674 w 960986"/>
                  <a:gd name="connsiteY7" fmla="*/ 91802 h 91969"/>
                  <a:gd name="connsiteX8" fmla="*/ 960987 w 960986"/>
                  <a:gd name="connsiteY8" fmla="*/ 82066 h 9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986" h="91969">
                    <a:moveTo>
                      <a:pt x="960987" y="82066"/>
                    </a:moveTo>
                    <a:lnTo>
                      <a:pt x="959287" y="24882"/>
                    </a:lnTo>
                    <a:cubicBezTo>
                      <a:pt x="677544" y="34155"/>
                      <a:pt x="396882" y="51310"/>
                      <a:pt x="118539" y="18082"/>
                    </a:cubicBezTo>
                    <a:cubicBezTo>
                      <a:pt x="114521" y="17619"/>
                      <a:pt x="80520" y="12982"/>
                      <a:pt x="67538" y="11128"/>
                    </a:cubicBezTo>
                    <a:cubicBezTo>
                      <a:pt x="45128" y="7727"/>
                      <a:pt x="22719" y="4018"/>
                      <a:pt x="464" y="0"/>
                    </a:cubicBezTo>
                    <a:cubicBezTo>
                      <a:pt x="155" y="3864"/>
                      <a:pt x="0" y="7727"/>
                      <a:pt x="0" y="11746"/>
                    </a:cubicBezTo>
                    <a:cubicBezTo>
                      <a:pt x="927" y="56720"/>
                      <a:pt x="28283" y="92730"/>
                      <a:pt x="61047" y="91957"/>
                    </a:cubicBezTo>
                    <a:cubicBezTo>
                      <a:pt x="61974" y="91957"/>
                      <a:pt x="62747" y="91802"/>
                      <a:pt x="63674" y="91802"/>
                    </a:cubicBezTo>
                    <a:lnTo>
                      <a:pt x="960987" y="82066"/>
                    </a:lnTo>
                    <a:close/>
                  </a:path>
                </a:pathLst>
              </a:custGeom>
              <a:solidFill>
                <a:srgbClr val="DDC8AE"/>
              </a:solidFill>
              <a:ln w="1543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F4B5CB9-45B5-0613-F0DF-B8303D50FB41}"/>
                  </a:ext>
                </a:extLst>
              </p:cNvPr>
              <p:cNvSpPr/>
              <p:nvPr/>
            </p:nvSpPr>
            <p:spPr>
              <a:xfrm>
                <a:off x="5848382" y="2857311"/>
                <a:ext cx="133280" cy="183162"/>
              </a:xfrm>
              <a:custGeom>
                <a:avLst/>
                <a:gdLst>
                  <a:gd name="connsiteX0" fmla="*/ 133251 w 133280"/>
                  <a:gd name="connsiteY0" fmla="*/ 90113 h 183162"/>
                  <a:gd name="connsiteX1" fmla="*/ 68649 w 133280"/>
                  <a:gd name="connsiteY1" fmla="*/ 183152 h 183162"/>
                  <a:gd name="connsiteX2" fmla="*/ 29 w 133280"/>
                  <a:gd name="connsiteY2" fmla="*/ 93049 h 183162"/>
                  <a:gd name="connsiteX3" fmla="*/ 64631 w 133280"/>
                  <a:gd name="connsiteY3" fmla="*/ 11 h 183162"/>
                  <a:gd name="connsiteX4" fmla="*/ 133251 w 133280"/>
                  <a:gd name="connsiteY4" fmla="*/ 90113 h 183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80" h="183162">
                    <a:moveTo>
                      <a:pt x="133251" y="90113"/>
                    </a:moveTo>
                    <a:cubicBezTo>
                      <a:pt x="134333" y="140651"/>
                      <a:pt x="105432" y="182379"/>
                      <a:pt x="68649" y="183152"/>
                    </a:cubicBezTo>
                    <a:cubicBezTo>
                      <a:pt x="31867" y="183924"/>
                      <a:pt x="1111" y="143587"/>
                      <a:pt x="29" y="93049"/>
                    </a:cubicBezTo>
                    <a:cubicBezTo>
                      <a:pt x="-1052" y="42512"/>
                      <a:pt x="27848" y="784"/>
                      <a:pt x="64631" y="11"/>
                    </a:cubicBezTo>
                    <a:cubicBezTo>
                      <a:pt x="101414" y="-762"/>
                      <a:pt x="132169" y="39575"/>
                      <a:pt x="133251" y="90113"/>
                    </a:cubicBezTo>
                    <a:close/>
                  </a:path>
                </a:pathLst>
              </a:custGeom>
              <a:gradFill>
                <a:gsLst>
                  <a:gs pos="510">
                    <a:srgbClr val="CBAC9A"/>
                  </a:gs>
                  <a:gs pos="34270">
                    <a:srgbClr val="D9C0A8"/>
                  </a:gs>
                  <a:gs pos="69380">
                    <a:srgbClr val="E2CEB2"/>
                  </a:gs>
                  <a:gs pos="100000">
                    <a:srgbClr val="E5D3B5"/>
                  </a:gs>
                </a:gsLst>
                <a:lin ang="21524711" scaled="1"/>
              </a:gradFill>
              <a:ln w="15431" cap="flat">
                <a:noFill/>
                <a:prstDash val="solid"/>
                <a:miter/>
              </a:ln>
            </p:spPr>
            <p:txBody>
              <a:bodyPr rtlCol="0" anchor="ctr"/>
              <a:lstStyle/>
              <a:p>
                <a:endParaRPr lang="en-US"/>
              </a:p>
            </p:txBody>
          </p:sp>
        </p:grpSp>
        <p:grpSp>
          <p:nvGrpSpPr>
            <p:cNvPr id="128" name="Graphic 2">
              <a:extLst>
                <a:ext uri="{FF2B5EF4-FFF2-40B4-BE49-F238E27FC236}">
                  <a16:creationId xmlns:a16="http://schemas.microsoft.com/office/drawing/2014/main" id="{2DABB3CA-842F-6475-BA3C-3DDBC321C3A0}"/>
                </a:ext>
              </a:extLst>
            </p:cNvPr>
            <p:cNvGrpSpPr/>
            <p:nvPr/>
          </p:nvGrpSpPr>
          <p:grpSpPr>
            <a:xfrm>
              <a:off x="4936791" y="2504942"/>
              <a:ext cx="992520" cy="371729"/>
              <a:chOff x="4936791" y="2504942"/>
              <a:chExt cx="992520" cy="371729"/>
            </a:xfrm>
          </p:grpSpPr>
          <p:sp>
            <p:nvSpPr>
              <p:cNvPr id="129" name="Freeform: Shape 128">
                <a:extLst>
                  <a:ext uri="{FF2B5EF4-FFF2-40B4-BE49-F238E27FC236}">
                    <a16:creationId xmlns:a16="http://schemas.microsoft.com/office/drawing/2014/main" id="{FC8AC76F-0000-99B0-1BBF-C68D2AFBF5CF}"/>
                  </a:ext>
                </a:extLst>
              </p:cNvPr>
              <p:cNvSpPr/>
              <p:nvPr/>
            </p:nvSpPr>
            <p:spPr>
              <a:xfrm>
                <a:off x="4972736" y="2505723"/>
                <a:ext cx="917404" cy="370145"/>
              </a:xfrm>
              <a:custGeom>
                <a:avLst/>
                <a:gdLst>
                  <a:gd name="connsiteX0" fmla="*/ 917404 w 917404"/>
                  <a:gd name="connsiteY0" fmla="*/ 184841 h 370145"/>
                  <a:gd name="connsiteX1" fmla="*/ 36165 w 917404"/>
                  <a:gd name="connsiteY1" fmla="*/ 370145 h 370145"/>
                  <a:gd name="connsiteX2" fmla="*/ 0 w 917404"/>
                  <a:gd name="connsiteY2" fmla="*/ 205087 h 370145"/>
                  <a:gd name="connsiteX3" fmla="*/ 875058 w 917404"/>
                  <a:gd name="connsiteY3" fmla="*/ 0 h 370145"/>
                </a:gdLst>
                <a:ahLst/>
                <a:cxnLst>
                  <a:cxn ang="0">
                    <a:pos x="connsiteX0" y="connsiteY0"/>
                  </a:cxn>
                  <a:cxn ang="0">
                    <a:pos x="connsiteX1" y="connsiteY1"/>
                  </a:cxn>
                  <a:cxn ang="0">
                    <a:pos x="connsiteX2" y="connsiteY2"/>
                  </a:cxn>
                  <a:cxn ang="0">
                    <a:pos x="connsiteX3" y="connsiteY3"/>
                  </a:cxn>
                </a:cxnLst>
                <a:rect l="l" t="t" r="r" b="b"/>
                <a:pathLst>
                  <a:path w="917404" h="370145">
                    <a:moveTo>
                      <a:pt x="917404" y="184841"/>
                    </a:moveTo>
                    <a:lnTo>
                      <a:pt x="36165" y="370145"/>
                    </a:lnTo>
                    <a:lnTo>
                      <a:pt x="0" y="205087"/>
                    </a:lnTo>
                    <a:lnTo>
                      <a:pt x="875058" y="0"/>
                    </a:lnTo>
                    <a:close/>
                  </a:path>
                </a:pathLst>
              </a:custGeom>
              <a:solidFill>
                <a:srgbClr val="E5D3B5"/>
              </a:solidFill>
              <a:ln w="1543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ECF50E7-5E15-E5A6-5A2A-F2DFF54E7A5B}"/>
                  </a:ext>
                </a:extLst>
              </p:cNvPr>
              <p:cNvSpPr/>
              <p:nvPr/>
            </p:nvSpPr>
            <p:spPr>
              <a:xfrm>
                <a:off x="4936791" y="2710042"/>
                <a:ext cx="108578" cy="166626"/>
              </a:xfrm>
              <a:custGeom>
                <a:avLst/>
                <a:gdLst>
                  <a:gd name="connsiteX0" fmla="*/ 105338 w 108578"/>
                  <a:gd name="connsiteY0" fmla="*/ 72015 h 166626"/>
                  <a:gd name="connsiteX1" fmla="*/ 72573 w 108578"/>
                  <a:gd name="connsiteY1" fmla="*/ 165826 h 166626"/>
                  <a:gd name="connsiteX2" fmla="*/ 3181 w 108578"/>
                  <a:gd name="connsiteY2" fmla="*/ 94733 h 166626"/>
                  <a:gd name="connsiteX3" fmla="*/ 35791 w 108578"/>
                  <a:gd name="connsiteY3" fmla="*/ 767 h 166626"/>
                  <a:gd name="connsiteX4" fmla="*/ 105338 w 108578"/>
                  <a:gd name="connsiteY4" fmla="*/ 72015 h 16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78" h="166626">
                    <a:moveTo>
                      <a:pt x="105338" y="72015"/>
                    </a:moveTo>
                    <a:cubicBezTo>
                      <a:pt x="115538" y="117607"/>
                      <a:pt x="100856" y="159644"/>
                      <a:pt x="72573" y="165826"/>
                    </a:cubicBezTo>
                    <a:cubicBezTo>
                      <a:pt x="44445" y="172163"/>
                      <a:pt x="13381" y="140171"/>
                      <a:pt x="3181" y="94733"/>
                    </a:cubicBezTo>
                    <a:cubicBezTo>
                      <a:pt x="-6865" y="49141"/>
                      <a:pt x="7663" y="7104"/>
                      <a:pt x="35791" y="767"/>
                    </a:cubicBezTo>
                    <a:cubicBezTo>
                      <a:pt x="64073" y="-5415"/>
                      <a:pt x="95292" y="26423"/>
                      <a:pt x="105338" y="72015"/>
                    </a:cubicBezTo>
                    <a:close/>
                  </a:path>
                </a:pathLst>
              </a:custGeom>
              <a:solidFill>
                <a:srgbClr val="E5D3B5"/>
              </a:solidFill>
              <a:ln w="1543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CA49156-9D44-2901-28A0-209935EB6CCF}"/>
                  </a:ext>
                </a:extLst>
              </p:cNvPr>
              <p:cNvSpPr/>
              <p:nvPr/>
            </p:nvSpPr>
            <p:spPr>
              <a:xfrm>
                <a:off x="4938271" y="2632917"/>
                <a:ext cx="951868" cy="243754"/>
              </a:xfrm>
              <a:custGeom>
                <a:avLst/>
                <a:gdLst>
                  <a:gd name="connsiteX0" fmla="*/ 951869 w 951868"/>
                  <a:gd name="connsiteY0" fmla="*/ 57647 h 243754"/>
                  <a:gd name="connsiteX1" fmla="*/ 938732 w 951868"/>
                  <a:gd name="connsiteY1" fmla="*/ 0 h 243754"/>
                  <a:gd name="connsiteX2" fmla="*/ 105712 w 951868"/>
                  <a:gd name="connsiteY2" fmla="*/ 158413 h 243754"/>
                  <a:gd name="connsiteX3" fmla="*/ 60274 w 951868"/>
                  <a:gd name="connsiteY3" fmla="*/ 159804 h 243754"/>
                  <a:gd name="connsiteX4" fmla="*/ 0 w 951868"/>
                  <a:gd name="connsiteY4" fmla="*/ 159804 h 243754"/>
                  <a:gd name="connsiteX5" fmla="*/ 2009 w 951868"/>
                  <a:gd name="connsiteY5" fmla="*/ 171859 h 243754"/>
                  <a:gd name="connsiteX6" fmla="*/ 71402 w 951868"/>
                  <a:gd name="connsiteY6" fmla="*/ 242951 h 243754"/>
                  <a:gd name="connsiteX7" fmla="*/ 73720 w 951868"/>
                  <a:gd name="connsiteY7" fmla="*/ 242333 h 243754"/>
                  <a:gd name="connsiteX8" fmla="*/ 951869 w 951868"/>
                  <a:gd name="connsiteY8" fmla="*/ 57647 h 24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868" h="243754">
                    <a:moveTo>
                      <a:pt x="951869" y="57647"/>
                    </a:moveTo>
                    <a:lnTo>
                      <a:pt x="938732" y="0"/>
                    </a:lnTo>
                    <a:cubicBezTo>
                      <a:pt x="697017" y="57029"/>
                      <a:pt x="353299" y="146822"/>
                      <a:pt x="105712" y="158413"/>
                    </a:cubicBezTo>
                    <a:cubicBezTo>
                      <a:pt x="102002" y="158567"/>
                      <a:pt x="71711" y="159649"/>
                      <a:pt x="60274" y="159804"/>
                    </a:cubicBezTo>
                    <a:cubicBezTo>
                      <a:pt x="40183" y="160268"/>
                      <a:pt x="20091" y="160268"/>
                      <a:pt x="0" y="159804"/>
                    </a:cubicBezTo>
                    <a:cubicBezTo>
                      <a:pt x="464" y="163822"/>
                      <a:pt x="1236" y="167840"/>
                      <a:pt x="2009" y="171859"/>
                    </a:cubicBezTo>
                    <a:cubicBezTo>
                      <a:pt x="12209" y="217451"/>
                      <a:pt x="43274" y="249288"/>
                      <a:pt x="71402" y="242951"/>
                    </a:cubicBezTo>
                    <a:cubicBezTo>
                      <a:pt x="72174" y="242797"/>
                      <a:pt x="72947" y="242488"/>
                      <a:pt x="73720" y="242333"/>
                    </a:cubicBezTo>
                    <a:lnTo>
                      <a:pt x="951869" y="57647"/>
                    </a:lnTo>
                    <a:close/>
                  </a:path>
                </a:pathLst>
              </a:custGeom>
              <a:solidFill>
                <a:srgbClr val="DDC8AE"/>
              </a:solidFill>
              <a:ln w="1543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AD50BB5-C102-A0BD-857D-C5476D54E329}"/>
                  </a:ext>
                </a:extLst>
              </p:cNvPr>
              <p:cNvSpPr/>
              <p:nvPr/>
            </p:nvSpPr>
            <p:spPr>
              <a:xfrm>
                <a:off x="5807386" y="2504942"/>
                <a:ext cx="121925" cy="187292"/>
              </a:xfrm>
              <a:custGeom>
                <a:avLst/>
                <a:gdLst>
                  <a:gd name="connsiteX0" fmla="*/ 118300 w 121925"/>
                  <a:gd name="connsiteY0" fmla="*/ 80837 h 187292"/>
                  <a:gd name="connsiteX1" fmla="*/ 81518 w 121925"/>
                  <a:gd name="connsiteY1" fmla="*/ 186394 h 187292"/>
                  <a:gd name="connsiteX2" fmla="*/ 3625 w 121925"/>
                  <a:gd name="connsiteY2" fmla="*/ 106337 h 187292"/>
                  <a:gd name="connsiteX3" fmla="*/ 40408 w 121925"/>
                  <a:gd name="connsiteY3" fmla="*/ 935 h 187292"/>
                  <a:gd name="connsiteX4" fmla="*/ 118300 w 121925"/>
                  <a:gd name="connsiteY4" fmla="*/ 80837 h 187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5" h="187292">
                    <a:moveTo>
                      <a:pt x="118300" y="80837"/>
                    </a:moveTo>
                    <a:cubicBezTo>
                      <a:pt x="129737" y="131993"/>
                      <a:pt x="113200" y="179285"/>
                      <a:pt x="81518" y="186394"/>
                    </a:cubicBezTo>
                    <a:cubicBezTo>
                      <a:pt x="49835" y="193503"/>
                      <a:pt x="14907" y="157648"/>
                      <a:pt x="3625" y="106337"/>
                    </a:cubicBezTo>
                    <a:cubicBezTo>
                      <a:pt x="-7812" y="55027"/>
                      <a:pt x="8725" y="7890"/>
                      <a:pt x="40408" y="935"/>
                    </a:cubicBezTo>
                    <a:cubicBezTo>
                      <a:pt x="72090" y="-6329"/>
                      <a:pt x="107018" y="29527"/>
                      <a:pt x="118300" y="80837"/>
                    </a:cubicBezTo>
                    <a:close/>
                  </a:path>
                </a:pathLst>
              </a:custGeom>
              <a:gradFill>
                <a:gsLst>
                  <a:gs pos="510">
                    <a:srgbClr val="CBAC9A"/>
                  </a:gs>
                  <a:gs pos="34270">
                    <a:srgbClr val="D9C0A8"/>
                  </a:gs>
                  <a:gs pos="69380">
                    <a:srgbClr val="E2CEB2"/>
                  </a:gs>
                  <a:gs pos="100000">
                    <a:srgbClr val="E5D3B5"/>
                  </a:gs>
                </a:gsLst>
                <a:lin ang="20847819" scaled="1"/>
              </a:gradFill>
              <a:ln w="15431" cap="flat">
                <a:noFill/>
                <a:prstDash val="solid"/>
                <a:miter/>
              </a:ln>
            </p:spPr>
            <p:txBody>
              <a:bodyPr rtlCol="0" anchor="ctr"/>
              <a:lstStyle/>
              <a:p>
                <a:endParaRPr lang="en-US"/>
              </a:p>
            </p:txBody>
          </p:sp>
        </p:grpSp>
        <p:grpSp>
          <p:nvGrpSpPr>
            <p:cNvPr id="200" name="Graphic 2">
              <a:extLst>
                <a:ext uri="{FF2B5EF4-FFF2-40B4-BE49-F238E27FC236}">
                  <a16:creationId xmlns:a16="http://schemas.microsoft.com/office/drawing/2014/main" id="{078DE739-EA8D-37AF-11FC-FD3DCF6FA5A8}"/>
                </a:ext>
              </a:extLst>
            </p:cNvPr>
            <p:cNvGrpSpPr/>
            <p:nvPr/>
          </p:nvGrpSpPr>
          <p:grpSpPr>
            <a:xfrm>
              <a:off x="6362003" y="2624713"/>
              <a:ext cx="732904" cy="376472"/>
              <a:chOff x="6362003" y="2624713"/>
              <a:chExt cx="732904" cy="376472"/>
            </a:xfrm>
            <a:solidFill>
              <a:srgbClr val="F9B181"/>
            </a:solidFill>
          </p:grpSpPr>
          <p:sp>
            <p:nvSpPr>
              <p:cNvPr id="201" name="Freeform: Shape 200">
                <a:extLst>
                  <a:ext uri="{FF2B5EF4-FFF2-40B4-BE49-F238E27FC236}">
                    <a16:creationId xmlns:a16="http://schemas.microsoft.com/office/drawing/2014/main" id="{83AF9CB5-2266-2BC0-8CCB-CC46F1446315}"/>
                  </a:ext>
                </a:extLst>
              </p:cNvPr>
              <p:cNvSpPr/>
              <p:nvPr/>
            </p:nvSpPr>
            <p:spPr>
              <a:xfrm>
                <a:off x="6437090" y="2624713"/>
                <a:ext cx="657817" cy="375103"/>
              </a:xfrm>
              <a:custGeom>
                <a:avLst/>
                <a:gdLst>
                  <a:gd name="connsiteX0" fmla="*/ 639370 w 657817"/>
                  <a:gd name="connsiteY0" fmla="*/ 95987 h 375103"/>
                  <a:gd name="connsiteX1" fmla="*/ 600424 w 657817"/>
                  <a:gd name="connsiteY1" fmla="*/ 939 h 375103"/>
                  <a:gd name="connsiteX2" fmla="*/ 0 w 657817"/>
                  <a:gd name="connsiteY2" fmla="*/ 170635 h 375103"/>
                  <a:gd name="connsiteX3" fmla="*/ 46674 w 657817"/>
                  <a:gd name="connsiteY3" fmla="*/ 375103 h 375103"/>
                  <a:gd name="connsiteX4" fmla="*/ 639370 w 657817"/>
                  <a:gd name="connsiteY4" fmla="*/ 95987 h 37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17" h="375103">
                    <a:moveTo>
                      <a:pt x="639370" y="95987"/>
                    </a:moveTo>
                    <a:cubicBezTo>
                      <a:pt x="680944" y="75896"/>
                      <a:pt x="645398" y="-9879"/>
                      <a:pt x="600424" y="939"/>
                    </a:cubicBezTo>
                    <a:cubicBezTo>
                      <a:pt x="353763" y="78523"/>
                      <a:pt x="193805" y="114224"/>
                      <a:pt x="0" y="170635"/>
                    </a:cubicBezTo>
                    <a:lnTo>
                      <a:pt x="46674" y="375103"/>
                    </a:lnTo>
                    <a:cubicBezTo>
                      <a:pt x="293025" y="309729"/>
                      <a:pt x="378646" y="222408"/>
                      <a:pt x="639370" y="95987"/>
                    </a:cubicBezTo>
                    <a:close/>
                  </a:path>
                </a:pathLst>
              </a:custGeom>
              <a:solidFill>
                <a:srgbClr val="F9B181"/>
              </a:solidFill>
              <a:ln w="15431"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E26E0B22-0D37-0DE2-EEA6-9B7E5F673AE5}"/>
                  </a:ext>
                </a:extLst>
              </p:cNvPr>
              <p:cNvSpPr/>
              <p:nvPr/>
            </p:nvSpPr>
            <p:spPr>
              <a:xfrm>
                <a:off x="6362003" y="2791110"/>
                <a:ext cx="210138" cy="210075"/>
              </a:xfrm>
              <a:custGeom>
                <a:avLst/>
                <a:gdLst>
                  <a:gd name="connsiteX0" fmla="*/ 146025 w 210138"/>
                  <a:gd name="connsiteY0" fmla="*/ 201752 h 210075"/>
                  <a:gd name="connsiteX1" fmla="*/ 201817 w 210138"/>
                  <a:gd name="connsiteY1" fmla="*/ 64049 h 210075"/>
                  <a:gd name="connsiteX2" fmla="*/ 64114 w 210138"/>
                  <a:gd name="connsiteY2" fmla="*/ 8411 h 210075"/>
                  <a:gd name="connsiteX3" fmla="*/ 8322 w 210138"/>
                  <a:gd name="connsiteY3" fmla="*/ 146114 h 210075"/>
                  <a:gd name="connsiteX4" fmla="*/ 146025 w 210138"/>
                  <a:gd name="connsiteY4" fmla="*/ 201752 h 21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38" h="210075">
                    <a:moveTo>
                      <a:pt x="146025" y="201752"/>
                    </a:moveTo>
                    <a:cubicBezTo>
                      <a:pt x="199499" y="179033"/>
                      <a:pt x="224381" y="117368"/>
                      <a:pt x="201817" y="64049"/>
                    </a:cubicBezTo>
                    <a:cubicBezTo>
                      <a:pt x="179098" y="10575"/>
                      <a:pt x="117433" y="-14308"/>
                      <a:pt x="64114" y="8411"/>
                    </a:cubicBezTo>
                    <a:cubicBezTo>
                      <a:pt x="10640" y="30975"/>
                      <a:pt x="-14243" y="92640"/>
                      <a:pt x="8322" y="146114"/>
                    </a:cubicBezTo>
                    <a:cubicBezTo>
                      <a:pt x="30886" y="199434"/>
                      <a:pt x="92551" y="224316"/>
                      <a:pt x="146025" y="201752"/>
                    </a:cubicBezTo>
                    <a:close/>
                  </a:path>
                </a:pathLst>
              </a:custGeom>
              <a:solidFill>
                <a:srgbClr val="F9B181"/>
              </a:solidFill>
              <a:ln w="15431" cap="flat">
                <a:noFill/>
                <a:prstDash val="solid"/>
                <a:miter/>
              </a:ln>
            </p:spPr>
            <p:txBody>
              <a:bodyPr rtlCol="0" anchor="ctr"/>
              <a:lstStyle/>
              <a:p>
                <a:endParaRPr lang="en-US"/>
              </a:p>
            </p:txBody>
          </p:sp>
        </p:grpSp>
        <p:grpSp>
          <p:nvGrpSpPr>
            <p:cNvPr id="203" name="Graphic 2">
              <a:extLst>
                <a:ext uri="{FF2B5EF4-FFF2-40B4-BE49-F238E27FC236}">
                  <a16:creationId xmlns:a16="http://schemas.microsoft.com/office/drawing/2014/main" id="{AF294403-DF4F-B352-A2DE-FC3260CA8EFA}"/>
                </a:ext>
              </a:extLst>
            </p:cNvPr>
            <p:cNvGrpSpPr/>
            <p:nvPr/>
          </p:nvGrpSpPr>
          <p:grpSpPr>
            <a:xfrm>
              <a:off x="6985558" y="2505301"/>
              <a:ext cx="266038" cy="247462"/>
              <a:chOff x="6985558" y="2505301"/>
              <a:chExt cx="266038" cy="247462"/>
            </a:xfrm>
          </p:grpSpPr>
          <p:sp>
            <p:nvSpPr>
              <p:cNvPr id="204" name="Freeform: Shape 203">
                <a:extLst>
                  <a:ext uri="{FF2B5EF4-FFF2-40B4-BE49-F238E27FC236}">
                    <a16:creationId xmlns:a16="http://schemas.microsoft.com/office/drawing/2014/main" id="{89DFCC60-9453-9D96-685C-FB905DF78ECB}"/>
                  </a:ext>
                </a:extLst>
              </p:cNvPr>
              <p:cNvSpPr/>
              <p:nvPr/>
            </p:nvSpPr>
            <p:spPr>
              <a:xfrm>
                <a:off x="6985558" y="2533696"/>
                <a:ext cx="229752" cy="219066"/>
              </a:xfrm>
              <a:custGeom>
                <a:avLst/>
                <a:gdLst>
                  <a:gd name="connsiteX0" fmla="*/ 174358 w 229752"/>
                  <a:gd name="connsiteY0" fmla="*/ 34619 h 219066"/>
                  <a:gd name="connsiteX1" fmla="*/ 229532 w 229752"/>
                  <a:gd name="connsiteY1" fmla="*/ 163822 h 219066"/>
                  <a:gd name="connsiteX2" fmla="*/ 51801 w 229752"/>
                  <a:gd name="connsiteY2" fmla="*/ 213123 h 219066"/>
                  <a:gd name="connsiteX3" fmla="*/ 2036 w 229752"/>
                  <a:gd name="connsiteY3" fmla="*/ 110966 h 219066"/>
                  <a:gd name="connsiteX4" fmla="*/ 112539 w 229752"/>
                  <a:gd name="connsiteY4" fmla="*/ 0 h 219066"/>
                  <a:gd name="connsiteX5" fmla="*/ 174358 w 229752"/>
                  <a:gd name="connsiteY5" fmla="*/ 34619 h 21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752" h="219066">
                    <a:moveTo>
                      <a:pt x="174358" y="34619"/>
                    </a:moveTo>
                    <a:cubicBezTo>
                      <a:pt x="192595" y="55947"/>
                      <a:pt x="233087" y="149295"/>
                      <a:pt x="229532" y="163822"/>
                    </a:cubicBezTo>
                    <a:cubicBezTo>
                      <a:pt x="225823" y="178350"/>
                      <a:pt x="130621" y="237851"/>
                      <a:pt x="51801" y="213123"/>
                    </a:cubicBezTo>
                    <a:cubicBezTo>
                      <a:pt x="-3528" y="195814"/>
                      <a:pt x="-2755" y="130130"/>
                      <a:pt x="2036" y="110966"/>
                    </a:cubicBezTo>
                    <a:cubicBezTo>
                      <a:pt x="18882" y="45592"/>
                      <a:pt x="112539" y="0"/>
                      <a:pt x="112539" y="0"/>
                    </a:cubicBezTo>
                    <a:cubicBezTo>
                      <a:pt x="112539" y="0"/>
                      <a:pt x="156122" y="13291"/>
                      <a:pt x="174358" y="34619"/>
                    </a:cubicBezTo>
                    <a:close/>
                  </a:path>
                </a:pathLst>
              </a:custGeom>
              <a:solidFill>
                <a:srgbClr val="F9B181"/>
              </a:solidFill>
              <a:ln w="15431"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184B8062-F419-C61E-A17C-2CCB39C054E8}"/>
                  </a:ext>
                </a:extLst>
              </p:cNvPr>
              <p:cNvSpPr/>
              <p:nvPr/>
            </p:nvSpPr>
            <p:spPr>
              <a:xfrm>
                <a:off x="7074347" y="2550697"/>
                <a:ext cx="131158" cy="168423"/>
              </a:xfrm>
              <a:custGeom>
                <a:avLst/>
                <a:gdLst>
                  <a:gd name="connsiteX0" fmla="*/ 85569 w 131158"/>
                  <a:gd name="connsiteY0" fmla="*/ 17619 h 168423"/>
                  <a:gd name="connsiteX1" fmla="*/ 130852 w 131158"/>
                  <a:gd name="connsiteY1" fmla="*/ 153158 h 168423"/>
                  <a:gd name="connsiteX2" fmla="*/ 107206 w 131158"/>
                  <a:gd name="connsiteY2" fmla="*/ 167377 h 168423"/>
                  <a:gd name="connsiteX3" fmla="*/ 2576 w 131158"/>
                  <a:gd name="connsiteY3" fmla="*/ 146667 h 168423"/>
                  <a:gd name="connsiteX4" fmla="*/ 2730 w 131158"/>
                  <a:gd name="connsiteY4" fmla="*/ 36937 h 168423"/>
                  <a:gd name="connsiteX5" fmla="*/ 39822 w 131158"/>
                  <a:gd name="connsiteY5" fmla="*/ 0 h 168423"/>
                  <a:gd name="connsiteX6" fmla="*/ 85569 w 131158"/>
                  <a:gd name="connsiteY6" fmla="*/ 17619 h 16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8" h="168423">
                    <a:moveTo>
                      <a:pt x="85569" y="17619"/>
                    </a:moveTo>
                    <a:cubicBezTo>
                      <a:pt x="103806" y="38946"/>
                      <a:pt x="134561" y="138631"/>
                      <a:pt x="130852" y="153158"/>
                    </a:cubicBezTo>
                    <a:cubicBezTo>
                      <a:pt x="129924" y="157176"/>
                      <a:pt x="122506" y="164749"/>
                      <a:pt x="107206" y="167377"/>
                    </a:cubicBezTo>
                    <a:cubicBezTo>
                      <a:pt x="61923" y="175413"/>
                      <a:pt x="54659" y="134149"/>
                      <a:pt x="2576" y="146667"/>
                    </a:cubicBezTo>
                    <a:cubicBezTo>
                      <a:pt x="48786" y="82838"/>
                      <a:pt x="-13343" y="65065"/>
                      <a:pt x="2730" y="36937"/>
                    </a:cubicBezTo>
                    <a:cubicBezTo>
                      <a:pt x="11231" y="22101"/>
                      <a:pt x="23749" y="7727"/>
                      <a:pt x="39822" y="0"/>
                    </a:cubicBezTo>
                    <a:cubicBezTo>
                      <a:pt x="58986" y="3091"/>
                      <a:pt x="77841" y="8500"/>
                      <a:pt x="85569" y="17619"/>
                    </a:cubicBezTo>
                    <a:close/>
                  </a:path>
                </a:pathLst>
              </a:custGeom>
              <a:solidFill>
                <a:srgbClr val="F69972"/>
              </a:solidFill>
              <a:ln w="15431"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9F2A1031-3F2D-D9AD-8F9D-F646193729EC}"/>
                  </a:ext>
                </a:extLst>
              </p:cNvPr>
              <p:cNvSpPr/>
              <p:nvPr/>
            </p:nvSpPr>
            <p:spPr>
              <a:xfrm>
                <a:off x="7160298" y="2652216"/>
                <a:ext cx="91297" cy="64778"/>
              </a:xfrm>
              <a:custGeom>
                <a:avLst/>
                <a:gdLst>
                  <a:gd name="connsiteX0" fmla="*/ 83847 w 91297"/>
                  <a:gd name="connsiteY0" fmla="*/ 42520 h 64778"/>
                  <a:gd name="connsiteX1" fmla="*/ 28673 w 91297"/>
                  <a:gd name="connsiteY1" fmla="*/ 64776 h 64778"/>
                  <a:gd name="connsiteX2" fmla="*/ 4872 w 91297"/>
                  <a:gd name="connsiteY2" fmla="*/ 54575 h 64778"/>
                  <a:gd name="connsiteX3" fmla="*/ 6727 w 91297"/>
                  <a:gd name="connsiteY3" fmla="*/ 27993 h 64778"/>
                  <a:gd name="connsiteX4" fmla="*/ 72256 w 91297"/>
                  <a:gd name="connsiteY4" fmla="*/ 19 h 64778"/>
                  <a:gd name="connsiteX5" fmla="*/ 83847 w 91297"/>
                  <a:gd name="connsiteY5" fmla="*/ 42520 h 6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97" h="64778">
                    <a:moveTo>
                      <a:pt x="83847" y="42520"/>
                    </a:moveTo>
                    <a:cubicBezTo>
                      <a:pt x="71483" y="51793"/>
                      <a:pt x="44437" y="64312"/>
                      <a:pt x="28673" y="64776"/>
                    </a:cubicBezTo>
                    <a:cubicBezTo>
                      <a:pt x="21255" y="64930"/>
                      <a:pt x="9045" y="59830"/>
                      <a:pt x="4872" y="54575"/>
                    </a:cubicBezTo>
                    <a:cubicBezTo>
                      <a:pt x="700" y="49166"/>
                      <a:pt x="-4400" y="37729"/>
                      <a:pt x="6727" y="27993"/>
                    </a:cubicBezTo>
                    <a:cubicBezTo>
                      <a:pt x="23109" y="13465"/>
                      <a:pt x="49846" y="792"/>
                      <a:pt x="72256" y="19"/>
                    </a:cubicBezTo>
                    <a:cubicBezTo>
                      <a:pt x="90956" y="-908"/>
                      <a:pt x="97911" y="31702"/>
                      <a:pt x="83847" y="42520"/>
                    </a:cubicBezTo>
                    <a:close/>
                  </a:path>
                </a:pathLst>
              </a:custGeom>
              <a:solidFill>
                <a:srgbClr val="F9B181"/>
              </a:solidFill>
              <a:ln w="15431"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D5C4FABC-4D2E-B17E-66F8-8B6CD7AA8D9D}"/>
                  </a:ext>
                </a:extLst>
              </p:cNvPr>
              <p:cNvSpPr/>
              <p:nvPr/>
            </p:nvSpPr>
            <p:spPr>
              <a:xfrm>
                <a:off x="7166871" y="2652069"/>
                <a:ext cx="75729" cy="27985"/>
              </a:xfrm>
              <a:custGeom>
                <a:avLst/>
                <a:gdLst>
                  <a:gd name="connsiteX0" fmla="*/ 75729 w 75729"/>
                  <a:gd name="connsiteY0" fmla="*/ 3566 h 27985"/>
                  <a:gd name="connsiteX1" fmla="*/ 65529 w 75729"/>
                  <a:gd name="connsiteY1" fmla="*/ 12 h 27985"/>
                  <a:gd name="connsiteX2" fmla="*/ 0 w 75729"/>
                  <a:gd name="connsiteY2" fmla="*/ 27985 h 27985"/>
                  <a:gd name="connsiteX3" fmla="*/ 75729 w 75729"/>
                  <a:gd name="connsiteY3" fmla="*/ 3566 h 27985"/>
                </a:gdLst>
                <a:ahLst/>
                <a:cxnLst>
                  <a:cxn ang="0">
                    <a:pos x="connsiteX0" y="connsiteY0"/>
                  </a:cxn>
                  <a:cxn ang="0">
                    <a:pos x="connsiteX1" y="connsiteY1"/>
                  </a:cxn>
                  <a:cxn ang="0">
                    <a:pos x="connsiteX2" y="connsiteY2"/>
                  </a:cxn>
                  <a:cxn ang="0">
                    <a:pos x="connsiteX3" y="connsiteY3"/>
                  </a:cxn>
                </a:cxnLst>
                <a:rect l="l" t="t" r="r" b="b"/>
                <a:pathLst>
                  <a:path w="75729" h="27985">
                    <a:moveTo>
                      <a:pt x="75729" y="3566"/>
                    </a:moveTo>
                    <a:cubicBezTo>
                      <a:pt x="72947" y="1248"/>
                      <a:pt x="69547" y="-143"/>
                      <a:pt x="65529" y="12"/>
                    </a:cubicBezTo>
                    <a:cubicBezTo>
                      <a:pt x="43119" y="939"/>
                      <a:pt x="16382" y="13457"/>
                      <a:pt x="0" y="27985"/>
                    </a:cubicBezTo>
                    <a:cubicBezTo>
                      <a:pt x="27201" y="25821"/>
                      <a:pt x="53938" y="14385"/>
                      <a:pt x="75729" y="3566"/>
                    </a:cubicBezTo>
                    <a:close/>
                  </a:path>
                </a:pathLst>
              </a:custGeom>
              <a:solidFill>
                <a:srgbClr val="F69972"/>
              </a:solidFill>
              <a:ln w="1543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D962A347-D575-6437-B173-A29A8DA1433E}"/>
                  </a:ext>
                </a:extLst>
              </p:cNvPr>
              <p:cNvSpPr/>
              <p:nvPr/>
            </p:nvSpPr>
            <p:spPr>
              <a:xfrm>
                <a:off x="7142321" y="2608631"/>
                <a:ext cx="102870" cy="62396"/>
              </a:xfrm>
              <a:custGeom>
                <a:avLst/>
                <a:gdLst>
                  <a:gd name="connsiteX0" fmla="*/ 102442 w 102870"/>
                  <a:gd name="connsiteY0" fmla="*/ 16712 h 62396"/>
                  <a:gd name="connsiteX1" fmla="*/ 90697 w 102870"/>
                  <a:gd name="connsiteY1" fmla="*/ 44377 h 62396"/>
                  <a:gd name="connsiteX2" fmla="*/ 16977 w 102870"/>
                  <a:gd name="connsiteY2" fmla="*/ 60913 h 62396"/>
                  <a:gd name="connsiteX3" fmla="*/ 131 w 102870"/>
                  <a:gd name="connsiteY3" fmla="*/ 47004 h 62396"/>
                  <a:gd name="connsiteX4" fmla="*/ 14040 w 102870"/>
                  <a:gd name="connsiteY4" fmla="*/ 23667 h 62396"/>
                  <a:gd name="connsiteX5" fmla="*/ 83124 w 102870"/>
                  <a:gd name="connsiteY5" fmla="*/ 21 h 62396"/>
                  <a:gd name="connsiteX6" fmla="*/ 102442 w 102870"/>
                  <a:gd name="connsiteY6" fmla="*/ 16712 h 6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 h="62396">
                    <a:moveTo>
                      <a:pt x="102442" y="16712"/>
                    </a:moveTo>
                    <a:cubicBezTo>
                      <a:pt x="104142" y="27222"/>
                      <a:pt x="100897" y="38349"/>
                      <a:pt x="90697" y="44377"/>
                    </a:cubicBezTo>
                    <a:cubicBezTo>
                      <a:pt x="74314" y="53959"/>
                      <a:pt x="35522" y="66786"/>
                      <a:pt x="16977" y="60913"/>
                    </a:cubicBezTo>
                    <a:cubicBezTo>
                      <a:pt x="10640" y="59059"/>
                      <a:pt x="1058" y="53650"/>
                      <a:pt x="131" y="47004"/>
                    </a:cubicBezTo>
                    <a:cubicBezTo>
                      <a:pt x="-951" y="40049"/>
                      <a:pt x="4767" y="28922"/>
                      <a:pt x="14040" y="23667"/>
                    </a:cubicBezTo>
                    <a:cubicBezTo>
                      <a:pt x="30577" y="14239"/>
                      <a:pt x="63032" y="1876"/>
                      <a:pt x="83124" y="21"/>
                    </a:cubicBezTo>
                    <a:cubicBezTo>
                      <a:pt x="90542" y="-443"/>
                      <a:pt x="101051" y="6821"/>
                      <a:pt x="102442" y="16712"/>
                    </a:cubicBezTo>
                    <a:close/>
                  </a:path>
                </a:pathLst>
              </a:custGeom>
              <a:solidFill>
                <a:srgbClr val="F9B181"/>
              </a:solidFill>
              <a:ln w="1543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C889E747-51FC-327C-0DD2-9EC26C8C3DE7}"/>
                  </a:ext>
                </a:extLst>
              </p:cNvPr>
              <p:cNvSpPr/>
              <p:nvPr/>
            </p:nvSpPr>
            <p:spPr>
              <a:xfrm>
                <a:off x="7148016" y="2608749"/>
                <a:ext cx="80520" cy="31122"/>
              </a:xfrm>
              <a:custGeom>
                <a:avLst/>
                <a:gdLst>
                  <a:gd name="connsiteX0" fmla="*/ 77429 w 80520"/>
                  <a:gd name="connsiteY0" fmla="*/ 58 h 31122"/>
                  <a:gd name="connsiteX1" fmla="*/ 8346 w 80520"/>
                  <a:gd name="connsiteY1" fmla="*/ 23704 h 31122"/>
                  <a:gd name="connsiteX2" fmla="*/ 0 w 80520"/>
                  <a:gd name="connsiteY2" fmla="*/ 31122 h 31122"/>
                  <a:gd name="connsiteX3" fmla="*/ 34310 w 80520"/>
                  <a:gd name="connsiteY3" fmla="*/ 23240 h 31122"/>
                  <a:gd name="connsiteX4" fmla="*/ 80520 w 80520"/>
                  <a:gd name="connsiteY4" fmla="*/ 522 h 31122"/>
                  <a:gd name="connsiteX5" fmla="*/ 77429 w 80520"/>
                  <a:gd name="connsiteY5" fmla="*/ 58 h 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20" h="31122">
                    <a:moveTo>
                      <a:pt x="77429" y="58"/>
                    </a:moveTo>
                    <a:cubicBezTo>
                      <a:pt x="57338" y="1758"/>
                      <a:pt x="24882" y="14122"/>
                      <a:pt x="8346" y="23704"/>
                    </a:cubicBezTo>
                    <a:cubicBezTo>
                      <a:pt x="5100" y="25559"/>
                      <a:pt x="2318" y="28186"/>
                      <a:pt x="0" y="31122"/>
                    </a:cubicBezTo>
                    <a:cubicBezTo>
                      <a:pt x="6646" y="30504"/>
                      <a:pt x="17619" y="28804"/>
                      <a:pt x="34310" y="23240"/>
                    </a:cubicBezTo>
                    <a:cubicBezTo>
                      <a:pt x="54092" y="16749"/>
                      <a:pt x="70783" y="7013"/>
                      <a:pt x="80520" y="522"/>
                    </a:cubicBezTo>
                    <a:cubicBezTo>
                      <a:pt x="79593" y="58"/>
                      <a:pt x="78511" y="-97"/>
                      <a:pt x="77429" y="58"/>
                    </a:cubicBezTo>
                    <a:close/>
                  </a:path>
                </a:pathLst>
              </a:custGeom>
              <a:solidFill>
                <a:srgbClr val="F69972"/>
              </a:solidFill>
              <a:ln w="1543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55DB0672-EF60-DEB5-2BAF-6DC8CD506039}"/>
                  </a:ext>
                </a:extLst>
              </p:cNvPr>
              <p:cNvSpPr/>
              <p:nvPr/>
            </p:nvSpPr>
            <p:spPr>
              <a:xfrm>
                <a:off x="7122815" y="2560711"/>
                <a:ext cx="111087" cy="74340"/>
              </a:xfrm>
              <a:custGeom>
                <a:avLst/>
                <a:gdLst>
                  <a:gd name="connsiteX0" fmla="*/ 91657 w 111087"/>
                  <a:gd name="connsiteY0" fmla="*/ 31 h 74340"/>
                  <a:gd name="connsiteX1" fmla="*/ 110976 w 111087"/>
                  <a:gd name="connsiteY1" fmla="*/ 19659 h 74340"/>
                  <a:gd name="connsiteX2" fmla="*/ 102631 w 111087"/>
                  <a:gd name="connsiteY2" fmla="*/ 45159 h 74340"/>
                  <a:gd name="connsiteX3" fmla="*/ 21338 w 111087"/>
                  <a:gd name="connsiteY3" fmla="*/ 74060 h 74340"/>
                  <a:gd name="connsiteX4" fmla="*/ 10 w 111087"/>
                  <a:gd name="connsiteY4" fmla="*/ 51187 h 74340"/>
                  <a:gd name="connsiteX5" fmla="*/ 25820 w 111087"/>
                  <a:gd name="connsiteY5" fmla="*/ 25532 h 74340"/>
                  <a:gd name="connsiteX6" fmla="*/ 91657 w 111087"/>
                  <a:gd name="connsiteY6" fmla="*/ 31 h 7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87" h="74340">
                    <a:moveTo>
                      <a:pt x="91657" y="31"/>
                    </a:moveTo>
                    <a:cubicBezTo>
                      <a:pt x="100776" y="-742"/>
                      <a:pt x="110358" y="13168"/>
                      <a:pt x="110976" y="19659"/>
                    </a:cubicBezTo>
                    <a:cubicBezTo>
                      <a:pt x="111594" y="27232"/>
                      <a:pt x="109740" y="38977"/>
                      <a:pt x="102631" y="45159"/>
                    </a:cubicBezTo>
                    <a:cubicBezTo>
                      <a:pt x="87639" y="58296"/>
                      <a:pt x="41429" y="76842"/>
                      <a:pt x="21338" y="74060"/>
                    </a:cubicBezTo>
                    <a:cubicBezTo>
                      <a:pt x="10674" y="72515"/>
                      <a:pt x="319" y="62160"/>
                      <a:pt x="10" y="51187"/>
                    </a:cubicBezTo>
                    <a:cubicBezTo>
                      <a:pt x="-454" y="39750"/>
                      <a:pt x="15465" y="30013"/>
                      <a:pt x="25820" y="25532"/>
                    </a:cubicBezTo>
                    <a:cubicBezTo>
                      <a:pt x="57348" y="11777"/>
                      <a:pt x="78366" y="1267"/>
                      <a:pt x="91657" y="31"/>
                    </a:cubicBezTo>
                    <a:close/>
                  </a:path>
                </a:pathLst>
              </a:custGeom>
              <a:solidFill>
                <a:srgbClr val="F9B181"/>
              </a:solidFill>
              <a:ln w="15431"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529A13E5-DD82-D1B1-6CB1-DE0D52B61FDD}"/>
                  </a:ext>
                </a:extLst>
              </p:cNvPr>
              <p:cNvSpPr/>
              <p:nvPr/>
            </p:nvSpPr>
            <p:spPr>
              <a:xfrm>
                <a:off x="7128543" y="2560701"/>
                <a:ext cx="89638" cy="38678"/>
              </a:xfrm>
              <a:custGeom>
                <a:avLst/>
                <a:gdLst>
                  <a:gd name="connsiteX0" fmla="*/ 89639 w 89638"/>
                  <a:gd name="connsiteY0" fmla="*/ 505 h 38678"/>
                  <a:gd name="connsiteX1" fmla="*/ 85929 w 89638"/>
                  <a:gd name="connsiteY1" fmla="*/ 41 h 38678"/>
                  <a:gd name="connsiteX2" fmla="*/ 19937 w 89638"/>
                  <a:gd name="connsiteY2" fmla="*/ 25542 h 38678"/>
                  <a:gd name="connsiteX3" fmla="*/ 0 w 89638"/>
                  <a:gd name="connsiteY3" fmla="*/ 38678 h 38678"/>
                  <a:gd name="connsiteX4" fmla="*/ 89639 w 89638"/>
                  <a:gd name="connsiteY4" fmla="*/ 505 h 3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8" h="38678">
                    <a:moveTo>
                      <a:pt x="89639" y="505"/>
                    </a:moveTo>
                    <a:cubicBezTo>
                      <a:pt x="88402" y="196"/>
                      <a:pt x="87166" y="-113"/>
                      <a:pt x="85929" y="41"/>
                    </a:cubicBezTo>
                    <a:cubicBezTo>
                      <a:pt x="72638" y="1123"/>
                      <a:pt x="51619" y="11632"/>
                      <a:pt x="19937" y="25542"/>
                    </a:cubicBezTo>
                    <a:cubicBezTo>
                      <a:pt x="13755" y="28324"/>
                      <a:pt x="5409" y="32960"/>
                      <a:pt x="0" y="38678"/>
                    </a:cubicBezTo>
                    <a:cubicBezTo>
                      <a:pt x="24882" y="30333"/>
                      <a:pt x="59965" y="19823"/>
                      <a:pt x="89639" y="505"/>
                    </a:cubicBezTo>
                    <a:close/>
                  </a:path>
                </a:pathLst>
              </a:custGeom>
              <a:solidFill>
                <a:srgbClr val="F69972"/>
              </a:solidFill>
              <a:ln w="1543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74A5651A-DF48-1360-0D26-CE47C2ECDE42}"/>
                  </a:ext>
                </a:extLst>
              </p:cNvPr>
              <p:cNvSpPr/>
              <p:nvPr/>
            </p:nvSpPr>
            <p:spPr>
              <a:xfrm>
                <a:off x="7107734" y="2519534"/>
                <a:ext cx="102452" cy="71012"/>
              </a:xfrm>
              <a:custGeom>
                <a:avLst/>
                <a:gdLst>
                  <a:gd name="connsiteX0" fmla="*/ 77992 w 102452"/>
                  <a:gd name="connsiteY0" fmla="*/ 98 h 71012"/>
                  <a:gd name="connsiteX1" fmla="*/ 99629 w 102452"/>
                  <a:gd name="connsiteY1" fmla="*/ 15707 h 71012"/>
                  <a:gd name="connsiteX2" fmla="*/ 97620 w 102452"/>
                  <a:gd name="connsiteY2" fmla="*/ 41671 h 71012"/>
                  <a:gd name="connsiteX3" fmla="*/ 30700 w 102452"/>
                  <a:gd name="connsiteY3" fmla="*/ 69954 h 71012"/>
                  <a:gd name="connsiteX4" fmla="*/ 1799 w 102452"/>
                  <a:gd name="connsiteY4" fmla="*/ 58517 h 71012"/>
                  <a:gd name="connsiteX5" fmla="*/ 19881 w 102452"/>
                  <a:gd name="connsiteY5" fmla="*/ 22044 h 71012"/>
                  <a:gd name="connsiteX6" fmla="*/ 77992 w 102452"/>
                  <a:gd name="connsiteY6" fmla="*/ 98 h 7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52" h="71012">
                    <a:moveTo>
                      <a:pt x="77992" y="98"/>
                    </a:moveTo>
                    <a:cubicBezTo>
                      <a:pt x="87110" y="716"/>
                      <a:pt x="94992" y="6589"/>
                      <a:pt x="99629" y="15707"/>
                    </a:cubicBezTo>
                    <a:cubicBezTo>
                      <a:pt x="103029" y="22507"/>
                      <a:pt x="104420" y="35489"/>
                      <a:pt x="97620" y="41671"/>
                    </a:cubicBezTo>
                    <a:cubicBezTo>
                      <a:pt x="82938" y="55117"/>
                      <a:pt x="55119" y="62381"/>
                      <a:pt x="30700" y="69954"/>
                    </a:cubicBezTo>
                    <a:cubicBezTo>
                      <a:pt x="20345" y="73199"/>
                      <a:pt x="5354" y="68872"/>
                      <a:pt x="1799" y="58517"/>
                    </a:cubicBezTo>
                    <a:cubicBezTo>
                      <a:pt x="-5310" y="37962"/>
                      <a:pt x="10299" y="27762"/>
                      <a:pt x="19881" y="22044"/>
                    </a:cubicBezTo>
                    <a:cubicBezTo>
                      <a:pt x="36109" y="12462"/>
                      <a:pt x="58828" y="-1293"/>
                      <a:pt x="77992" y="98"/>
                    </a:cubicBezTo>
                    <a:close/>
                  </a:path>
                </a:pathLst>
              </a:custGeom>
              <a:solidFill>
                <a:srgbClr val="F9B181"/>
              </a:solidFill>
              <a:ln w="1543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3D3A639A-FB51-EC02-8B7E-B9D4D4327555}"/>
                  </a:ext>
                </a:extLst>
              </p:cNvPr>
              <p:cNvSpPr/>
              <p:nvPr/>
            </p:nvSpPr>
            <p:spPr>
              <a:xfrm>
                <a:off x="7107509" y="2519496"/>
                <a:ext cx="83316" cy="64273"/>
              </a:xfrm>
              <a:custGeom>
                <a:avLst/>
                <a:gdLst>
                  <a:gd name="connsiteX0" fmla="*/ 83317 w 83316"/>
                  <a:gd name="connsiteY0" fmla="*/ 1218 h 64273"/>
                  <a:gd name="connsiteX1" fmla="*/ 78216 w 83316"/>
                  <a:gd name="connsiteY1" fmla="*/ 136 h 64273"/>
                  <a:gd name="connsiteX2" fmla="*/ 63534 w 83316"/>
                  <a:gd name="connsiteY2" fmla="*/ 1682 h 64273"/>
                  <a:gd name="connsiteX3" fmla="*/ 10215 w 83316"/>
                  <a:gd name="connsiteY3" fmla="*/ 29037 h 64273"/>
                  <a:gd name="connsiteX4" fmla="*/ 1715 w 83316"/>
                  <a:gd name="connsiteY4" fmla="*/ 58865 h 64273"/>
                  <a:gd name="connsiteX5" fmla="*/ 5269 w 83316"/>
                  <a:gd name="connsiteY5" fmla="*/ 64274 h 64273"/>
                  <a:gd name="connsiteX6" fmla="*/ 65080 w 83316"/>
                  <a:gd name="connsiteY6" fmla="*/ 35219 h 64273"/>
                  <a:gd name="connsiteX7" fmla="*/ 83317 w 83316"/>
                  <a:gd name="connsiteY7" fmla="*/ 1218 h 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316" h="64273">
                    <a:moveTo>
                      <a:pt x="83317" y="1218"/>
                    </a:moveTo>
                    <a:cubicBezTo>
                      <a:pt x="81616" y="754"/>
                      <a:pt x="79916" y="136"/>
                      <a:pt x="78216" y="136"/>
                    </a:cubicBezTo>
                    <a:cubicBezTo>
                      <a:pt x="73425" y="-328"/>
                      <a:pt x="68634" y="445"/>
                      <a:pt x="63534" y="1682"/>
                    </a:cubicBezTo>
                    <a:lnTo>
                      <a:pt x="10215" y="29037"/>
                    </a:lnTo>
                    <a:cubicBezTo>
                      <a:pt x="2951" y="35373"/>
                      <a:pt x="-3076" y="44492"/>
                      <a:pt x="1715" y="58865"/>
                    </a:cubicBezTo>
                    <a:cubicBezTo>
                      <a:pt x="2487" y="60874"/>
                      <a:pt x="3724" y="62728"/>
                      <a:pt x="5269" y="64274"/>
                    </a:cubicBezTo>
                    <a:cubicBezTo>
                      <a:pt x="18406" y="50828"/>
                      <a:pt x="43443" y="46192"/>
                      <a:pt x="65080" y="35219"/>
                    </a:cubicBezTo>
                    <a:cubicBezTo>
                      <a:pt x="80689" y="27028"/>
                      <a:pt x="83317" y="11263"/>
                      <a:pt x="83317" y="1218"/>
                    </a:cubicBezTo>
                    <a:close/>
                  </a:path>
                </a:pathLst>
              </a:custGeom>
              <a:solidFill>
                <a:srgbClr val="F69972"/>
              </a:solidFill>
              <a:ln w="1543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9B8AA69-43A1-74EC-3AB3-4EDB63B8B019}"/>
                  </a:ext>
                </a:extLst>
              </p:cNvPr>
              <p:cNvSpPr/>
              <p:nvPr/>
            </p:nvSpPr>
            <p:spPr>
              <a:xfrm>
                <a:off x="6990450" y="2505301"/>
                <a:ext cx="190517" cy="185262"/>
              </a:xfrm>
              <a:custGeom>
                <a:avLst/>
                <a:gdLst>
                  <a:gd name="connsiteX0" fmla="*/ 97137 w 190517"/>
                  <a:gd name="connsiteY0" fmla="*/ 19586 h 185262"/>
                  <a:gd name="connsiteX1" fmla="*/ 177657 w 190517"/>
                  <a:gd name="connsiteY1" fmla="*/ 576 h 185262"/>
                  <a:gd name="connsiteX2" fmla="*/ 167766 w 190517"/>
                  <a:gd name="connsiteY2" fmla="*/ 50187 h 185262"/>
                  <a:gd name="connsiteX3" fmla="*/ 123720 w 190517"/>
                  <a:gd name="connsiteY3" fmla="*/ 62860 h 185262"/>
                  <a:gd name="connsiteX4" fmla="*/ 104865 w 190517"/>
                  <a:gd name="connsiteY4" fmla="*/ 93151 h 185262"/>
                  <a:gd name="connsiteX5" fmla="*/ 113829 w 190517"/>
                  <a:gd name="connsiteY5" fmla="*/ 142607 h 185262"/>
                  <a:gd name="connsiteX6" fmla="*/ 83228 w 190517"/>
                  <a:gd name="connsiteY6" fmla="*/ 185262 h 185262"/>
                  <a:gd name="connsiteX7" fmla="*/ 6571 w 190517"/>
                  <a:gd name="connsiteY7" fmla="*/ 182944 h 185262"/>
                  <a:gd name="connsiteX8" fmla="*/ 698 w 190517"/>
                  <a:gd name="connsiteY8" fmla="*/ 126379 h 185262"/>
                  <a:gd name="connsiteX9" fmla="*/ 52472 w 190517"/>
                  <a:gd name="connsiteY9" fmla="*/ 52814 h 185262"/>
                  <a:gd name="connsiteX10" fmla="*/ 97137 w 190517"/>
                  <a:gd name="connsiteY10" fmla="*/ 19586 h 18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17" h="185262">
                    <a:moveTo>
                      <a:pt x="97137" y="19586"/>
                    </a:moveTo>
                    <a:cubicBezTo>
                      <a:pt x="125265" y="18195"/>
                      <a:pt x="157720" y="8304"/>
                      <a:pt x="177657" y="576"/>
                    </a:cubicBezTo>
                    <a:cubicBezTo>
                      <a:pt x="192803" y="-5451"/>
                      <a:pt x="200067" y="37514"/>
                      <a:pt x="167766" y="50187"/>
                    </a:cubicBezTo>
                    <a:cubicBezTo>
                      <a:pt x="144120" y="59459"/>
                      <a:pt x="123720" y="62860"/>
                      <a:pt x="123720" y="62860"/>
                    </a:cubicBezTo>
                    <a:lnTo>
                      <a:pt x="104865" y="93151"/>
                    </a:lnTo>
                    <a:cubicBezTo>
                      <a:pt x="104865" y="93151"/>
                      <a:pt x="113365" y="115252"/>
                      <a:pt x="113829" y="142607"/>
                    </a:cubicBezTo>
                    <a:cubicBezTo>
                      <a:pt x="114137" y="161616"/>
                      <a:pt x="83228" y="185262"/>
                      <a:pt x="83228" y="185262"/>
                    </a:cubicBezTo>
                    <a:lnTo>
                      <a:pt x="6571" y="182944"/>
                    </a:lnTo>
                    <a:cubicBezTo>
                      <a:pt x="6571" y="182944"/>
                      <a:pt x="-2547" y="145698"/>
                      <a:pt x="698" y="126379"/>
                    </a:cubicBezTo>
                    <a:cubicBezTo>
                      <a:pt x="3944" y="106906"/>
                      <a:pt x="33927" y="71823"/>
                      <a:pt x="52472" y="52814"/>
                    </a:cubicBezTo>
                    <a:cubicBezTo>
                      <a:pt x="66227" y="38286"/>
                      <a:pt x="76582" y="20359"/>
                      <a:pt x="97137" y="19586"/>
                    </a:cubicBezTo>
                    <a:close/>
                  </a:path>
                </a:pathLst>
              </a:custGeom>
              <a:solidFill>
                <a:srgbClr val="F9B181"/>
              </a:solidFill>
              <a:ln w="15431" cap="flat">
                <a:noFill/>
                <a:prstDash val="solid"/>
                <a:miter/>
              </a:ln>
            </p:spPr>
            <p:txBody>
              <a:bodyPr rtlCol="0" anchor="ctr"/>
              <a:lstStyle/>
              <a:p>
                <a:endParaRPr lang="en-US"/>
              </a:p>
            </p:txBody>
          </p:sp>
        </p:grpSp>
        <p:grpSp>
          <p:nvGrpSpPr>
            <p:cNvPr id="215" name="Graphic 2">
              <a:extLst>
                <a:ext uri="{FF2B5EF4-FFF2-40B4-BE49-F238E27FC236}">
                  <a16:creationId xmlns:a16="http://schemas.microsoft.com/office/drawing/2014/main" id="{22345250-7648-FFB9-C9D1-638A6B5F5EEC}"/>
                </a:ext>
              </a:extLst>
            </p:cNvPr>
            <p:cNvGrpSpPr/>
            <p:nvPr/>
          </p:nvGrpSpPr>
          <p:grpSpPr>
            <a:xfrm>
              <a:off x="5061911" y="5174852"/>
              <a:ext cx="395033" cy="478055"/>
              <a:chOff x="5061911" y="5174852"/>
              <a:chExt cx="395033" cy="478055"/>
            </a:xfrm>
          </p:grpSpPr>
          <p:sp>
            <p:nvSpPr>
              <p:cNvPr id="216" name="Freeform: Shape 215">
                <a:extLst>
                  <a:ext uri="{FF2B5EF4-FFF2-40B4-BE49-F238E27FC236}">
                    <a16:creationId xmlns:a16="http://schemas.microsoft.com/office/drawing/2014/main" id="{5536905C-9523-439F-9BD4-7477DF6D2AD2}"/>
                  </a:ext>
                </a:extLst>
              </p:cNvPr>
              <p:cNvSpPr/>
              <p:nvPr/>
            </p:nvSpPr>
            <p:spPr>
              <a:xfrm>
                <a:off x="5061911" y="5174859"/>
                <a:ext cx="395033" cy="478048"/>
              </a:xfrm>
              <a:custGeom>
                <a:avLst/>
                <a:gdLst>
                  <a:gd name="connsiteX0" fmla="*/ 178813 w 395033"/>
                  <a:gd name="connsiteY0" fmla="*/ 2556 h 478048"/>
                  <a:gd name="connsiteX1" fmla="*/ 0 w 395033"/>
                  <a:gd name="connsiteY1" fmla="*/ 191569 h 478048"/>
                  <a:gd name="connsiteX2" fmla="*/ 143113 w 395033"/>
                  <a:gd name="connsiteY2" fmla="*/ 333600 h 478048"/>
                  <a:gd name="connsiteX3" fmla="*/ 340781 w 395033"/>
                  <a:gd name="connsiteY3" fmla="*/ 477949 h 478048"/>
                  <a:gd name="connsiteX4" fmla="*/ 395028 w 395033"/>
                  <a:gd name="connsiteY4" fmla="*/ 426175 h 478048"/>
                  <a:gd name="connsiteX5" fmla="*/ 289316 w 395033"/>
                  <a:gd name="connsiteY5" fmla="*/ 249371 h 478048"/>
                  <a:gd name="connsiteX6" fmla="*/ 280970 w 395033"/>
                  <a:gd name="connsiteY6" fmla="*/ 90031 h 478048"/>
                  <a:gd name="connsiteX7" fmla="*/ 230124 w 395033"/>
                  <a:gd name="connsiteY7" fmla="*/ 44129 h 478048"/>
                  <a:gd name="connsiteX8" fmla="*/ 178813 w 395033"/>
                  <a:gd name="connsiteY8" fmla="*/ 2556 h 47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033" h="478048">
                    <a:moveTo>
                      <a:pt x="178813" y="2556"/>
                    </a:moveTo>
                    <a:cubicBezTo>
                      <a:pt x="61511" y="101931"/>
                      <a:pt x="13909" y="85085"/>
                      <a:pt x="0" y="191569"/>
                    </a:cubicBezTo>
                    <a:cubicBezTo>
                      <a:pt x="21328" y="238861"/>
                      <a:pt x="103239" y="298826"/>
                      <a:pt x="143113" y="333600"/>
                    </a:cubicBezTo>
                    <a:cubicBezTo>
                      <a:pt x="239551" y="418293"/>
                      <a:pt x="294725" y="480885"/>
                      <a:pt x="340781" y="477949"/>
                    </a:cubicBezTo>
                    <a:cubicBezTo>
                      <a:pt x="363500" y="476867"/>
                      <a:pt x="393946" y="459094"/>
                      <a:pt x="395028" y="426175"/>
                    </a:cubicBezTo>
                    <a:cubicBezTo>
                      <a:pt x="395646" y="403765"/>
                      <a:pt x="349745" y="317063"/>
                      <a:pt x="289316" y="249371"/>
                    </a:cubicBezTo>
                    <a:cubicBezTo>
                      <a:pt x="263043" y="173487"/>
                      <a:pt x="280970" y="90031"/>
                      <a:pt x="280970" y="90031"/>
                    </a:cubicBezTo>
                    <a:cubicBezTo>
                      <a:pt x="280970" y="90031"/>
                      <a:pt x="245579" y="65303"/>
                      <a:pt x="230124" y="44129"/>
                    </a:cubicBezTo>
                    <a:cubicBezTo>
                      <a:pt x="216214" y="24811"/>
                      <a:pt x="193187" y="-9654"/>
                      <a:pt x="178813" y="2556"/>
                    </a:cubicBezTo>
                    <a:close/>
                  </a:path>
                </a:pathLst>
              </a:custGeom>
              <a:solidFill>
                <a:srgbClr val="142732"/>
              </a:solidFill>
              <a:ln w="15431"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F46A7108-0000-0190-F50E-EB328B116497}"/>
                  </a:ext>
                </a:extLst>
              </p:cNvPr>
              <p:cNvSpPr/>
              <p:nvPr/>
            </p:nvSpPr>
            <p:spPr>
              <a:xfrm>
                <a:off x="5061911" y="5174852"/>
                <a:ext cx="218068" cy="398362"/>
              </a:xfrm>
              <a:custGeom>
                <a:avLst/>
                <a:gdLst>
                  <a:gd name="connsiteX0" fmla="*/ 218069 w 218068"/>
                  <a:gd name="connsiteY0" fmla="*/ 27445 h 398362"/>
                  <a:gd name="connsiteX1" fmla="*/ 178813 w 218068"/>
                  <a:gd name="connsiteY1" fmla="*/ 2563 h 398362"/>
                  <a:gd name="connsiteX2" fmla="*/ 0 w 218068"/>
                  <a:gd name="connsiteY2" fmla="*/ 191576 h 398362"/>
                  <a:gd name="connsiteX3" fmla="*/ 143113 w 218068"/>
                  <a:gd name="connsiteY3" fmla="*/ 333607 h 398362"/>
                  <a:gd name="connsiteX4" fmla="*/ 214978 w 218068"/>
                  <a:gd name="connsiteY4" fmla="*/ 398363 h 398362"/>
                  <a:gd name="connsiteX5" fmla="*/ 218069 w 218068"/>
                  <a:gd name="connsiteY5" fmla="*/ 27445 h 39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68" h="398362">
                    <a:moveTo>
                      <a:pt x="218069" y="27445"/>
                    </a:moveTo>
                    <a:cubicBezTo>
                      <a:pt x="205087" y="10290"/>
                      <a:pt x="189477" y="-6556"/>
                      <a:pt x="178813" y="2563"/>
                    </a:cubicBezTo>
                    <a:cubicBezTo>
                      <a:pt x="61511" y="101938"/>
                      <a:pt x="13909" y="85092"/>
                      <a:pt x="0" y="191576"/>
                    </a:cubicBezTo>
                    <a:cubicBezTo>
                      <a:pt x="21328" y="238868"/>
                      <a:pt x="103239" y="298833"/>
                      <a:pt x="143113" y="333607"/>
                    </a:cubicBezTo>
                    <a:cubicBezTo>
                      <a:pt x="170004" y="357253"/>
                      <a:pt x="193650" y="379199"/>
                      <a:pt x="214978" y="398363"/>
                    </a:cubicBezTo>
                    <a:cubicBezTo>
                      <a:pt x="156867" y="275651"/>
                      <a:pt x="137085" y="135475"/>
                      <a:pt x="218069" y="27445"/>
                    </a:cubicBezTo>
                    <a:close/>
                  </a:path>
                </a:pathLst>
              </a:custGeom>
              <a:solidFill>
                <a:srgbClr val="121720"/>
              </a:solidFill>
              <a:ln w="15431"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A8ABF182-A282-2C49-11B6-2D63D067D343}"/>
                  </a:ext>
                </a:extLst>
              </p:cNvPr>
              <p:cNvSpPr/>
              <p:nvPr/>
            </p:nvSpPr>
            <p:spPr>
              <a:xfrm>
                <a:off x="5206260" y="5175012"/>
                <a:ext cx="136621" cy="130059"/>
              </a:xfrm>
              <a:custGeom>
                <a:avLst/>
                <a:gdLst>
                  <a:gd name="connsiteX0" fmla="*/ 131521 w 136621"/>
                  <a:gd name="connsiteY0" fmla="*/ 130060 h 130059"/>
                  <a:gd name="connsiteX1" fmla="*/ 136622 w 136621"/>
                  <a:gd name="connsiteY1" fmla="*/ 89722 h 130059"/>
                  <a:gd name="connsiteX2" fmla="*/ 85775 w 136621"/>
                  <a:gd name="connsiteY2" fmla="*/ 43821 h 130059"/>
                  <a:gd name="connsiteX3" fmla="*/ 34464 w 136621"/>
                  <a:gd name="connsiteY3" fmla="*/ 2557 h 130059"/>
                  <a:gd name="connsiteX4" fmla="*/ 0 w 136621"/>
                  <a:gd name="connsiteY4" fmla="*/ 30066 h 130059"/>
                  <a:gd name="connsiteX5" fmla="*/ 131521 w 136621"/>
                  <a:gd name="connsiteY5" fmla="*/ 130060 h 13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621" h="130059">
                    <a:moveTo>
                      <a:pt x="131521" y="130060"/>
                    </a:moveTo>
                    <a:cubicBezTo>
                      <a:pt x="133221" y="105641"/>
                      <a:pt x="136622" y="89722"/>
                      <a:pt x="136622" y="89722"/>
                    </a:cubicBezTo>
                    <a:cubicBezTo>
                      <a:pt x="136622" y="89722"/>
                      <a:pt x="101230" y="64994"/>
                      <a:pt x="85775" y="43821"/>
                    </a:cubicBezTo>
                    <a:cubicBezTo>
                      <a:pt x="71865" y="24811"/>
                      <a:pt x="48683" y="-9653"/>
                      <a:pt x="34464" y="2557"/>
                    </a:cubicBezTo>
                    <a:cubicBezTo>
                      <a:pt x="22255" y="12911"/>
                      <a:pt x="10818" y="21875"/>
                      <a:pt x="0" y="30066"/>
                    </a:cubicBezTo>
                    <a:cubicBezTo>
                      <a:pt x="27510" y="79367"/>
                      <a:pt x="76811" y="108886"/>
                      <a:pt x="131521" y="130060"/>
                    </a:cubicBezTo>
                    <a:close/>
                  </a:path>
                </a:pathLst>
              </a:custGeom>
              <a:solidFill>
                <a:srgbClr val="100C13"/>
              </a:solidFill>
              <a:ln w="15431"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F90D7833-9199-D4F4-C57F-98390CF1CF6F}"/>
                  </a:ext>
                </a:extLst>
              </p:cNvPr>
              <p:cNvSpPr/>
              <p:nvPr/>
            </p:nvSpPr>
            <p:spPr>
              <a:xfrm>
                <a:off x="5061911" y="5308936"/>
                <a:ext cx="379727" cy="343661"/>
              </a:xfrm>
              <a:custGeom>
                <a:avLst/>
                <a:gdLst>
                  <a:gd name="connsiteX0" fmla="*/ 252224 w 379727"/>
                  <a:gd name="connsiteY0" fmla="*/ 235378 h 343661"/>
                  <a:gd name="connsiteX1" fmla="*/ 15764 w 379727"/>
                  <a:gd name="connsiteY1" fmla="*/ 0 h 343661"/>
                  <a:gd name="connsiteX2" fmla="*/ 0 w 379727"/>
                  <a:gd name="connsiteY2" fmla="*/ 57183 h 343661"/>
                  <a:gd name="connsiteX3" fmla="*/ 143113 w 379727"/>
                  <a:gd name="connsiteY3" fmla="*/ 199214 h 343661"/>
                  <a:gd name="connsiteX4" fmla="*/ 340781 w 379727"/>
                  <a:gd name="connsiteY4" fmla="*/ 343563 h 343661"/>
                  <a:gd name="connsiteX5" fmla="*/ 379727 w 379727"/>
                  <a:gd name="connsiteY5" fmla="*/ 326408 h 343661"/>
                  <a:gd name="connsiteX6" fmla="*/ 252224 w 379727"/>
                  <a:gd name="connsiteY6" fmla="*/ 235378 h 3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727" h="343661">
                    <a:moveTo>
                      <a:pt x="252224" y="235378"/>
                    </a:moveTo>
                    <a:cubicBezTo>
                      <a:pt x="170468" y="162586"/>
                      <a:pt x="90720" y="79593"/>
                      <a:pt x="15764" y="0"/>
                    </a:cubicBezTo>
                    <a:cubicBezTo>
                      <a:pt x="8346" y="14527"/>
                      <a:pt x="3246" y="32455"/>
                      <a:pt x="0" y="57183"/>
                    </a:cubicBezTo>
                    <a:cubicBezTo>
                      <a:pt x="21328" y="104475"/>
                      <a:pt x="103239" y="164440"/>
                      <a:pt x="143113" y="199214"/>
                    </a:cubicBezTo>
                    <a:cubicBezTo>
                      <a:pt x="239551" y="283907"/>
                      <a:pt x="294725" y="346499"/>
                      <a:pt x="340781" y="343563"/>
                    </a:cubicBezTo>
                    <a:cubicBezTo>
                      <a:pt x="353454" y="343099"/>
                      <a:pt x="368754" y="337072"/>
                      <a:pt x="379727" y="326408"/>
                    </a:cubicBezTo>
                    <a:cubicBezTo>
                      <a:pt x="345417" y="308944"/>
                      <a:pt x="284525" y="264279"/>
                      <a:pt x="252224" y="235378"/>
                    </a:cubicBezTo>
                    <a:close/>
                  </a:path>
                </a:pathLst>
              </a:custGeom>
              <a:solidFill>
                <a:srgbClr val="395E6B"/>
              </a:solidFill>
              <a:ln w="15431" cap="flat">
                <a:noFill/>
                <a:prstDash val="solid"/>
                <a:miter/>
              </a:ln>
            </p:spPr>
            <p:txBody>
              <a:bodyPr rtlCol="0" anchor="ctr"/>
              <a:lstStyle/>
              <a:p>
                <a:endParaRPr lang="en-US"/>
              </a:p>
            </p:txBody>
          </p:sp>
        </p:grpSp>
        <p:grpSp>
          <p:nvGrpSpPr>
            <p:cNvPr id="220" name="Graphic 2">
              <a:extLst>
                <a:ext uri="{FF2B5EF4-FFF2-40B4-BE49-F238E27FC236}">
                  <a16:creationId xmlns:a16="http://schemas.microsoft.com/office/drawing/2014/main" id="{179116AE-8A6E-518C-E4D5-4105D9DB2918}"/>
                </a:ext>
              </a:extLst>
            </p:cNvPr>
            <p:cNvGrpSpPr/>
            <p:nvPr/>
          </p:nvGrpSpPr>
          <p:grpSpPr>
            <a:xfrm>
              <a:off x="5195905" y="4341464"/>
              <a:ext cx="803001" cy="962216"/>
              <a:chOff x="5195905" y="4341464"/>
              <a:chExt cx="803001" cy="962216"/>
            </a:xfrm>
          </p:grpSpPr>
          <p:sp>
            <p:nvSpPr>
              <p:cNvPr id="221" name="Freeform: Shape 220">
                <a:extLst>
                  <a:ext uri="{FF2B5EF4-FFF2-40B4-BE49-F238E27FC236}">
                    <a16:creationId xmlns:a16="http://schemas.microsoft.com/office/drawing/2014/main" id="{889F426D-D18C-FE49-7B56-BA95CEC25573}"/>
                  </a:ext>
                </a:extLst>
              </p:cNvPr>
              <p:cNvSpPr/>
              <p:nvPr/>
            </p:nvSpPr>
            <p:spPr>
              <a:xfrm>
                <a:off x="5215378" y="4398177"/>
                <a:ext cx="753272" cy="892212"/>
              </a:xfrm>
              <a:custGeom>
                <a:avLst/>
                <a:gdLst>
                  <a:gd name="connsiteX0" fmla="*/ 753273 w 753272"/>
                  <a:gd name="connsiteY0" fmla="*/ 170159 h 892212"/>
                  <a:gd name="connsiteX1" fmla="*/ 542622 w 753272"/>
                  <a:gd name="connsiteY1" fmla="*/ 439383 h 892212"/>
                  <a:gd name="connsiteX2" fmla="*/ 159958 w 753272"/>
                  <a:gd name="connsiteY2" fmla="*/ 892212 h 892212"/>
                  <a:gd name="connsiteX3" fmla="*/ 63056 w 753272"/>
                  <a:gd name="connsiteY3" fmla="*/ 842756 h 892212"/>
                  <a:gd name="connsiteX4" fmla="*/ 0 w 753272"/>
                  <a:gd name="connsiteY4" fmla="*/ 769655 h 892212"/>
                  <a:gd name="connsiteX5" fmla="*/ 322390 w 753272"/>
                  <a:gd name="connsiteY5" fmla="*/ 254542 h 892212"/>
                  <a:gd name="connsiteX6" fmla="*/ 530258 w 753272"/>
                  <a:gd name="connsiteY6" fmla="*/ 0 h 892212"/>
                  <a:gd name="connsiteX7" fmla="*/ 753273 w 753272"/>
                  <a:gd name="connsiteY7" fmla="*/ 170159 h 8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272" h="892212">
                    <a:moveTo>
                      <a:pt x="753273" y="170159"/>
                    </a:moveTo>
                    <a:cubicBezTo>
                      <a:pt x="753273" y="170159"/>
                      <a:pt x="604133" y="365045"/>
                      <a:pt x="542622" y="439383"/>
                    </a:cubicBezTo>
                    <a:cubicBezTo>
                      <a:pt x="432120" y="572914"/>
                      <a:pt x="159958" y="892212"/>
                      <a:pt x="159958" y="892212"/>
                    </a:cubicBezTo>
                    <a:cubicBezTo>
                      <a:pt x="159958" y="892212"/>
                      <a:pt x="119467" y="887421"/>
                      <a:pt x="63056" y="842756"/>
                    </a:cubicBezTo>
                    <a:cubicBezTo>
                      <a:pt x="17464" y="806747"/>
                      <a:pt x="0" y="769655"/>
                      <a:pt x="0" y="769655"/>
                    </a:cubicBezTo>
                    <a:cubicBezTo>
                      <a:pt x="0" y="769655"/>
                      <a:pt x="204469" y="412028"/>
                      <a:pt x="322390" y="254542"/>
                    </a:cubicBezTo>
                    <a:cubicBezTo>
                      <a:pt x="391782" y="161967"/>
                      <a:pt x="530258" y="0"/>
                      <a:pt x="530258" y="0"/>
                    </a:cubicBezTo>
                    <a:lnTo>
                      <a:pt x="753273" y="170159"/>
                    </a:lnTo>
                    <a:close/>
                  </a:path>
                </a:pathLst>
              </a:custGeom>
              <a:solidFill>
                <a:srgbClr val="0D4469"/>
              </a:solidFill>
              <a:ln w="1543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BEF7494-53D2-317B-8FB0-DF2953AE3398}"/>
                  </a:ext>
                </a:extLst>
              </p:cNvPr>
              <p:cNvSpPr/>
              <p:nvPr/>
            </p:nvSpPr>
            <p:spPr>
              <a:xfrm>
                <a:off x="5195905" y="5048366"/>
                <a:ext cx="272933" cy="255315"/>
              </a:xfrm>
              <a:custGeom>
                <a:avLst/>
                <a:gdLst>
                  <a:gd name="connsiteX0" fmla="*/ 79747 w 272933"/>
                  <a:gd name="connsiteY0" fmla="*/ 0 h 255315"/>
                  <a:gd name="connsiteX1" fmla="*/ 0 w 272933"/>
                  <a:gd name="connsiteY1" fmla="*/ 119157 h 255315"/>
                  <a:gd name="connsiteX2" fmla="*/ 84538 w 272933"/>
                  <a:gd name="connsiteY2" fmla="*/ 198905 h 255315"/>
                  <a:gd name="connsiteX3" fmla="*/ 181595 w 272933"/>
                  <a:gd name="connsiteY3" fmla="*/ 255315 h 255315"/>
                  <a:gd name="connsiteX4" fmla="*/ 272934 w 272933"/>
                  <a:gd name="connsiteY4" fmla="*/ 149913 h 255315"/>
                  <a:gd name="connsiteX5" fmla="*/ 79747 w 272933"/>
                  <a:gd name="connsiteY5" fmla="*/ 0 h 25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33" h="255315">
                    <a:moveTo>
                      <a:pt x="79747" y="0"/>
                    </a:moveTo>
                    <a:lnTo>
                      <a:pt x="0" y="119157"/>
                    </a:lnTo>
                    <a:cubicBezTo>
                      <a:pt x="0" y="119157"/>
                      <a:pt x="14991" y="147131"/>
                      <a:pt x="84538" y="198905"/>
                    </a:cubicBezTo>
                    <a:cubicBezTo>
                      <a:pt x="154240" y="250833"/>
                      <a:pt x="181595" y="255315"/>
                      <a:pt x="181595" y="255315"/>
                    </a:cubicBezTo>
                    <a:lnTo>
                      <a:pt x="272934" y="149913"/>
                    </a:lnTo>
                    <a:cubicBezTo>
                      <a:pt x="273088" y="150067"/>
                      <a:pt x="112975" y="44819"/>
                      <a:pt x="79747" y="0"/>
                    </a:cubicBezTo>
                    <a:close/>
                  </a:path>
                </a:pathLst>
              </a:custGeom>
              <a:solidFill>
                <a:srgbClr val="135689"/>
              </a:solidFill>
              <a:ln w="15431"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04AA0A75-DB07-0A92-96A2-E27E42B6D432}"/>
                  </a:ext>
                </a:extLst>
              </p:cNvPr>
              <p:cNvSpPr/>
              <p:nvPr/>
            </p:nvSpPr>
            <p:spPr>
              <a:xfrm>
                <a:off x="5718858" y="4341464"/>
                <a:ext cx="280048" cy="279935"/>
              </a:xfrm>
              <a:custGeom>
                <a:avLst/>
                <a:gdLst>
                  <a:gd name="connsiteX0" fmla="*/ 30178 w 280048"/>
                  <a:gd name="connsiteY0" fmla="*/ 53158 h 279935"/>
                  <a:gd name="connsiteX1" fmla="*/ 53206 w 280048"/>
                  <a:gd name="connsiteY1" fmla="*/ 249745 h 279935"/>
                  <a:gd name="connsiteX2" fmla="*/ 249793 w 280048"/>
                  <a:gd name="connsiteY2" fmla="*/ 226872 h 279935"/>
                  <a:gd name="connsiteX3" fmla="*/ 226920 w 280048"/>
                  <a:gd name="connsiteY3" fmla="*/ 30131 h 279935"/>
                  <a:gd name="connsiteX4" fmla="*/ 30178 w 280048"/>
                  <a:gd name="connsiteY4" fmla="*/ 53158 h 279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48" h="279935">
                    <a:moveTo>
                      <a:pt x="30178" y="53158"/>
                    </a:moveTo>
                    <a:cubicBezTo>
                      <a:pt x="-17732" y="113742"/>
                      <a:pt x="-7532" y="201835"/>
                      <a:pt x="53206" y="249745"/>
                    </a:cubicBezTo>
                    <a:cubicBezTo>
                      <a:pt x="113790" y="297655"/>
                      <a:pt x="201883" y="287455"/>
                      <a:pt x="249793" y="226872"/>
                    </a:cubicBezTo>
                    <a:cubicBezTo>
                      <a:pt x="297858" y="166134"/>
                      <a:pt x="287503" y="78195"/>
                      <a:pt x="226920" y="30131"/>
                    </a:cubicBezTo>
                    <a:cubicBezTo>
                      <a:pt x="166182" y="-17780"/>
                      <a:pt x="78243" y="-7425"/>
                      <a:pt x="30178" y="53158"/>
                    </a:cubicBezTo>
                    <a:close/>
                  </a:path>
                </a:pathLst>
              </a:custGeom>
              <a:solidFill>
                <a:srgbClr val="0D4469"/>
              </a:solidFill>
              <a:ln w="15431" cap="flat">
                <a:noFill/>
                <a:prstDash val="solid"/>
                <a:miter/>
              </a:ln>
            </p:spPr>
            <p:txBody>
              <a:bodyPr rtlCol="0" anchor="ctr"/>
              <a:lstStyle/>
              <a:p>
                <a:endParaRPr lang="en-US"/>
              </a:p>
            </p:txBody>
          </p:sp>
        </p:grpSp>
        <p:grpSp>
          <p:nvGrpSpPr>
            <p:cNvPr id="224" name="Graphic 2">
              <a:extLst>
                <a:ext uri="{FF2B5EF4-FFF2-40B4-BE49-F238E27FC236}">
                  <a16:creationId xmlns:a16="http://schemas.microsoft.com/office/drawing/2014/main" id="{2A278A2C-F7E1-0BCD-1F97-90F750E00D0D}"/>
                </a:ext>
              </a:extLst>
            </p:cNvPr>
            <p:cNvGrpSpPr/>
            <p:nvPr/>
          </p:nvGrpSpPr>
          <p:grpSpPr>
            <a:xfrm>
              <a:off x="5704642" y="3474274"/>
              <a:ext cx="494462" cy="1179720"/>
              <a:chOff x="5704642" y="3474274"/>
              <a:chExt cx="494462" cy="1179720"/>
            </a:xfrm>
            <a:solidFill>
              <a:srgbClr val="0D4469"/>
            </a:solidFill>
          </p:grpSpPr>
          <p:sp>
            <p:nvSpPr>
              <p:cNvPr id="225" name="Freeform: Shape 224">
                <a:extLst>
                  <a:ext uri="{FF2B5EF4-FFF2-40B4-BE49-F238E27FC236}">
                    <a16:creationId xmlns:a16="http://schemas.microsoft.com/office/drawing/2014/main" id="{01FF22AA-7DED-AD9D-8DA8-9CAE2C75EE03}"/>
                  </a:ext>
                </a:extLst>
              </p:cNvPr>
              <p:cNvSpPr/>
              <p:nvPr/>
            </p:nvSpPr>
            <p:spPr>
              <a:xfrm>
                <a:off x="5705145" y="3474274"/>
                <a:ext cx="493959" cy="1056352"/>
              </a:xfrm>
              <a:custGeom>
                <a:avLst/>
                <a:gdLst>
                  <a:gd name="connsiteX0" fmla="*/ 0 w 493959"/>
                  <a:gd name="connsiteY0" fmla="*/ 1028070 h 1056352"/>
                  <a:gd name="connsiteX1" fmla="*/ 113748 w 493959"/>
                  <a:gd name="connsiteY1" fmla="*/ 47301 h 1056352"/>
                  <a:gd name="connsiteX2" fmla="*/ 493321 w 493959"/>
                  <a:gd name="connsiteY2" fmla="*/ 158885 h 1056352"/>
                  <a:gd name="connsiteX3" fmla="*/ 279116 w 493959"/>
                  <a:gd name="connsiteY3" fmla="*/ 1056352 h 1056352"/>
                  <a:gd name="connsiteX4" fmla="*/ 0 w 493959"/>
                  <a:gd name="connsiteY4" fmla="*/ 1028070 h 1056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959" h="1056352">
                    <a:moveTo>
                      <a:pt x="0" y="1028070"/>
                    </a:moveTo>
                    <a:lnTo>
                      <a:pt x="113748" y="47301"/>
                    </a:lnTo>
                    <a:cubicBezTo>
                      <a:pt x="127039" y="-66293"/>
                      <a:pt x="511712" y="46219"/>
                      <a:pt x="493321" y="158885"/>
                    </a:cubicBezTo>
                    <a:cubicBezTo>
                      <a:pt x="472148" y="287625"/>
                      <a:pt x="279116" y="1056352"/>
                      <a:pt x="279116" y="1056352"/>
                    </a:cubicBezTo>
                    <a:lnTo>
                      <a:pt x="0" y="1028070"/>
                    </a:lnTo>
                    <a:close/>
                  </a:path>
                </a:pathLst>
              </a:custGeom>
              <a:solidFill>
                <a:srgbClr val="0D4469"/>
              </a:solidFill>
              <a:ln w="1543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5499034-A64A-A426-356C-59CAA3BD73EF}"/>
                  </a:ext>
                </a:extLst>
              </p:cNvPr>
              <p:cNvSpPr/>
              <p:nvPr/>
            </p:nvSpPr>
            <p:spPr>
              <a:xfrm>
                <a:off x="5704642" y="4374184"/>
                <a:ext cx="279965" cy="279811"/>
              </a:xfrm>
              <a:custGeom>
                <a:avLst/>
                <a:gdLst>
                  <a:gd name="connsiteX0" fmla="*/ 502 w 279965"/>
                  <a:gd name="connsiteY0" fmla="*/ 128160 h 279811"/>
                  <a:gd name="connsiteX1" fmla="*/ 128314 w 279965"/>
                  <a:gd name="connsiteY1" fmla="*/ 279309 h 279811"/>
                  <a:gd name="connsiteX2" fmla="*/ 279464 w 279965"/>
                  <a:gd name="connsiteY2" fmla="*/ 151651 h 279811"/>
                  <a:gd name="connsiteX3" fmla="*/ 151651 w 279965"/>
                  <a:gd name="connsiteY3" fmla="*/ 502 h 279811"/>
                  <a:gd name="connsiteX4" fmla="*/ 502 w 279965"/>
                  <a:gd name="connsiteY4" fmla="*/ 128160 h 27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65" h="279811">
                    <a:moveTo>
                      <a:pt x="502" y="128160"/>
                    </a:moveTo>
                    <a:cubicBezTo>
                      <a:pt x="-5989" y="205125"/>
                      <a:pt x="51194" y="272818"/>
                      <a:pt x="128314" y="279309"/>
                    </a:cubicBezTo>
                    <a:cubicBezTo>
                      <a:pt x="205280" y="285800"/>
                      <a:pt x="273127" y="228617"/>
                      <a:pt x="279464" y="151651"/>
                    </a:cubicBezTo>
                    <a:cubicBezTo>
                      <a:pt x="285955" y="74686"/>
                      <a:pt x="228771" y="6839"/>
                      <a:pt x="151651" y="502"/>
                    </a:cubicBezTo>
                    <a:cubicBezTo>
                      <a:pt x="74531" y="-5989"/>
                      <a:pt x="6839" y="51194"/>
                      <a:pt x="502" y="128160"/>
                    </a:cubicBezTo>
                    <a:close/>
                  </a:path>
                </a:pathLst>
              </a:custGeom>
              <a:solidFill>
                <a:srgbClr val="0D4469"/>
              </a:solidFill>
              <a:ln w="15431" cap="flat">
                <a:noFill/>
                <a:prstDash val="solid"/>
                <a:miter/>
              </a:ln>
            </p:spPr>
            <p:txBody>
              <a:bodyPr rtlCol="0" anchor="ctr"/>
              <a:lstStyle/>
              <a:p>
                <a:endParaRPr lang="en-US"/>
              </a:p>
            </p:txBody>
          </p:sp>
        </p:grpSp>
        <p:grpSp>
          <p:nvGrpSpPr>
            <p:cNvPr id="227" name="Graphic 2">
              <a:extLst>
                <a:ext uri="{FF2B5EF4-FFF2-40B4-BE49-F238E27FC236}">
                  <a16:creationId xmlns:a16="http://schemas.microsoft.com/office/drawing/2014/main" id="{D59E5633-C833-E593-B3E7-D135A04CCEE1}"/>
                </a:ext>
              </a:extLst>
            </p:cNvPr>
            <p:cNvGrpSpPr/>
            <p:nvPr/>
          </p:nvGrpSpPr>
          <p:grpSpPr>
            <a:xfrm>
              <a:off x="6341389" y="5319290"/>
              <a:ext cx="499601" cy="294847"/>
              <a:chOff x="6341389" y="5319290"/>
              <a:chExt cx="499601" cy="294847"/>
            </a:xfrm>
          </p:grpSpPr>
          <p:sp>
            <p:nvSpPr>
              <p:cNvPr id="228" name="Freeform: Shape 227">
                <a:extLst>
                  <a:ext uri="{FF2B5EF4-FFF2-40B4-BE49-F238E27FC236}">
                    <a16:creationId xmlns:a16="http://schemas.microsoft.com/office/drawing/2014/main" id="{0DD84605-CB74-F9CD-C2F5-13E41D594E91}"/>
                  </a:ext>
                </a:extLst>
              </p:cNvPr>
              <p:cNvSpPr/>
              <p:nvPr/>
            </p:nvSpPr>
            <p:spPr>
              <a:xfrm>
                <a:off x="6341518" y="5319290"/>
                <a:ext cx="499472" cy="294847"/>
              </a:xfrm>
              <a:custGeom>
                <a:avLst/>
                <a:gdLst>
                  <a:gd name="connsiteX0" fmla="*/ 215 w 499472"/>
                  <a:gd name="connsiteY0" fmla="*/ 45437 h 294847"/>
                  <a:gd name="connsiteX1" fmla="*/ 75480 w 499472"/>
                  <a:gd name="connsiteY1" fmla="*/ 294416 h 294847"/>
                  <a:gd name="connsiteX2" fmla="*/ 269749 w 499472"/>
                  <a:gd name="connsiteY2" fmla="*/ 240788 h 294847"/>
                  <a:gd name="connsiteX3" fmla="*/ 493227 w 499472"/>
                  <a:gd name="connsiteY3" fmla="*/ 140795 h 294847"/>
                  <a:gd name="connsiteX4" fmla="*/ 475144 w 499472"/>
                  <a:gd name="connsiteY4" fmla="*/ 68002 h 294847"/>
                  <a:gd name="connsiteX5" fmla="*/ 269285 w 499472"/>
                  <a:gd name="connsiteY5" fmla="*/ 71865 h 294847"/>
                  <a:gd name="connsiteX6" fmla="*/ 126790 w 499472"/>
                  <a:gd name="connsiteY6" fmla="*/ 0 h 294847"/>
                  <a:gd name="connsiteX7" fmla="*/ 61725 w 499472"/>
                  <a:gd name="connsiteY7" fmla="*/ 21328 h 294847"/>
                  <a:gd name="connsiteX8" fmla="*/ 215 w 499472"/>
                  <a:gd name="connsiteY8" fmla="*/ 45437 h 29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472" h="294847">
                    <a:moveTo>
                      <a:pt x="215" y="45437"/>
                    </a:moveTo>
                    <a:cubicBezTo>
                      <a:pt x="28188" y="196587"/>
                      <a:pt x="-9986" y="229660"/>
                      <a:pt x="75480" y="294416"/>
                    </a:cubicBezTo>
                    <a:cubicBezTo>
                      <a:pt x="127100" y="299516"/>
                      <a:pt x="219984" y="258097"/>
                      <a:pt x="269749" y="240788"/>
                    </a:cubicBezTo>
                    <a:cubicBezTo>
                      <a:pt x="391070" y="199059"/>
                      <a:pt x="472826" y="182214"/>
                      <a:pt x="493227" y="140795"/>
                    </a:cubicBezTo>
                    <a:cubicBezTo>
                      <a:pt x="503582" y="120548"/>
                      <a:pt x="503272" y="85311"/>
                      <a:pt x="475144" y="68002"/>
                    </a:cubicBezTo>
                    <a:cubicBezTo>
                      <a:pt x="455980" y="56410"/>
                      <a:pt x="357996" y="53165"/>
                      <a:pt x="269285" y="71865"/>
                    </a:cubicBezTo>
                    <a:cubicBezTo>
                      <a:pt x="190310" y="56874"/>
                      <a:pt x="126790" y="0"/>
                      <a:pt x="126790" y="0"/>
                    </a:cubicBezTo>
                    <a:cubicBezTo>
                      <a:pt x="126790" y="0"/>
                      <a:pt x="87690" y="18391"/>
                      <a:pt x="61725" y="21328"/>
                    </a:cubicBezTo>
                    <a:cubicBezTo>
                      <a:pt x="38079" y="24110"/>
                      <a:pt x="-3340" y="27046"/>
                      <a:pt x="215" y="45437"/>
                    </a:cubicBezTo>
                    <a:close/>
                  </a:path>
                </a:pathLst>
              </a:custGeom>
              <a:solidFill>
                <a:srgbClr val="142732"/>
              </a:solidFill>
              <a:ln w="15431"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D668A69-3A91-0E37-B102-3712E70FEC8B}"/>
                  </a:ext>
                </a:extLst>
              </p:cNvPr>
              <p:cNvSpPr/>
              <p:nvPr/>
            </p:nvSpPr>
            <p:spPr>
              <a:xfrm>
                <a:off x="6341389" y="5343091"/>
                <a:ext cx="361524" cy="271047"/>
              </a:xfrm>
              <a:custGeom>
                <a:avLst/>
                <a:gdLst>
                  <a:gd name="connsiteX0" fmla="*/ 41299 w 361524"/>
                  <a:gd name="connsiteY0" fmla="*/ 0 h 271047"/>
                  <a:gd name="connsiteX1" fmla="*/ 189 w 361524"/>
                  <a:gd name="connsiteY1" fmla="*/ 21637 h 271047"/>
                  <a:gd name="connsiteX2" fmla="*/ 75454 w 361524"/>
                  <a:gd name="connsiteY2" fmla="*/ 270615 h 271047"/>
                  <a:gd name="connsiteX3" fmla="*/ 269723 w 361524"/>
                  <a:gd name="connsiteY3" fmla="*/ 216987 h 271047"/>
                  <a:gd name="connsiteX4" fmla="*/ 361525 w 361524"/>
                  <a:gd name="connsiteY4" fmla="*/ 186850 h 271047"/>
                  <a:gd name="connsiteX5" fmla="*/ 41299 w 361524"/>
                  <a:gd name="connsiteY5" fmla="*/ 0 h 27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524" h="271047">
                    <a:moveTo>
                      <a:pt x="41299" y="0"/>
                    </a:moveTo>
                    <a:cubicBezTo>
                      <a:pt x="19971" y="2782"/>
                      <a:pt x="-2284" y="7882"/>
                      <a:pt x="189" y="21637"/>
                    </a:cubicBezTo>
                    <a:cubicBezTo>
                      <a:pt x="28162" y="172786"/>
                      <a:pt x="-10011" y="205860"/>
                      <a:pt x="75454" y="270615"/>
                    </a:cubicBezTo>
                    <a:cubicBezTo>
                      <a:pt x="127074" y="275716"/>
                      <a:pt x="219958" y="234297"/>
                      <a:pt x="269723" y="216987"/>
                    </a:cubicBezTo>
                    <a:cubicBezTo>
                      <a:pt x="303569" y="205396"/>
                      <a:pt x="334324" y="195659"/>
                      <a:pt x="361525" y="186850"/>
                    </a:cubicBezTo>
                    <a:cubicBezTo>
                      <a:pt x="226449" y="176341"/>
                      <a:pt x="94927" y="123948"/>
                      <a:pt x="41299" y="0"/>
                    </a:cubicBezTo>
                    <a:close/>
                  </a:path>
                </a:pathLst>
              </a:custGeom>
              <a:solidFill>
                <a:srgbClr val="121720"/>
              </a:solidFill>
              <a:ln w="1543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FC33E9CE-F8D2-7267-8E7A-3D759EF25971}"/>
                  </a:ext>
                </a:extLst>
              </p:cNvPr>
              <p:cNvSpPr/>
              <p:nvPr/>
            </p:nvSpPr>
            <p:spPr>
              <a:xfrm>
                <a:off x="6341673" y="5319445"/>
                <a:ext cx="159091" cy="89029"/>
              </a:xfrm>
              <a:custGeom>
                <a:avLst/>
                <a:gdLst>
                  <a:gd name="connsiteX0" fmla="*/ 159091 w 159091"/>
                  <a:gd name="connsiteY0" fmla="*/ 24419 h 89029"/>
                  <a:gd name="connsiteX1" fmla="*/ 126636 w 159091"/>
                  <a:gd name="connsiteY1" fmla="*/ 0 h 89029"/>
                  <a:gd name="connsiteX2" fmla="*/ 61571 w 159091"/>
                  <a:gd name="connsiteY2" fmla="*/ 21328 h 89029"/>
                  <a:gd name="connsiteX3" fmla="*/ 215 w 159091"/>
                  <a:gd name="connsiteY3" fmla="*/ 45437 h 89029"/>
                  <a:gd name="connsiteX4" fmla="*/ 7015 w 159091"/>
                  <a:gd name="connsiteY4" fmla="*/ 89020 h 89029"/>
                  <a:gd name="connsiteX5" fmla="*/ 159091 w 159091"/>
                  <a:gd name="connsiteY5" fmla="*/ 24419 h 8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 h="89029">
                    <a:moveTo>
                      <a:pt x="159091" y="24419"/>
                    </a:moveTo>
                    <a:cubicBezTo>
                      <a:pt x="138691" y="10818"/>
                      <a:pt x="126636" y="0"/>
                      <a:pt x="126636" y="0"/>
                    </a:cubicBezTo>
                    <a:cubicBezTo>
                      <a:pt x="126636" y="0"/>
                      <a:pt x="87535" y="18391"/>
                      <a:pt x="61571" y="21328"/>
                    </a:cubicBezTo>
                    <a:cubicBezTo>
                      <a:pt x="38079" y="23955"/>
                      <a:pt x="-3340" y="26891"/>
                      <a:pt x="215" y="45437"/>
                    </a:cubicBezTo>
                    <a:cubicBezTo>
                      <a:pt x="3151" y="61201"/>
                      <a:pt x="5315" y="75574"/>
                      <a:pt x="7015" y="89020"/>
                    </a:cubicBezTo>
                    <a:cubicBezTo>
                      <a:pt x="63425" y="89638"/>
                      <a:pt x="113499" y="61510"/>
                      <a:pt x="159091" y="24419"/>
                    </a:cubicBezTo>
                    <a:close/>
                  </a:path>
                </a:pathLst>
              </a:custGeom>
              <a:solidFill>
                <a:srgbClr val="100C13"/>
              </a:solidFill>
              <a:ln w="15431"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B34CA5AD-820D-9EF0-D06E-237841C11839}"/>
                  </a:ext>
                </a:extLst>
              </p:cNvPr>
              <p:cNvSpPr/>
              <p:nvPr/>
            </p:nvSpPr>
            <p:spPr>
              <a:xfrm>
                <a:off x="6374961" y="5417738"/>
                <a:ext cx="465857" cy="196400"/>
              </a:xfrm>
              <a:custGeom>
                <a:avLst/>
                <a:gdLst>
                  <a:gd name="connsiteX0" fmla="*/ 321771 w 465857"/>
                  <a:gd name="connsiteY0" fmla="*/ 65529 h 196400"/>
                  <a:gd name="connsiteX1" fmla="*/ 0 w 465857"/>
                  <a:gd name="connsiteY1" fmla="*/ 153931 h 196400"/>
                  <a:gd name="connsiteX2" fmla="*/ 41883 w 465857"/>
                  <a:gd name="connsiteY2" fmla="*/ 195968 h 196400"/>
                  <a:gd name="connsiteX3" fmla="*/ 236151 w 465857"/>
                  <a:gd name="connsiteY3" fmla="*/ 142340 h 196400"/>
                  <a:gd name="connsiteX4" fmla="*/ 459629 w 465857"/>
                  <a:gd name="connsiteY4" fmla="*/ 42347 h 196400"/>
                  <a:gd name="connsiteX5" fmla="*/ 463957 w 465857"/>
                  <a:gd name="connsiteY5" fmla="*/ 0 h 196400"/>
                  <a:gd name="connsiteX6" fmla="*/ 321771 w 465857"/>
                  <a:gd name="connsiteY6" fmla="*/ 65529 h 1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57" h="196400">
                    <a:moveTo>
                      <a:pt x="321771" y="65529"/>
                    </a:moveTo>
                    <a:cubicBezTo>
                      <a:pt x="218069" y="100303"/>
                      <a:pt x="106330" y="128430"/>
                      <a:pt x="0" y="153931"/>
                    </a:cubicBezTo>
                    <a:cubicBezTo>
                      <a:pt x="8964" y="167531"/>
                      <a:pt x="21946" y="180823"/>
                      <a:pt x="41883" y="195968"/>
                    </a:cubicBezTo>
                    <a:cubicBezTo>
                      <a:pt x="93502" y="201069"/>
                      <a:pt x="186386" y="159650"/>
                      <a:pt x="236151" y="142340"/>
                    </a:cubicBezTo>
                    <a:cubicBezTo>
                      <a:pt x="357472" y="100612"/>
                      <a:pt x="439229" y="83766"/>
                      <a:pt x="459629" y="42347"/>
                    </a:cubicBezTo>
                    <a:cubicBezTo>
                      <a:pt x="465502" y="30910"/>
                      <a:pt x="467820" y="14837"/>
                      <a:pt x="463957" y="0"/>
                    </a:cubicBezTo>
                    <a:cubicBezTo>
                      <a:pt x="431810" y="21173"/>
                      <a:pt x="362881" y="51774"/>
                      <a:pt x="321771" y="65529"/>
                    </a:cubicBezTo>
                    <a:close/>
                  </a:path>
                </a:pathLst>
              </a:custGeom>
              <a:solidFill>
                <a:srgbClr val="395E6B"/>
              </a:solidFill>
              <a:ln w="15431" cap="flat">
                <a:noFill/>
                <a:prstDash val="solid"/>
                <a:miter/>
              </a:ln>
            </p:spPr>
            <p:txBody>
              <a:bodyPr rtlCol="0" anchor="ctr"/>
              <a:lstStyle/>
              <a:p>
                <a:endParaRPr lang="en-US"/>
              </a:p>
            </p:txBody>
          </p:sp>
        </p:grpSp>
        <p:grpSp>
          <p:nvGrpSpPr>
            <p:cNvPr id="232" name="Graphic 2">
              <a:extLst>
                <a:ext uri="{FF2B5EF4-FFF2-40B4-BE49-F238E27FC236}">
                  <a16:creationId xmlns:a16="http://schemas.microsoft.com/office/drawing/2014/main" id="{40597581-9957-4CEC-9995-374BFBAEE698}"/>
                </a:ext>
              </a:extLst>
            </p:cNvPr>
            <p:cNvGrpSpPr/>
            <p:nvPr/>
          </p:nvGrpSpPr>
          <p:grpSpPr>
            <a:xfrm>
              <a:off x="5901047" y="4360115"/>
              <a:ext cx="615016" cy="1056080"/>
              <a:chOff x="5901047" y="4360115"/>
              <a:chExt cx="615016" cy="1056080"/>
            </a:xfrm>
          </p:grpSpPr>
          <p:sp>
            <p:nvSpPr>
              <p:cNvPr id="233" name="Freeform: Shape 232">
                <a:extLst>
                  <a:ext uri="{FF2B5EF4-FFF2-40B4-BE49-F238E27FC236}">
                    <a16:creationId xmlns:a16="http://schemas.microsoft.com/office/drawing/2014/main" id="{49453AC7-6AFC-4000-F627-B2AADE72B331}"/>
                  </a:ext>
                </a:extLst>
              </p:cNvPr>
              <p:cNvSpPr/>
              <p:nvPr/>
            </p:nvSpPr>
            <p:spPr>
              <a:xfrm>
                <a:off x="5912859" y="4447942"/>
                <a:ext cx="590532" cy="951577"/>
              </a:xfrm>
              <a:custGeom>
                <a:avLst/>
                <a:gdLst>
                  <a:gd name="connsiteX0" fmla="*/ 258097 w 590532"/>
                  <a:gd name="connsiteY0" fmla="*/ 0 h 951577"/>
                  <a:gd name="connsiteX1" fmla="*/ 387300 w 590532"/>
                  <a:gd name="connsiteY1" fmla="*/ 316517 h 951577"/>
                  <a:gd name="connsiteX2" fmla="*/ 590533 w 590532"/>
                  <a:gd name="connsiteY2" fmla="*/ 873512 h 951577"/>
                  <a:gd name="connsiteX3" fmla="*/ 499503 w 590532"/>
                  <a:gd name="connsiteY3" fmla="*/ 933013 h 951577"/>
                  <a:gd name="connsiteX4" fmla="*/ 404764 w 590532"/>
                  <a:gd name="connsiteY4" fmla="*/ 951405 h 951577"/>
                  <a:gd name="connsiteX5" fmla="*/ 117766 w 590532"/>
                  <a:gd name="connsiteY5" fmla="*/ 415892 h 951577"/>
                  <a:gd name="connsiteX6" fmla="*/ 0 w 590532"/>
                  <a:gd name="connsiteY6" fmla="*/ 109112 h 951577"/>
                  <a:gd name="connsiteX7" fmla="*/ 258097 w 590532"/>
                  <a:gd name="connsiteY7" fmla="*/ 0 h 95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532" h="951577">
                    <a:moveTo>
                      <a:pt x="258097" y="0"/>
                    </a:moveTo>
                    <a:cubicBezTo>
                      <a:pt x="258097" y="0"/>
                      <a:pt x="353299" y="226260"/>
                      <a:pt x="387300" y="316517"/>
                    </a:cubicBezTo>
                    <a:cubicBezTo>
                      <a:pt x="448347" y="478794"/>
                      <a:pt x="590533" y="873512"/>
                      <a:pt x="590533" y="873512"/>
                    </a:cubicBezTo>
                    <a:cubicBezTo>
                      <a:pt x="590533" y="873512"/>
                      <a:pt x="566268" y="906277"/>
                      <a:pt x="499503" y="933013"/>
                    </a:cubicBezTo>
                    <a:cubicBezTo>
                      <a:pt x="445720" y="954651"/>
                      <a:pt x="404764" y="951405"/>
                      <a:pt x="404764" y="951405"/>
                    </a:cubicBezTo>
                    <a:cubicBezTo>
                      <a:pt x="404764" y="951405"/>
                      <a:pt x="195968" y="596405"/>
                      <a:pt x="117766" y="415892"/>
                    </a:cubicBezTo>
                    <a:cubicBezTo>
                      <a:pt x="71865" y="309717"/>
                      <a:pt x="0" y="109112"/>
                      <a:pt x="0" y="109112"/>
                    </a:cubicBezTo>
                    <a:lnTo>
                      <a:pt x="258097" y="0"/>
                    </a:lnTo>
                    <a:close/>
                  </a:path>
                </a:pathLst>
              </a:custGeom>
              <a:solidFill>
                <a:srgbClr val="135689"/>
              </a:solidFill>
              <a:ln w="1543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807D050-AD75-DE7A-B5E9-6BD2B77C7A0C}"/>
                  </a:ext>
                </a:extLst>
              </p:cNvPr>
              <p:cNvSpPr/>
              <p:nvPr/>
            </p:nvSpPr>
            <p:spPr>
              <a:xfrm>
                <a:off x="6243594" y="5194415"/>
                <a:ext cx="272470" cy="221780"/>
              </a:xfrm>
              <a:custGeom>
                <a:avLst/>
                <a:gdLst>
                  <a:gd name="connsiteX0" fmla="*/ 0 w 272470"/>
                  <a:gd name="connsiteY0" fmla="*/ 93502 h 221780"/>
                  <a:gd name="connsiteX1" fmla="*/ 63983 w 272470"/>
                  <a:gd name="connsiteY1" fmla="*/ 221778 h 221780"/>
                  <a:gd name="connsiteX2" fmla="*/ 175259 w 272470"/>
                  <a:gd name="connsiteY2" fmla="*/ 187932 h 221780"/>
                  <a:gd name="connsiteX3" fmla="*/ 272470 w 272470"/>
                  <a:gd name="connsiteY3" fmla="*/ 131676 h 221780"/>
                  <a:gd name="connsiteX4" fmla="*/ 226260 w 272470"/>
                  <a:gd name="connsiteY4" fmla="*/ 0 h 221780"/>
                  <a:gd name="connsiteX5" fmla="*/ 0 w 272470"/>
                  <a:gd name="connsiteY5" fmla="*/ 93502 h 22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470" h="221780">
                    <a:moveTo>
                      <a:pt x="0" y="93502"/>
                    </a:moveTo>
                    <a:lnTo>
                      <a:pt x="63983" y="221778"/>
                    </a:lnTo>
                    <a:cubicBezTo>
                      <a:pt x="63983" y="221778"/>
                      <a:pt x="95511" y="222705"/>
                      <a:pt x="175259" y="187932"/>
                    </a:cubicBezTo>
                    <a:cubicBezTo>
                      <a:pt x="254852" y="153158"/>
                      <a:pt x="272470" y="131676"/>
                      <a:pt x="272470" y="131676"/>
                    </a:cubicBezTo>
                    <a:lnTo>
                      <a:pt x="226260" y="0"/>
                    </a:lnTo>
                    <a:cubicBezTo>
                      <a:pt x="226260" y="154"/>
                      <a:pt x="55329" y="87011"/>
                      <a:pt x="0" y="93502"/>
                    </a:cubicBezTo>
                    <a:close/>
                  </a:path>
                </a:pathLst>
              </a:custGeom>
              <a:solidFill>
                <a:srgbClr val="1177A7"/>
              </a:solidFill>
              <a:ln w="15431"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2E08A66E-BCA8-BD97-2113-34E9CB0046DC}"/>
                  </a:ext>
                </a:extLst>
              </p:cNvPr>
              <p:cNvSpPr/>
              <p:nvPr/>
            </p:nvSpPr>
            <p:spPr>
              <a:xfrm>
                <a:off x="5901047" y="4360115"/>
                <a:ext cx="279929" cy="280061"/>
              </a:xfrm>
              <a:custGeom>
                <a:avLst/>
                <a:gdLst>
                  <a:gd name="connsiteX0" fmla="*/ 10111 w 279929"/>
                  <a:gd name="connsiteY0" fmla="*/ 192303 h 280061"/>
                  <a:gd name="connsiteX1" fmla="*/ 192170 w 279929"/>
                  <a:gd name="connsiteY1" fmla="*/ 269886 h 280061"/>
                  <a:gd name="connsiteX2" fmla="*/ 269754 w 279929"/>
                  <a:gd name="connsiteY2" fmla="*/ 87827 h 280061"/>
                  <a:gd name="connsiteX3" fmla="*/ 87695 w 279929"/>
                  <a:gd name="connsiteY3" fmla="*/ 10089 h 280061"/>
                  <a:gd name="connsiteX4" fmla="*/ 10111 w 279929"/>
                  <a:gd name="connsiteY4" fmla="*/ 192303 h 28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29" h="280061">
                    <a:moveTo>
                      <a:pt x="10111" y="192303"/>
                    </a:moveTo>
                    <a:cubicBezTo>
                      <a:pt x="39012" y="264014"/>
                      <a:pt x="120459" y="298787"/>
                      <a:pt x="192170" y="269886"/>
                    </a:cubicBezTo>
                    <a:cubicBezTo>
                      <a:pt x="263881" y="241140"/>
                      <a:pt x="298655" y="159538"/>
                      <a:pt x="269754" y="87827"/>
                    </a:cubicBezTo>
                    <a:cubicBezTo>
                      <a:pt x="241008" y="16116"/>
                      <a:pt x="159406" y="-18657"/>
                      <a:pt x="87695" y="10089"/>
                    </a:cubicBezTo>
                    <a:cubicBezTo>
                      <a:pt x="15984" y="38990"/>
                      <a:pt x="-18635" y="120592"/>
                      <a:pt x="10111" y="192303"/>
                    </a:cubicBezTo>
                    <a:close/>
                  </a:path>
                </a:pathLst>
              </a:custGeom>
              <a:solidFill>
                <a:srgbClr val="135689"/>
              </a:solidFill>
              <a:ln w="15431" cap="flat">
                <a:noFill/>
                <a:prstDash val="solid"/>
                <a:miter/>
              </a:ln>
            </p:spPr>
            <p:txBody>
              <a:bodyPr rtlCol="0" anchor="ctr"/>
              <a:lstStyle/>
              <a:p>
                <a:endParaRPr lang="en-US"/>
              </a:p>
            </p:txBody>
          </p:sp>
        </p:grpSp>
        <p:grpSp>
          <p:nvGrpSpPr>
            <p:cNvPr id="236" name="Graphic 2">
              <a:extLst>
                <a:ext uri="{FF2B5EF4-FFF2-40B4-BE49-F238E27FC236}">
                  <a16:creationId xmlns:a16="http://schemas.microsoft.com/office/drawing/2014/main" id="{5EA16C7A-552D-A938-4775-D72B2513DABE}"/>
                </a:ext>
              </a:extLst>
            </p:cNvPr>
            <p:cNvGrpSpPr/>
            <p:nvPr/>
          </p:nvGrpSpPr>
          <p:grpSpPr>
            <a:xfrm>
              <a:off x="5570084" y="3502179"/>
              <a:ext cx="612199" cy="1138686"/>
              <a:chOff x="5570084" y="3502179"/>
              <a:chExt cx="612199" cy="1138686"/>
            </a:xfrm>
            <a:solidFill>
              <a:srgbClr val="135689"/>
            </a:solidFill>
          </p:grpSpPr>
          <p:sp>
            <p:nvSpPr>
              <p:cNvPr id="237" name="Freeform: Shape 236">
                <a:extLst>
                  <a:ext uri="{FF2B5EF4-FFF2-40B4-BE49-F238E27FC236}">
                    <a16:creationId xmlns:a16="http://schemas.microsoft.com/office/drawing/2014/main" id="{F424D859-4FC5-F52F-607A-CBD9D2B6D387}"/>
                  </a:ext>
                </a:extLst>
              </p:cNvPr>
              <p:cNvSpPr/>
              <p:nvPr/>
            </p:nvSpPr>
            <p:spPr>
              <a:xfrm>
                <a:off x="5570084" y="3502179"/>
                <a:ext cx="605045" cy="1048847"/>
              </a:xfrm>
              <a:custGeom>
                <a:avLst/>
                <a:gdLst>
                  <a:gd name="connsiteX0" fmla="*/ 341539 w 605045"/>
                  <a:gd name="connsiteY0" fmla="*/ 1048848 h 1048847"/>
                  <a:gd name="connsiteX1" fmla="*/ 294 w 605045"/>
                  <a:gd name="connsiteY1" fmla="*/ 177809 h 1048847"/>
                  <a:gd name="connsiteX2" fmla="*/ 349575 w 605045"/>
                  <a:gd name="connsiteY2" fmla="*/ 73952 h 1048847"/>
                  <a:gd name="connsiteX3" fmla="*/ 605045 w 605045"/>
                  <a:gd name="connsiteY3" fmla="*/ 952873 h 1048847"/>
                  <a:gd name="connsiteX4" fmla="*/ 341539 w 605045"/>
                  <a:gd name="connsiteY4" fmla="*/ 1048848 h 104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5" h="1048847">
                    <a:moveTo>
                      <a:pt x="341539" y="1048848"/>
                    </a:moveTo>
                    <a:cubicBezTo>
                      <a:pt x="341539" y="1048848"/>
                      <a:pt x="-11606" y="411333"/>
                      <a:pt x="294" y="177809"/>
                    </a:cubicBezTo>
                    <a:cubicBezTo>
                      <a:pt x="11422" y="-40724"/>
                      <a:pt x="317120" y="-35624"/>
                      <a:pt x="349575" y="73952"/>
                    </a:cubicBezTo>
                    <a:cubicBezTo>
                      <a:pt x="386667" y="198982"/>
                      <a:pt x="605045" y="952873"/>
                      <a:pt x="605045" y="952873"/>
                    </a:cubicBezTo>
                    <a:lnTo>
                      <a:pt x="341539" y="1048848"/>
                    </a:lnTo>
                    <a:close/>
                  </a:path>
                </a:pathLst>
              </a:custGeom>
              <a:solidFill>
                <a:srgbClr val="135689"/>
              </a:solidFill>
              <a:ln w="15431"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D31EECA7-9513-8060-D740-88CCDC74C5AC}"/>
                  </a:ext>
                </a:extLst>
              </p:cNvPr>
              <p:cNvSpPr/>
              <p:nvPr/>
            </p:nvSpPr>
            <p:spPr>
              <a:xfrm>
                <a:off x="5902222" y="4360886"/>
                <a:ext cx="280061" cy="279979"/>
              </a:xfrm>
              <a:custGeom>
                <a:avLst/>
                <a:gdLst>
                  <a:gd name="connsiteX0" fmla="*/ 9400 w 280061"/>
                  <a:gd name="connsiteY0" fmla="*/ 190141 h 279979"/>
                  <a:gd name="connsiteX1" fmla="*/ 190223 w 280061"/>
                  <a:gd name="connsiteY1" fmla="*/ 270661 h 279979"/>
                  <a:gd name="connsiteX2" fmla="*/ 270743 w 280061"/>
                  <a:gd name="connsiteY2" fmla="*/ 89839 h 279979"/>
                  <a:gd name="connsiteX3" fmla="*/ 89920 w 280061"/>
                  <a:gd name="connsiteY3" fmla="*/ 9318 h 279979"/>
                  <a:gd name="connsiteX4" fmla="*/ 9400 w 280061"/>
                  <a:gd name="connsiteY4" fmla="*/ 190141 h 279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61" h="279979">
                    <a:moveTo>
                      <a:pt x="9400" y="190141"/>
                    </a:moveTo>
                    <a:cubicBezTo>
                      <a:pt x="37065" y="262315"/>
                      <a:pt x="118048" y="298325"/>
                      <a:pt x="190223" y="270661"/>
                    </a:cubicBezTo>
                    <a:cubicBezTo>
                      <a:pt x="262397" y="242997"/>
                      <a:pt x="298407" y="161858"/>
                      <a:pt x="270743" y="89839"/>
                    </a:cubicBezTo>
                    <a:cubicBezTo>
                      <a:pt x="243079" y="17664"/>
                      <a:pt x="162095" y="-18346"/>
                      <a:pt x="89920" y="9318"/>
                    </a:cubicBezTo>
                    <a:cubicBezTo>
                      <a:pt x="17591" y="36983"/>
                      <a:pt x="-18419" y="117966"/>
                      <a:pt x="9400" y="190141"/>
                    </a:cubicBezTo>
                    <a:close/>
                  </a:path>
                </a:pathLst>
              </a:custGeom>
              <a:solidFill>
                <a:srgbClr val="135689"/>
              </a:solidFill>
              <a:ln w="15431" cap="flat">
                <a:noFill/>
                <a:prstDash val="solid"/>
                <a:miter/>
              </a:ln>
            </p:spPr>
            <p:txBody>
              <a:bodyPr rtlCol="0" anchor="ctr"/>
              <a:lstStyle/>
              <a:p>
                <a:endParaRPr lang="en-US"/>
              </a:p>
            </p:txBody>
          </p:sp>
        </p:grpSp>
        <p:sp>
          <p:nvSpPr>
            <p:cNvPr id="239" name="Freeform: Shape 238">
              <a:extLst>
                <a:ext uri="{FF2B5EF4-FFF2-40B4-BE49-F238E27FC236}">
                  <a16:creationId xmlns:a16="http://schemas.microsoft.com/office/drawing/2014/main" id="{50527BD0-9323-335E-E376-F51704632670}"/>
                </a:ext>
              </a:extLst>
            </p:cNvPr>
            <p:cNvSpPr/>
            <p:nvPr/>
          </p:nvSpPr>
          <p:spPr>
            <a:xfrm>
              <a:off x="5570363" y="3399944"/>
              <a:ext cx="652366" cy="370763"/>
            </a:xfrm>
            <a:custGeom>
              <a:avLst/>
              <a:gdLst>
                <a:gd name="connsiteX0" fmla="*/ 14 w 652366"/>
                <a:gd name="connsiteY0" fmla="*/ 280043 h 370763"/>
                <a:gd name="connsiteX1" fmla="*/ 312667 w 652366"/>
                <a:gd name="connsiteY1" fmla="*/ 369373 h 370763"/>
                <a:gd name="connsiteX2" fmla="*/ 358723 w 652366"/>
                <a:gd name="connsiteY2" fmla="*/ 370764 h 370763"/>
                <a:gd name="connsiteX3" fmla="*/ 612338 w 652366"/>
                <a:gd name="connsiteY3" fmla="*/ 312498 h 370763"/>
                <a:gd name="connsiteX4" fmla="*/ 652367 w 652366"/>
                <a:gd name="connsiteY4" fmla="*/ 0 h 370763"/>
                <a:gd name="connsiteX5" fmla="*/ 29842 w 652366"/>
                <a:gd name="connsiteY5" fmla="*/ 9428 h 370763"/>
                <a:gd name="connsiteX6" fmla="*/ 14 w 652366"/>
                <a:gd name="connsiteY6" fmla="*/ 280043 h 3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366" h="370763">
                  <a:moveTo>
                    <a:pt x="14" y="280043"/>
                  </a:moveTo>
                  <a:lnTo>
                    <a:pt x="312667" y="369373"/>
                  </a:lnTo>
                  <a:lnTo>
                    <a:pt x="358723" y="370764"/>
                  </a:lnTo>
                  <a:lnTo>
                    <a:pt x="612338" y="312498"/>
                  </a:lnTo>
                  <a:cubicBezTo>
                    <a:pt x="643866" y="185150"/>
                    <a:pt x="652367" y="0"/>
                    <a:pt x="652367" y="0"/>
                  </a:cubicBezTo>
                  <a:lnTo>
                    <a:pt x="29842" y="9428"/>
                  </a:lnTo>
                  <a:cubicBezTo>
                    <a:pt x="29842" y="9273"/>
                    <a:pt x="-758" y="236151"/>
                    <a:pt x="14" y="280043"/>
                  </a:cubicBezTo>
                  <a:close/>
                </a:path>
              </a:pathLst>
            </a:custGeom>
            <a:gradFill>
              <a:gsLst>
                <a:gs pos="10860">
                  <a:srgbClr val="0D4469"/>
                </a:gs>
                <a:gs pos="25540">
                  <a:srgbClr val="0F4A74"/>
                </a:gs>
                <a:gs pos="44800">
                  <a:srgbClr val="135689"/>
                </a:gs>
              </a:gsLst>
              <a:lin ang="10800000" scaled="1"/>
            </a:gradFill>
            <a:ln w="15431"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D828CFB9-80C5-0447-8DBB-7E2FB580F50B}"/>
                </a:ext>
              </a:extLst>
            </p:cNvPr>
            <p:cNvSpPr/>
            <p:nvPr/>
          </p:nvSpPr>
          <p:spPr>
            <a:xfrm>
              <a:off x="6177102" y="3443064"/>
              <a:ext cx="42846" cy="144658"/>
            </a:xfrm>
            <a:custGeom>
              <a:avLst/>
              <a:gdLst>
                <a:gd name="connsiteX0" fmla="*/ 10391 w 42846"/>
                <a:gd name="connsiteY0" fmla="*/ 464 h 144658"/>
                <a:gd name="connsiteX1" fmla="*/ 28164 w 42846"/>
                <a:gd name="connsiteY1" fmla="*/ 144658 h 144658"/>
                <a:gd name="connsiteX2" fmla="*/ 42846 w 42846"/>
                <a:gd name="connsiteY2" fmla="*/ 0 h 144658"/>
                <a:gd name="connsiteX3" fmla="*/ 10391 w 42846"/>
                <a:gd name="connsiteY3" fmla="*/ 464 h 144658"/>
              </a:gdLst>
              <a:ahLst/>
              <a:cxnLst>
                <a:cxn ang="0">
                  <a:pos x="connsiteX0" y="connsiteY0"/>
                </a:cxn>
                <a:cxn ang="0">
                  <a:pos x="connsiteX1" y="connsiteY1"/>
                </a:cxn>
                <a:cxn ang="0">
                  <a:pos x="connsiteX2" y="connsiteY2"/>
                </a:cxn>
                <a:cxn ang="0">
                  <a:pos x="connsiteX3" y="connsiteY3"/>
                </a:cxn>
              </a:cxnLst>
              <a:rect l="l" t="t" r="r" b="b"/>
              <a:pathLst>
                <a:path w="42846" h="144658">
                  <a:moveTo>
                    <a:pt x="10391" y="464"/>
                  </a:moveTo>
                  <a:cubicBezTo>
                    <a:pt x="11782" y="74029"/>
                    <a:pt x="-23301" y="127194"/>
                    <a:pt x="28164" y="144658"/>
                  </a:cubicBezTo>
                  <a:cubicBezTo>
                    <a:pt x="35737" y="88866"/>
                    <a:pt x="40219" y="35392"/>
                    <a:pt x="42846" y="0"/>
                  </a:cubicBezTo>
                  <a:lnTo>
                    <a:pt x="10391" y="464"/>
                  </a:lnTo>
                  <a:close/>
                </a:path>
              </a:pathLst>
            </a:custGeom>
            <a:solidFill>
              <a:srgbClr val="133156"/>
            </a:solidFill>
            <a:ln w="15431"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36BBE96-95CB-71C2-84F0-C79242F62DAF}"/>
                </a:ext>
              </a:extLst>
            </p:cNvPr>
            <p:cNvSpPr/>
            <p:nvPr/>
          </p:nvSpPr>
          <p:spPr>
            <a:xfrm>
              <a:off x="5581660" y="3406744"/>
              <a:ext cx="178504" cy="157713"/>
            </a:xfrm>
            <a:custGeom>
              <a:avLst/>
              <a:gdLst>
                <a:gd name="connsiteX0" fmla="*/ 141412 w 178504"/>
                <a:gd name="connsiteY0" fmla="*/ 105557 h 157713"/>
                <a:gd name="connsiteX1" fmla="*/ 178504 w 178504"/>
                <a:gd name="connsiteY1" fmla="*/ 0 h 157713"/>
                <a:gd name="connsiteX2" fmla="*/ 18546 w 178504"/>
                <a:gd name="connsiteY2" fmla="*/ 2473 h 157713"/>
                <a:gd name="connsiteX3" fmla="*/ 0 w 178504"/>
                <a:gd name="connsiteY3" fmla="*/ 150222 h 157713"/>
                <a:gd name="connsiteX4" fmla="*/ 141412 w 178504"/>
                <a:gd name="connsiteY4" fmla="*/ 105557 h 15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04" h="157713">
                  <a:moveTo>
                    <a:pt x="141412" y="105557"/>
                  </a:moveTo>
                  <a:cubicBezTo>
                    <a:pt x="162586" y="70320"/>
                    <a:pt x="174795" y="35083"/>
                    <a:pt x="178504" y="0"/>
                  </a:cubicBezTo>
                  <a:lnTo>
                    <a:pt x="18546" y="2473"/>
                  </a:lnTo>
                  <a:cubicBezTo>
                    <a:pt x="18546" y="2473"/>
                    <a:pt x="8346" y="78047"/>
                    <a:pt x="0" y="150222"/>
                  </a:cubicBezTo>
                  <a:cubicBezTo>
                    <a:pt x="56874" y="167995"/>
                    <a:pt x="116839" y="154549"/>
                    <a:pt x="141412" y="105557"/>
                  </a:cubicBezTo>
                  <a:close/>
                </a:path>
              </a:pathLst>
            </a:custGeom>
            <a:solidFill>
              <a:srgbClr val="0D4469"/>
            </a:solidFill>
            <a:ln w="15431" cap="flat">
              <a:noFill/>
              <a:prstDash val="solid"/>
              <a:miter/>
            </a:ln>
          </p:spPr>
          <p:txBody>
            <a:bodyPr rtlCol="0" anchor="ctr"/>
            <a:lstStyle/>
            <a:p>
              <a:endParaRPr lang="en-US"/>
            </a:p>
          </p:txBody>
        </p:sp>
        <p:grpSp>
          <p:nvGrpSpPr>
            <p:cNvPr id="242" name="Graphic 2">
              <a:extLst>
                <a:ext uri="{FF2B5EF4-FFF2-40B4-BE49-F238E27FC236}">
                  <a16:creationId xmlns:a16="http://schemas.microsoft.com/office/drawing/2014/main" id="{8B085BF5-9A50-2921-BD34-266618DD229E}"/>
                </a:ext>
              </a:extLst>
            </p:cNvPr>
            <p:cNvGrpSpPr/>
            <p:nvPr/>
          </p:nvGrpSpPr>
          <p:grpSpPr>
            <a:xfrm>
              <a:off x="5590005" y="3342452"/>
              <a:ext cx="655597" cy="194130"/>
              <a:chOff x="5590005" y="3342452"/>
              <a:chExt cx="655597" cy="194130"/>
            </a:xfrm>
          </p:grpSpPr>
          <p:sp>
            <p:nvSpPr>
              <p:cNvPr id="243" name="Freeform: Shape 242">
                <a:extLst>
                  <a:ext uri="{FF2B5EF4-FFF2-40B4-BE49-F238E27FC236}">
                    <a16:creationId xmlns:a16="http://schemas.microsoft.com/office/drawing/2014/main" id="{38F86DC7-F92C-78EC-EC91-3CC38A5236AD}"/>
                  </a:ext>
                </a:extLst>
              </p:cNvPr>
              <p:cNvSpPr/>
              <p:nvPr/>
            </p:nvSpPr>
            <p:spPr>
              <a:xfrm>
                <a:off x="5590005" y="3342452"/>
                <a:ext cx="655597" cy="181718"/>
              </a:xfrm>
              <a:custGeom>
                <a:avLst/>
                <a:gdLst>
                  <a:gd name="connsiteX0" fmla="*/ 644007 w 655597"/>
                  <a:gd name="connsiteY0" fmla="*/ 116685 h 181718"/>
                  <a:gd name="connsiteX1" fmla="*/ 0 w 655597"/>
                  <a:gd name="connsiteY1" fmla="*/ 114830 h 181718"/>
                  <a:gd name="connsiteX2" fmla="*/ 19628 w 655597"/>
                  <a:gd name="connsiteY2" fmla="*/ 0 h 181718"/>
                  <a:gd name="connsiteX3" fmla="*/ 655598 w 655597"/>
                  <a:gd name="connsiteY3" fmla="*/ 16228 h 181718"/>
                  <a:gd name="connsiteX4" fmla="*/ 644007 w 655597"/>
                  <a:gd name="connsiteY4" fmla="*/ 116685 h 18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97" h="181718">
                    <a:moveTo>
                      <a:pt x="644007" y="116685"/>
                    </a:moveTo>
                    <a:cubicBezTo>
                      <a:pt x="408319" y="204623"/>
                      <a:pt x="235688" y="202769"/>
                      <a:pt x="0" y="114830"/>
                    </a:cubicBezTo>
                    <a:cubicBezTo>
                      <a:pt x="773" y="93811"/>
                      <a:pt x="19628" y="0"/>
                      <a:pt x="19628" y="0"/>
                    </a:cubicBezTo>
                    <a:cubicBezTo>
                      <a:pt x="255315" y="87939"/>
                      <a:pt x="419910" y="104166"/>
                      <a:pt x="655598" y="16228"/>
                    </a:cubicBezTo>
                    <a:lnTo>
                      <a:pt x="644007" y="116685"/>
                    </a:lnTo>
                    <a:close/>
                  </a:path>
                </a:pathLst>
              </a:custGeom>
              <a:solidFill>
                <a:srgbClr val="B1633D"/>
              </a:solidFill>
              <a:ln w="15431"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3EC3391-8422-FE77-0190-513A9A9B588B}"/>
                  </a:ext>
                </a:extLst>
              </p:cNvPr>
              <p:cNvSpPr/>
              <p:nvPr/>
            </p:nvSpPr>
            <p:spPr>
              <a:xfrm>
                <a:off x="5769746" y="3370116"/>
                <a:ext cx="60119" cy="155940"/>
              </a:xfrm>
              <a:custGeom>
                <a:avLst/>
                <a:gdLst>
                  <a:gd name="connsiteX0" fmla="*/ 5564 w 60119"/>
                  <a:gd name="connsiteY0" fmla="*/ 0 h 155940"/>
                  <a:gd name="connsiteX1" fmla="*/ 0 w 60119"/>
                  <a:gd name="connsiteY1" fmla="*/ 146358 h 155940"/>
                  <a:gd name="connsiteX2" fmla="*/ 36937 w 60119"/>
                  <a:gd name="connsiteY2" fmla="*/ 155940 h 155940"/>
                  <a:gd name="connsiteX3" fmla="*/ 60120 w 60119"/>
                  <a:gd name="connsiteY3" fmla="*/ 10046 h 155940"/>
                </a:gdLst>
                <a:ahLst/>
                <a:cxnLst>
                  <a:cxn ang="0">
                    <a:pos x="connsiteX0" y="connsiteY0"/>
                  </a:cxn>
                  <a:cxn ang="0">
                    <a:pos x="connsiteX1" y="connsiteY1"/>
                  </a:cxn>
                  <a:cxn ang="0">
                    <a:pos x="connsiteX2" y="connsiteY2"/>
                  </a:cxn>
                  <a:cxn ang="0">
                    <a:pos x="connsiteX3" y="connsiteY3"/>
                  </a:cxn>
                </a:cxnLst>
                <a:rect l="l" t="t" r="r" b="b"/>
                <a:pathLst>
                  <a:path w="60119" h="155940">
                    <a:moveTo>
                      <a:pt x="5564" y="0"/>
                    </a:moveTo>
                    <a:lnTo>
                      <a:pt x="0" y="146358"/>
                    </a:lnTo>
                    <a:lnTo>
                      <a:pt x="36937" y="155940"/>
                    </a:lnTo>
                    <a:lnTo>
                      <a:pt x="60120" y="10046"/>
                    </a:lnTo>
                    <a:close/>
                  </a:path>
                </a:pathLst>
              </a:custGeom>
              <a:solidFill>
                <a:srgbClr val="135689"/>
              </a:solidFill>
              <a:ln w="15431"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88A1DED6-5426-5101-15CC-0B3E6DE118A3}"/>
                  </a:ext>
                </a:extLst>
              </p:cNvPr>
              <p:cNvSpPr/>
              <p:nvPr/>
            </p:nvSpPr>
            <p:spPr>
              <a:xfrm>
                <a:off x="6154574" y="3360225"/>
                <a:ext cx="43119" cy="153776"/>
              </a:xfrm>
              <a:custGeom>
                <a:avLst/>
                <a:gdLst>
                  <a:gd name="connsiteX0" fmla="*/ 0 w 43119"/>
                  <a:gd name="connsiteY0" fmla="*/ 11746 h 153776"/>
                  <a:gd name="connsiteX1" fmla="*/ 9428 w 43119"/>
                  <a:gd name="connsiteY1" fmla="*/ 142958 h 153776"/>
                  <a:gd name="connsiteX2" fmla="*/ 43119 w 43119"/>
                  <a:gd name="connsiteY2" fmla="*/ 153776 h 153776"/>
                  <a:gd name="connsiteX3" fmla="*/ 43119 w 43119"/>
                  <a:gd name="connsiteY3" fmla="*/ 0 h 153776"/>
                </a:gdLst>
                <a:ahLst/>
                <a:cxnLst>
                  <a:cxn ang="0">
                    <a:pos x="connsiteX0" y="connsiteY0"/>
                  </a:cxn>
                  <a:cxn ang="0">
                    <a:pos x="connsiteX1" y="connsiteY1"/>
                  </a:cxn>
                  <a:cxn ang="0">
                    <a:pos x="connsiteX2" y="connsiteY2"/>
                  </a:cxn>
                  <a:cxn ang="0">
                    <a:pos x="connsiteX3" y="connsiteY3"/>
                  </a:cxn>
                </a:cxnLst>
                <a:rect l="l" t="t" r="r" b="b"/>
                <a:pathLst>
                  <a:path w="43119" h="153776">
                    <a:moveTo>
                      <a:pt x="0" y="11746"/>
                    </a:moveTo>
                    <a:lnTo>
                      <a:pt x="9428" y="142958"/>
                    </a:lnTo>
                    <a:lnTo>
                      <a:pt x="43119" y="153776"/>
                    </a:lnTo>
                    <a:lnTo>
                      <a:pt x="43119" y="0"/>
                    </a:lnTo>
                    <a:close/>
                  </a:path>
                </a:pathLst>
              </a:custGeom>
              <a:solidFill>
                <a:srgbClr val="0E466C"/>
              </a:solidFill>
              <a:ln w="15431"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8D2E96DC-821A-EE99-00C0-3E0A8A33683C}"/>
                  </a:ext>
                </a:extLst>
              </p:cNvPr>
              <p:cNvSpPr/>
              <p:nvPr/>
            </p:nvSpPr>
            <p:spPr>
              <a:xfrm>
                <a:off x="5924569" y="3392062"/>
                <a:ext cx="165747" cy="144520"/>
              </a:xfrm>
              <a:custGeom>
                <a:avLst/>
                <a:gdLst>
                  <a:gd name="connsiteX0" fmla="*/ 13481 w 165747"/>
                  <a:gd name="connsiteY0" fmla="*/ 142185 h 144520"/>
                  <a:gd name="connsiteX1" fmla="*/ 9926 w 165747"/>
                  <a:gd name="connsiteY1" fmla="*/ 135385 h 144520"/>
                  <a:gd name="connsiteX2" fmla="*/ 35 w 165747"/>
                  <a:gd name="connsiteY2" fmla="*/ 22873 h 144520"/>
                  <a:gd name="connsiteX3" fmla="*/ 9308 w 165747"/>
                  <a:gd name="connsiteY3" fmla="*/ 11900 h 144520"/>
                  <a:gd name="connsiteX4" fmla="*/ 144848 w 165747"/>
                  <a:gd name="connsiteY4" fmla="*/ 0 h 144520"/>
                  <a:gd name="connsiteX5" fmla="*/ 152266 w 165747"/>
                  <a:gd name="connsiteY5" fmla="*/ 2318 h 144520"/>
                  <a:gd name="connsiteX6" fmla="*/ 155821 w 165747"/>
                  <a:gd name="connsiteY6" fmla="*/ 9118 h 144520"/>
                  <a:gd name="connsiteX7" fmla="*/ 165712 w 165747"/>
                  <a:gd name="connsiteY7" fmla="*/ 121476 h 144520"/>
                  <a:gd name="connsiteX8" fmla="*/ 156439 w 165747"/>
                  <a:gd name="connsiteY8" fmla="*/ 132449 h 144520"/>
                  <a:gd name="connsiteX9" fmla="*/ 19972 w 165747"/>
                  <a:gd name="connsiteY9" fmla="*/ 144504 h 144520"/>
                  <a:gd name="connsiteX10" fmla="*/ 13481 w 165747"/>
                  <a:gd name="connsiteY10" fmla="*/ 142185 h 144520"/>
                  <a:gd name="connsiteX11" fmla="*/ 136502 w 165747"/>
                  <a:gd name="connsiteY11" fmla="*/ 21173 h 144520"/>
                  <a:gd name="connsiteX12" fmla="*/ 21208 w 165747"/>
                  <a:gd name="connsiteY12" fmla="*/ 31219 h 144520"/>
                  <a:gd name="connsiteX13" fmla="*/ 29245 w 165747"/>
                  <a:gd name="connsiteY13" fmla="*/ 123485 h 144520"/>
                  <a:gd name="connsiteX14" fmla="*/ 144539 w 165747"/>
                  <a:gd name="connsiteY14" fmla="*/ 113285 h 144520"/>
                  <a:gd name="connsiteX15" fmla="*/ 136502 w 165747"/>
                  <a:gd name="connsiteY15" fmla="*/ 21173 h 14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747" h="144520">
                    <a:moveTo>
                      <a:pt x="13481" y="142185"/>
                    </a:moveTo>
                    <a:cubicBezTo>
                      <a:pt x="11472" y="140485"/>
                      <a:pt x="10081" y="138012"/>
                      <a:pt x="9926" y="135385"/>
                    </a:cubicBezTo>
                    <a:lnTo>
                      <a:pt x="35" y="22873"/>
                    </a:lnTo>
                    <a:cubicBezTo>
                      <a:pt x="-428" y="17309"/>
                      <a:pt x="3744" y="12364"/>
                      <a:pt x="9308" y="11900"/>
                    </a:cubicBezTo>
                    <a:lnTo>
                      <a:pt x="144848" y="0"/>
                    </a:lnTo>
                    <a:cubicBezTo>
                      <a:pt x="147475" y="0"/>
                      <a:pt x="150257" y="618"/>
                      <a:pt x="152266" y="2318"/>
                    </a:cubicBezTo>
                    <a:cubicBezTo>
                      <a:pt x="154275" y="4018"/>
                      <a:pt x="155666" y="6491"/>
                      <a:pt x="155821" y="9118"/>
                    </a:cubicBezTo>
                    <a:lnTo>
                      <a:pt x="165712" y="121476"/>
                    </a:lnTo>
                    <a:cubicBezTo>
                      <a:pt x="166176" y="127039"/>
                      <a:pt x="162003" y="131985"/>
                      <a:pt x="156439" y="132449"/>
                    </a:cubicBezTo>
                    <a:cubicBezTo>
                      <a:pt x="156439" y="132449"/>
                      <a:pt x="20899" y="144349"/>
                      <a:pt x="19972" y="144504"/>
                    </a:cubicBezTo>
                    <a:cubicBezTo>
                      <a:pt x="17654" y="144658"/>
                      <a:pt x="15336" y="143731"/>
                      <a:pt x="13481" y="142185"/>
                    </a:cubicBezTo>
                    <a:close/>
                    <a:moveTo>
                      <a:pt x="136502" y="21173"/>
                    </a:moveTo>
                    <a:lnTo>
                      <a:pt x="21208" y="31219"/>
                    </a:lnTo>
                    <a:lnTo>
                      <a:pt x="29245" y="123485"/>
                    </a:lnTo>
                    <a:lnTo>
                      <a:pt x="144539" y="113285"/>
                    </a:lnTo>
                    <a:lnTo>
                      <a:pt x="136502" y="21173"/>
                    </a:lnTo>
                    <a:close/>
                  </a:path>
                </a:pathLst>
              </a:custGeom>
              <a:solidFill>
                <a:srgbClr val="F79C49"/>
              </a:solidFill>
              <a:ln w="15431" cap="flat">
                <a:noFill/>
                <a:prstDash val="solid"/>
                <a:miter/>
              </a:ln>
            </p:spPr>
            <p:txBody>
              <a:bodyPr rtlCol="0" anchor="ctr"/>
              <a:lstStyle/>
              <a:p>
                <a:endParaRPr lang="en-US"/>
              </a:p>
            </p:txBody>
          </p:sp>
        </p:grpSp>
        <p:grpSp>
          <p:nvGrpSpPr>
            <p:cNvPr id="247" name="Graphic 2">
              <a:extLst>
                <a:ext uri="{FF2B5EF4-FFF2-40B4-BE49-F238E27FC236}">
                  <a16:creationId xmlns:a16="http://schemas.microsoft.com/office/drawing/2014/main" id="{4EC20B55-8692-FFF8-C186-4CB641B7E836}"/>
                </a:ext>
              </a:extLst>
            </p:cNvPr>
            <p:cNvGrpSpPr/>
            <p:nvPr/>
          </p:nvGrpSpPr>
          <p:grpSpPr>
            <a:xfrm>
              <a:off x="5056393" y="2722292"/>
              <a:ext cx="652952" cy="525669"/>
              <a:chOff x="5056393" y="2722292"/>
              <a:chExt cx="652952" cy="525669"/>
            </a:xfrm>
            <a:solidFill>
              <a:srgbClr val="F9B181"/>
            </a:solidFill>
          </p:grpSpPr>
          <p:sp>
            <p:nvSpPr>
              <p:cNvPr id="248" name="Freeform: Shape 247">
                <a:extLst>
                  <a:ext uri="{FF2B5EF4-FFF2-40B4-BE49-F238E27FC236}">
                    <a16:creationId xmlns:a16="http://schemas.microsoft.com/office/drawing/2014/main" id="{378E3B2F-CA69-1F2F-7E5F-032FB65801CB}"/>
                  </a:ext>
                </a:extLst>
              </p:cNvPr>
              <p:cNvSpPr/>
              <p:nvPr/>
            </p:nvSpPr>
            <p:spPr>
              <a:xfrm>
                <a:off x="5093902" y="2743729"/>
                <a:ext cx="615443" cy="504233"/>
              </a:xfrm>
              <a:custGeom>
                <a:avLst/>
                <a:gdLst>
                  <a:gd name="connsiteX0" fmla="*/ 546177 w 615443"/>
                  <a:gd name="connsiteY0" fmla="*/ 499657 h 504233"/>
                  <a:gd name="connsiteX1" fmla="*/ 604751 w 615443"/>
                  <a:gd name="connsiteY1" fmla="*/ 415274 h 504233"/>
                  <a:gd name="connsiteX2" fmla="*/ 131367 w 615443"/>
                  <a:gd name="connsiteY2" fmla="*/ 0 h 504233"/>
                  <a:gd name="connsiteX3" fmla="*/ 0 w 615443"/>
                  <a:gd name="connsiteY3" fmla="*/ 164131 h 504233"/>
                  <a:gd name="connsiteX4" fmla="*/ 546177 w 615443"/>
                  <a:gd name="connsiteY4" fmla="*/ 499657 h 50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443" h="504233">
                    <a:moveTo>
                      <a:pt x="546177" y="499657"/>
                    </a:moveTo>
                    <a:cubicBezTo>
                      <a:pt x="585742" y="523612"/>
                      <a:pt x="638288" y="447265"/>
                      <a:pt x="604751" y="415274"/>
                    </a:cubicBezTo>
                    <a:cubicBezTo>
                      <a:pt x="405537" y="250524"/>
                      <a:pt x="284216" y="131985"/>
                      <a:pt x="131367" y="0"/>
                    </a:cubicBezTo>
                    <a:lnTo>
                      <a:pt x="0" y="164131"/>
                    </a:lnTo>
                    <a:cubicBezTo>
                      <a:pt x="188705" y="335372"/>
                      <a:pt x="298280" y="349590"/>
                      <a:pt x="546177" y="499657"/>
                    </a:cubicBezTo>
                    <a:close/>
                  </a:path>
                </a:pathLst>
              </a:custGeom>
              <a:solidFill>
                <a:srgbClr val="F9B181"/>
              </a:solidFill>
              <a:ln w="15431"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845A9704-93F9-1D81-B4B7-AF3B1121AB6E}"/>
                  </a:ext>
                </a:extLst>
              </p:cNvPr>
              <p:cNvSpPr/>
              <p:nvPr/>
            </p:nvSpPr>
            <p:spPr>
              <a:xfrm>
                <a:off x="5056393" y="2722292"/>
                <a:ext cx="210094" cy="210094"/>
              </a:xfrm>
              <a:custGeom>
                <a:avLst/>
                <a:gdLst>
                  <a:gd name="connsiteX0" fmla="*/ 46164 w 210094"/>
                  <a:gd name="connsiteY0" fmla="*/ 192058 h 210094"/>
                  <a:gd name="connsiteX1" fmla="*/ 192059 w 210094"/>
                  <a:gd name="connsiteY1" fmla="*/ 163931 h 210094"/>
                  <a:gd name="connsiteX2" fmla="*/ 163931 w 210094"/>
                  <a:gd name="connsiteY2" fmla="*/ 18036 h 210094"/>
                  <a:gd name="connsiteX3" fmla="*/ 18036 w 210094"/>
                  <a:gd name="connsiteY3" fmla="*/ 46164 h 210094"/>
                  <a:gd name="connsiteX4" fmla="*/ 46164 w 210094"/>
                  <a:gd name="connsiteY4" fmla="*/ 192058 h 2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94" h="210094">
                    <a:moveTo>
                      <a:pt x="46164" y="192058"/>
                    </a:moveTo>
                    <a:cubicBezTo>
                      <a:pt x="94229" y="224514"/>
                      <a:pt x="159603" y="211995"/>
                      <a:pt x="192059" y="163931"/>
                    </a:cubicBezTo>
                    <a:cubicBezTo>
                      <a:pt x="224514" y="115866"/>
                      <a:pt x="211995" y="50646"/>
                      <a:pt x="163931" y="18036"/>
                    </a:cubicBezTo>
                    <a:cubicBezTo>
                      <a:pt x="115866" y="-14419"/>
                      <a:pt x="50491" y="-1901"/>
                      <a:pt x="18036" y="46164"/>
                    </a:cubicBezTo>
                    <a:cubicBezTo>
                      <a:pt x="-14419" y="94229"/>
                      <a:pt x="-1901" y="159603"/>
                      <a:pt x="46164" y="192058"/>
                    </a:cubicBezTo>
                    <a:close/>
                  </a:path>
                </a:pathLst>
              </a:custGeom>
              <a:solidFill>
                <a:srgbClr val="F9B181"/>
              </a:solidFill>
              <a:ln w="15431" cap="flat">
                <a:noFill/>
                <a:prstDash val="solid"/>
                <a:miter/>
              </a:ln>
            </p:spPr>
            <p:txBody>
              <a:bodyPr rtlCol="0" anchor="ctr"/>
              <a:lstStyle/>
              <a:p>
                <a:endParaRPr lang="en-US"/>
              </a:p>
            </p:txBody>
          </p:sp>
        </p:grpSp>
        <p:grpSp>
          <p:nvGrpSpPr>
            <p:cNvPr id="250" name="Graphic 2">
              <a:extLst>
                <a:ext uri="{FF2B5EF4-FFF2-40B4-BE49-F238E27FC236}">
                  <a16:creationId xmlns:a16="http://schemas.microsoft.com/office/drawing/2014/main" id="{416EF562-D3D4-6297-A277-8E7BD84DE1F5}"/>
                </a:ext>
              </a:extLst>
            </p:cNvPr>
            <p:cNvGrpSpPr/>
            <p:nvPr/>
          </p:nvGrpSpPr>
          <p:grpSpPr>
            <a:xfrm>
              <a:off x="5057854" y="2103447"/>
              <a:ext cx="622031" cy="829436"/>
              <a:chOff x="5057854" y="2103447"/>
              <a:chExt cx="622031" cy="829436"/>
            </a:xfrm>
          </p:grpSpPr>
          <p:sp>
            <p:nvSpPr>
              <p:cNvPr id="251" name="Freeform: Shape 250">
                <a:extLst>
                  <a:ext uri="{FF2B5EF4-FFF2-40B4-BE49-F238E27FC236}">
                    <a16:creationId xmlns:a16="http://schemas.microsoft.com/office/drawing/2014/main" id="{90EF73B9-D9C2-9FC0-2E30-F87F544BD951}"/>
                  </a:ext>
                </a:extLst>
              </p:cNvPr>
              <p:cNvSpPr/>
              <p:nvPr/>
            </p:nvSpPr>
            <p:spPr>
              <a:xfrm>
                <a:off x="5064074" y="2137215"/>
                <a:ext cx="602498" cy="742517"/>
              </a:xfrm>
              <a:custGeom>
                <a:avLst/>
                <a:gdLst>
                  <a:gd name="connsiteX0" fmla="*/ 510476 w 602498"/>
                  <a:gd name="connsiteY0" fmla="*/ 307461 h 742517"/>
                  <a:gd name="connsiteX1" fmla="*/ 499039 w 602498"/>
                  <a:gd name="connsiteY1" fmla="*/ 11809 h 742517"/>
                  <a:gd name="connsiteX2" fmla="*/ 0 w 602498"/>
                  <a:gd name="connsiteY2" fmla="*/ 655197 h 742517"/>
                  <a:gd name="connsiteX3" fmla="*/ 190250 w 602498"/>
                  <a:gd name="connsiteY3" fmla="*/ 742517 h 742517"/>
                  <a:gd name="connsiteX4" fmla="*/ 510476 w 602498"/>
                  <a:gd name="connsiteY4" fmla="*/ 307461 h 74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98" h="742517">
                    <a:moveTo>
                      <a:pt x="510476" y="307461"/>
                    </a:moveTo>
                    <a:cubicBezTo>
                      <a:pt x="610160" y="194486"/>
                      <a:pt x="658689" y="-57275"/>
                      <a:pt x="499039" y="11809"/>
                    </a:cubicBezTo>
                    <a:cubicBezTo>
                      <a:pt x="205087" y="139312"/>
                      <a:pt x="0" y="655197"/>
                      <a:pt x="0" y="655197"/>
                    </a:cubicBezTo>
                    <a:lnTo>
                      <a:pt x="190250" y="742517"/>
                    </a:lnTo>
                    <a:cubicBezTo>
                      <a:pt x="190250" y="742517"/>
                      <a:pt x="431656" y="396791"/>
                      <a:pt x="510476" y="307461"/>
                    </a:cubicBezTo>
                    <a:close/>
                  </a:path>
                </a:pathLst>
              </a:custGeom>
              <a:solidFill>
                <a:srgbClr val="F9B181"/>
              </a:solidFill>
              <a:ln w="15431"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C8FE255A-FD7F-E820-1908-5F15BAEF4269}"/>
                  </a:ext>
                </a:extLst>
              </p:cNvPr>
              <p:cNvSpPr/>
              <p:nvPr/>
            </p:nvSpPr>
            <p:spPr>
              <a:xfrm>
                <a:off x="5057854" y="2722722"/>
                <a:ext cx="210213" cy="210161"/>
              </a:xfrm>
              <a:custGeom>
                <a:avLst/>
                <a:gdLst>
                  <a:gd name="connsiteX0" fmla="*/ 3284 w 210213"/>
                  <a:gd name="connsiteY0" fmla="*/ 79271 h 210161"/>
                  <a:gd name="connsiteX1" fmla="*/ 79322 w 210213"/>
                  <a:gd name="connsiteY1" fmla="*/ 206929 h 210161"/>
                  <a:gd name="connsiteX2" fmla="*/ 206980 w 210213"/>
                  <a:gd name="connsiteY2" fmla="*/ 130891 h 210161"/>
                  <a:gd name="connsiteX3" fmla="*/ 130942 w 210213"/>
                  <a:gd name="connsiteY3" fmla="*/ 3233 h 210161"/>
                  <a:gd name="connsiteX4" fmla="*/ 3284 w 210213"/>
                  <a:gd name="connsiteY4" fmla="*/ 79271 h 210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3" h="210161">
                    <a:moveTo>
                      <a:pt x="3284" y="79271"/>
                    </a:moveTo>
                    <a:cubicBezTo>
                      <a:pt x="-11089" y="135527"/>
                      <a:pt x="23067" y="192556"/>
                      <a:pt x="79322" y="206929"/>
                    </a:cubicBezTo>
                    <a:cubicBezTo>
                      <a:pt x="135578" y="221147"/>
                      <a:pt x="192762" y="187147"/>
                      <a:pt x="206980" y="130891"/>
                    </a:cubicBezTo>
                    <a:cubicBezTo>
                      <a:pt x="221199" y="74635"/>
                      <a:pt x="187198" y="17452"/>
                      <a:pt x="130942" y="3233"/>
                    </a:cubicBezTo>
                    <a:cubicBezTo>
                      <a:pt x="74686" y="-10986"/>
                      <a:pt x="17503" y="23015"/>
                      <a:pt x="3284" y="79271"/>
                    </a:cubicBezTo>
                    <a:close/>
                  </a:path>
                </a:pathLst>
              </a:custGeom>
              <a:solidFill>
                <a:srgbClr val="F9B181"/>
              </a:solidFill>
              <a:ln w="15431"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E1E2C908-CECE-AAE7-93C3-824F6D4057C8}"/>
                  </a:ext>
                </a:extLst>
              </p:cNvPr>
              <p:cNvSpPr/>
              <p:nvPr/>
            </p:nvSpPr>
            <p:spPr>
              <a:xfrm>
                <a:off x="5086793" y="2103447"/>
                <a:ext cx="593091" cy="713692"/>
              </a:xfrm>
              <a:custGeom>
                <a:avLst/>
                <a:gdLst>
                  <a:gd name="connsiteX0" fmla="*/ 502594 w 593091"/>
                  <a:gd name="connsiteY0" fmla="*/ 373993 h 713692"/>
                  <a:gd name="connsiteX1" fmla="*/ 484666 w 593091"/>
                  <a:gd name="connsiteY1" fmla="*/ 6784 h 713692"/>
                  <a:gd name="connsiteX2" fmla="*/ 0 w 593091"/>
                  <a:gd name="connsiteY2" fmla="*/ 589898 h 713692"/>
                  <a:gd name="connsiteX3" fmla="*/ 229660 w 593091"/>
                  <a:gd name="connsiteY3" fmla="*/ 713692 h 713692"/>
                  <a:gd name="connsiteX4" fmla="*/ 502594 w 593091"/>
                  <a:gd name="connsiteY4" fmla="*/ 373993 h 71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1" h="713692">
                    <a:moveTo>
                      <a:pt x="502594" y="373993"/>
                    </a:moveTo>
                    <a:cubicBezTo>
                      <a:pt x="602278" y="261018"/>
                      <a:pt x="649416" y="-49626"/>
                      <a:pt x="484666" y="6784"/>
                    </a:cubicBezTo>
                    <a:cubicBezTo>
                      <a:pt x="229660" y="93950"/>
                      <a:pt x="0" y="589898"/>
                      <a:pt x="0" y="589898"/>
                    </a:cubicBezTo>
                    <a:lnTo>
                      <a:pt x="229660" y="713692"/>
                    </a:lnTo>
                    <a:cubicBezTo>
                      <a:pt x="229660" y="713692"/>
                      <a:pt x="423774" y="463322"/>
                      <a:pt x="502594" y="373993"/>
                    </a:cubicBezTo>
                    <a:close/>
                  </a:path>
                </a:pathLst>
              </a:custGeom>
              <a:solidFill>
                <a:srgbClr val="094B7D"/>
              </a:solidFill>
              <a:ln w="15431"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4277A398-A6D3-9C83-3263-6F13BD500285}"/>
                  </a:ext>
                </a:extLst>
              </p:cNvPr>
              <p:cNvSpPr/>
              <p:nvPr/>
            </p:nvSpPr>
            <p:spPr>
              <a:xfrm>
                <a:off x="5058939" y="2643029"/>
                <a:ext cx="286847" cy="197446"/>
              </a:xfrm>
              <a:custGeom>
                <a:avLst/>
                <a:gdLst>
                  <a:gd name="connsiteX0" fmla="*/ 3127 w 286847"/>
                  <a:gd name="connsiteY0" fmla="*/ 90499 h 197446"/>
                  <a:gd name="connsiteX1" fmla="*/ 13636 w 286847"/>
                  <a:gd name="connsiteY1" fmla="*/ 56807 h 197446"/>
                  <a:gd name="connsiteX2" fmla="*/ 31873 w 286847"/>
                  <a:gd name="connsiteY2" fmla="*/ 88 h 197446"/>
                  <a:gd name="connsiteX3" fmla="*/ 184104 w 286847"/>
                  <a:gd name="connsiteY3" fmla="*/ 61907 h 197446"/>
                  <a:gd name="connsiteX4" fmla="*/ 286415 w 286847"/>
                  <a:gd name="connsiteY4" fmla="*/ 165764 h 197446"/>
                  <a:gd name="connsiteX5" fmla="*/ 276215 w 286847"/>
                  <a:gd name="connsiteY5" fmla="*/ 181837 h 197446"/>
                  <a:gd name="connsiteX6" fmla="*/ 260142 w 286847"/>
                  <a:gd name="connsiteY6" fmla="*/ 195901 h 197446"/>
                  <a:gd name="connsiteX7" fmla="*/ 3127 w 286847"/>
                  <a:gd name="connsiteY7" fmla="*/ 90499 h 19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847" h="197446">
                    <a:moveTo>
                      <a:pt x="3127" y="90499"/>
                    </a:moveTo>
                    <a:cubicBezTo>
                      <a:pt x="-6301" y="80299"/>
                      <a:pt x="8072" y="59744"/>
                      <a:pt x="13636" y="56807"/>
                    </a:cubicBezTo>
                    <a:cubicBezTo>
                      <a:pt x="19200" y="54025"/>
                      <a:pt x="10081" y="1942"/>
                      <a:pt x="31873" y="88"/>
                    </a:cubicBezTo>
                    <a:cubicBezTo>
                      <a:pt x="53819" y="-1767"/>
                      <a:pt x="134030" y="26052"/>
                      <a:pt x="184104" y="61907"/>
                    </a:cubicBezTo>
                    <a:cubicBezTo>
                      <a:pt x="234332" y="97763"/>
                      <a:pt x="292443" y="157419"/>
                      <a:pt x="286415" y="165764"/>
                    </a:cubicBezTo>
                    <a:cubicBezTo>
                      <a:pt x="280388" y="174110"/>
                      <a:pt x="277760" y="177046"/>
                      <a:pt x="276215" y="181837"/>
                    </a:cubicBezTo>
                    <a:cubicBezTo>
                      <a:pt x="274515" y="186628"/>
                      <a:pt x="278070" y="202392"/>
                      <a:pt x="260142" y="195901"/>
                    </a:cubicBezTo>
                    <a:cubicBezTo>
                      <a:pt x="242369" y="189410"/>
                      <a:pt x="34500" y="124191"/>
                      <a:pt x="3127" y="90499"/>
                    </a:cubicBezTo>
                    <a:close/>
                  </a:path>
                </a:pathLst>
              </a:custGeom>
              <a:solidFill>
                <a:srgbClr val="1177A7"/>
              </a:solidFill>
              <a:ln w="15431" cap="flat">
                <a:noFill/>
                <a:prstDash val="solid"/>
                <a:miter/>
              </a:ln>
            </p:spPr>
            <p:txBody>
              <a:bodyPr rtlCol="0" anchor="ctr"/>
              <a:lstStyle/>
              <a:p>
                <a:endParaRPr lang="en-US"/>
              </a:p>
            </p:txBody>
          </p:sp>
        </p:grpSp>
        <p:grpSp>
          <p:nvGrpSpPr>
            <p:cNvPr id="255" name="Graphic 2">
              <a:extLst>
                <a:ext uri="{FF2B5EF4-FFF2-40B4-BE49-F238E27FC236}">
                  <a16:creationId xmlns:a16="http://schemas.microsoft.com/office/drawing/2014/main" id="{0834775D-87C0-2C76-EB47-4DAF87F596EA}"/>
                </a:ext>
              </a:extLst>
            </p:cNvPr>
            <p:cNvGrpSpPr/>
            <p:nvPr/>
          </p:nvGrpSpPr>
          <p:grpSpPr>
            <a:xfrm>
              <a:off x="5610233" y="3128548"/>
              <a:ext cx="282529" cy="239147"/>
              <a:chOff x="5610233" y="3128548"/>
              <a:chExt cx="282529" cy="239147"/>
            </a:xfrm>
          </p:grpSpPr>
          <p:sp>
            <p:nvSpPr>
              <p:cNvPr id="256" name="Freeform: Shape 255">
                <a:extLst>
                  <a:ext uri="{FF2B5EF4-FFF2-40B4-BE49-F238E27FC236}">
                    <a16:creationId xmlns:a16="http://schemas.microsoft.com/office/drawing/2014/main" id="{87F09134-0A18-C3B9-8F11-2D57A104F46C}"/>
                  </a:ext>
                </a:extLst>
              </p:cNvPr>
              <p:cNvSpPr/>
              <p:nvPr/>
            </p:nvSpPr>
            <p:spPr>
              <a:xfrm>
                <a:off x="5670062" y="3128548"/>
                <a:ext cx="204046" cy="73055"/>
              </a:xfrm>
              <a:custGeom>
                <a:avLst/>
                <a:gdLst>
                  <a:gd name="connsiteX0" fmla="*/ 0 w 204046"/>
                  <a:gd name="connsiteY0" fmla="*/ 8971 h 73055"/>
                  <a:gd name="connsiteX1" fmla="*/ 112203 w 204046"/>
                  <a:gd name="connsiteY1" fmla="*/ 8 h 73055"/>
                  <a:gd name="connsiteX2" fmla="*/ 199987 w 204046"/>
                  <a:gd name="connsiteY2" fmla="*/ 40654 h 73055"/>
                  <a:gd name="connsiteX3" fmla="*/ 163513 w 204046"/>
                  <a:gd name="connsiteY3" fmla="*/ 67545 h 73055"/>
                  <a:gd name="connsiteX4" fmla="*/ 118539 w 204046"/>
                  <a:gd name="connsiteY4" fmla="*/ 48382 h 73055"/>
                  <a:gd name="connsiteX5" fmla="*/ 54247 w 204046"/>
                  <a:gd name="connsiteY5" fmla="*/ 72028 h 73055"/>
                  <a:gd name="connsiteX6" fmla="*/ 0 w 204046"/>
                  <a:gd name="connsiteY6" fmla="*/ 8971 h 7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046" h="73055">
                    <a:moveTo>
                      <a:pt x="0" y="8971"/>
                    </a:moveTo>
                    <a:cubicBezTo>
                      <a:pt x="0" y="8971"/>
                      <a:pt x="95666" y="-301"/>
                      <a:pt x="112203" y="8"/>
                    </a:cubicBezTo>
                    <a:cubicBezTo>
                      <a:pt x="138940" y="626"/>
                      <a:pt x="168459" y="28599"/>
                      <a:pt x="199987" y="40654"/>
                    </a:cubicBezTo>
                    <a:cubicBezTo>
                      <a:pt x="210496" y="44672"/>
                      <a:pt x="201378" y="73418"/>
                      <a:pt x="163513" y="67545"/>
                    </a:cubicBezTo>
                    <a:cubicBezTo>
                      <a:pt x="125494" y="61673"/>
                      <a:pt x="118539" y="48382"/>
                      <a:pt x="118539" y="48382"/>
                    </a:cubicBezTo>
                    <a:cubicBezTo>
                      <a:pt x="118539" y="48382"/>
                      <a:pt x="79284" y="78982"/>
                      <a:pt x="54247" y="72028"/>
                    </a:cubicBezTo>
                    <a:cubicBezTo>
                      <a:pt x="29364" y="64918"/>
                      <a:pt x="0" y="8971"/>
                      <a:pt x="0" y="8971"/>
                    </a:cubicBezTo>
                    <a:close/>
                  </a:path>
                </a:pathLst>
              </a:custGeom>
              <a:solidFill>
                <a:srgbClr val="F69972"/>
              </a:solidFill>
              <a:ln w="15431"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A54B04BD-0795-0911-524A-B69EDB59BECB}"/>
                  </a:ext>
                </a:extLst>
              </p:cNvPr>
              <p:cNvSpPr/>
              <p:nvPr/>
            </p:nvSpPr>
            <p:spPr>
              <a:xfrm>
                <a:off x="5610233" y="3134660"/>
                <a:ext cx="282529" cy="233035"/>
              </a:xfrm>
              <a:custGeom>
                <a:avLst/>
                <a:gdLst>
                  <a:gd name="connsiteX0" fmla="*/ 173 w 282529"/>
                  <a:gd name="connsiteY0" fmla="*/ 77816 h 233035"/>
                  <a:gd name="connsiteX1" fmla="*/ 87339 w 282529"/>
                  <a:gd name="connsiteY1" fmla="*/ 194810 h 233035"/>
                  <a:gd name="connsiteX2" fmla="*/ 154104 w 282529"/>
                  <a:gd name="connsiteY2" fmla="*/ 228965 h 233035"/>
                  <a:gd name="connsiteX3" fmla="*/ 209741 w 282529"/>
                  <a:gd name="connsiteY3" fmla="*/ 201301 h 233035"/>
                  <a:gd name="connsiteX4" fmla="*/ 239260 w 282529"/>
                  <a:gd name="connsiteY4" fmla="*/ 159109 h 233035"/>
                  <a:gd name="connsiteX5" fmla="*/ 264761 w 282529"/>
                  <a:gd name="connsiteY5" fmla="*/ 105480 h 233035"/>
                  <a:gd name="connsiteX6" fmla="*/ 266616 w 282529"/>
                  <a:gd name="connsiteY6" fmla="*/ 57261 h 233035"/>
                  <a:gd name="connsiteX7" fmla="*/ 178213 w 282529"/>
                  <a:gd name="connsiteY7" fmla="*/ 22178 h 233035"/>
                  <a:gd name="connsiteX8" fmla="*/ 49010 w 282529"/>
                  <a:gd name="connsiteY8" fmla="*/ 2860 h 233035"/>
                  <a:gd name="connsiteX9" fmla="*/ 173 w 282529"/>
                  <a:gd name="connsiteY9" fmla="*/ 77816 h 23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529" h="233035">
                    <a:moveTo>
                      <a:pt x="173" y="77816"/>
                    </a:moveTo>
                    <a:cubicBezTo>
                      <a:pt x="2955" y="112435"/>
                      <a:pt x="32164" y="155709"/>
                      <a:pt x="87339" y="194810"/>
                    </a:cubicBezTo>
                    <a:cubicBezTo>
                      <a:pt x="107584" y="209028"/>
                      <a:pt x="128140" y="222320"/>
                      <a:pt x="154104" y="228965"/>
                    </a:cubicBezTo>
                    <a:cubicBezTo>
                      <a:pt x="222569" y="246584"/>
                      <a:pt x="209741" y="201301"/>
                      <a:pt x="209741" y="201301"/>
                    </a:cubicBezTo>
                    <a:cubicBezTo>
                      <a:pt x="209741" y="201301"/>
                      <a:pt x="260588" y="187855"/>
                      <a:pt x="239260" y="159109"/>
                    </a:cubicBezTo>
                    <a:cubicBezTo>
                      <a:pt x="277125" y="148600"/>
                      <a:pt x="270634" y="113826"/>
                      <a:pt x="264761" y="105480"/>
                    </a:cubicBezTo>
                    <a:cubicBezTo>
                      <a:pt x="287016" y="94044"/>
                      <a:pt x="289180" y="65452"/>
                      <a:pt x="266616" y="57261"/>
                    </a:cubicBezTo>
                    <a:cubicBezTo>
                      <a:pt x="255643" y="53397"/>
                      <a:pt x="227669" y="34388"/>
                      <a:pt x="178213" y="22178"/>
                    </a:cubicBezTo>
                    <a:cubicBezTo>
                      <a:pt x="141276" y="12905"/>
                      <a:pt x="72811" y="-7495"/>
                      <a:pt x="49010" y="2860"/>
                    </a:cubicBezTo>
                    <a:cubicBezTo>
                      <a:pt x="32474" y="9814"/>
                      <a:pt x="-2764" y="43815"/>
                      <a:pt x="173" y="77816"/>
                    </a:cubicBezTo>
                    <a:close/>
                  </a:path>
                </a:pathLst>
              </a:custGeom>
              <a:solidFill>
                <a:srgbClr val="F9B181"/>
              </a:solidFill>
              <a:ln w="15431" cap="flat">
                <a:noFill/>
                <a:prstDash val="solid"/>
                <a:miter/>
              </a:ln>
            </p:spPr>
            <p:txBody>
              <a:bodyPr rtlCol="0" anchor="ctr"/>
              <a:lstStyle/>
              <a:p>
                <a:endParaRPr lang="en-US"/>
              </a:p>
            </p:txBody>
          </p:sp>
          <p:grpSp>
            <p:nvGrpSpPr>
              <p:cNvPr id="258" name="Graphic 2">
                <a:extLst>
                  <a:ext uri="{FF2B5EF4-FFF2-40B4-BE49-F238E27FC236}">
                    <a16:creationId xmlns:a16="http://schemas.microsoft.com/office/drawing/2014/main" id="{2A04C6E8-1B4C-4CAF-6A4C-2A17C2B1AF0E}"/>
                  </a:ext>
                </a:extLst>
              </p:cNvPr>
              <p:cNvGrpSpPr/>
              <p:nvPr/>
            </p:nvGrpSpPr>
            <p:grpSpPr>
              <a:xfrm>
                <a:off x="5786901" y="3234886"/>
                <a:ext cx="95665" cy="108957"/>
                <a:chOff x="5786901" y="3234886"/>
                <a:chExt cx="95665" cy="108957"/>
              </a:xfrm>
              <a:solidFill>
                <a:srgbClr val="F69972"/>
              </a:solidFill>
            </p:grpSpPr>
            <p:sp>
              <p:nvSpPr>
                <p:cNvPr id="259" name="Freeform: Shape 258">
                  <a:extLst>
                    <a:ext uri="{FF2B5EF4-FFF2-40B4-BE49-F238E27FC236}">
                      <a16:creationId xmlns:a16="http://schemas.microsoft.com/office/drawing/2014/main" id="{86C3330E-0DC6-642B-3865-3414932EBA4A}"/>
                    </a:ext>
                  </a:extLst>
                </p:cNvPr>
                <p:cNvSpPr/>
                <p:nvPr/>
              </p:nvSpPr>
              <p:spPr>
                <a:xfrm>
                  <a:off x="5817347" y="3283569"/>
                  <a:ext cx="50846" cy="15609"/>
                </a:xfrm>
                <a:custGeom>
                  <a:avLst/>
                  <a:gdLst>
                    <a:gd name="connsiteX0" fmla="*/ 31992 w 50846"/>
                    <a:gd name="connsiteY0" fmla="*/ 10200 h 15609"/>
                    <a:gd name="connsiteX1" fmla="*/ 35237 w 50846"/>
                    <a:gd name="connsiteY1" fmla="*/ 15610 h 15609"/>
                    <a:gd name="connsiteX2" fmla="*/ 0 w 50846"/>
                    <a:gd name="connsiteY2" fmla="*/ 2936 h 15609"/>
                    <a:gd name="connsiteX3" fmla="*/ 50847 w 50846"/>
                    <a:gd name="connsiteY3" fmla="*/ 0 h 15609"/>
                    <a:gd name="connsiteX4" fmla="*/ 31992 w 50846"/>
                    <a:gd name="connsiteY4" fmla="*/ 10200 h 15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46" h="15609">
                      <a:moveTo>
                        <a:pt x="31992" y="10200"/>
                      </a:moveTo>
                      <a:cubicBezTo>
                        <a:pt x="33383" y="12055"/>
                        <a:pt x="34464" y="13910"/>
                        <a:pt x="35237" y="15610"/>
                      </a:cubicBezTo>
                      <a:cubicBezTo>
                        <a:pt x="22719" y="15146"/>
                        <a:pt x="6800" y="13755"/>
                        <a:pt x="0" y="2936"/>
                      </a:cubicBezTo>
                      <a:cubicBezTo>
                        <a:pt x="15919" y="4637"/>
                        <a:pt x="40492" y="1546"/>
                        <a:pt x="50847" y="0"/>
                      </a:cubicBezTo>
                      <a:cubicBezTo>
                        <a:pt x="46365" y="4327"/>
                        <a:pt x="40337" y="7882"/>
                        <a:pt x="31992" y="10200"/>
                      </a:cubicBezTo>
                      <a:close/>
                    </a:path>
                  </a:pathLst>
                </a:custGeom>
                <a:solidFill>
                  <a:srgbClr val="F69972"/>
                </a:solidFill>
                <a:ln w="1543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00B14CF3-5745-01CF-85F4-691630BE9E75}"/>
                    </a:ext>
                  </a:extLst>
                </p:cNvPr>
                <p:cNvSpPr/>
                <p:nvPr/>
              </p:nvSpPr>
              <p:spPr>
                <a:xfrm>
                  <a:off x="5786901" y="3328697"/>
                  <a:ext cx="48992" cy="15145"/>
                </a:xfrm>
                <a:custGeom>
                  <a:avLst/>
                  <a:gdLst>
                    <a:gd name="connsiteX0" fmla="*/ 32919 w 48992"/>
                    <a:gd name="connsiteY0" fmla="*/ 7264 h 15145"/>
                    <a:gd name="connsiteX1" fmla="*/ 33846 w 48992"/>
                    <a:gd name="connsiteY1" fmla="*/ 15146 h 15145"/>
                    <a:gd name="connsiteX2" fmla="*/ 0 w 48992"/>
                    <a:gd name="connsiteY2" fmla="*/ 0 h 15145"/>
                    <a:gd name="connsiteX3" fmla="*/ 48992 w 48992"/>
                    <a:gd name="connsiteY3" fmla="*/ 927 h 15145"/>
                    <a:gd name="connsiteX4" fmla="*/ 32919 w 48992"/>
                    <a:gd name="connsiteY4" fmla="*/ 7264 h 1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92" h="15145">
                      <a:moveTo>
                        <a:pt x="32919" y="7264"/>
                      </a:moveTo>
                      <a:cubicBezTo>
                        <a:pt x="32919" y="7264"/>
                        <a:pt x="33846" y="10664"/>
                        <a:pt x="33846" y="15146"/>
                      </a:cubicBezTo>
                      <a:cubicBezTo>
                        <a:pt x="21946" y="14682"/>
                        <a:pt x="4946" y="11746"/>
                        <a:pt x="0" y="0"/>
                      </a:cubicBezTo>
                      <a:cubicBezTo>
                        <a:pt x="21791" y="4327"/>
                        <a:pt x="48992" y="927"/>
                        <a:pt x="48992" y="927"/>
                      </a:cubicBezTo>
                      <a:cubicBezTo>
                        <a:pt x="40801" y="5255"/>
                        <a:pt x="32919" y="7264"/>
                        <a:pt x="32919" y="7264"/>
                      </a:cubicBezTo>
                      <a:close/>
                    </a:path>
                  </a:pathLst>
                </a:custGeom>
                <a:solidFill>
                  <a:srgbClr val="F69972"/>
                </a:solidFill>
                <a:ln w="15431"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A59C7C0A-8F6D-FD17-D835-AC83877B842B}"/>
                    </a:ext>
                  </a:extLst>
                </p:cNvPr>
                <p:cNvSpPr/>
                <p:nvPr/>
              </p:nvSpPr>
              <p:spPr>
                <a:xfrm>
                  <a:off x="5843930" y="3234886"/>
                  <a:ext cx="38637" cy="14372"/>
                </a:xfrm>
                <a:custGeom>
                  <a:avLst/>
                  <a:gdLst>
                    <a:gd name="connsiteX0" fmla="*/ 30910 w 38637"/>
                    <a:gd name="connsiteY0" fmla="*/ 5255 h 14372"/>
                    <a:gd name="connsiteX1" fmla="*/ 34464 w 38637"/>
                    <a:gd name="connsiteY1" fmla="*/ 14373 h 14372"/>
                    <a:gd name="connsiteX2" fmla="*/ 0 w 38637"/>
                    <a:gd name="connsiteY2" fmla="*/ 4637 h 14372"/>
                    <a:gd name="connsiteX3" fmla="*/ 38637 w 38637"/>
                    <a:gd name="connsiteY3" fmla="*/ 0 h 14372"/>
                    <a:gd name="connsiteX4" fmla="*/ 30910 w 38637"/>
                    <a:gd name="connsiteY4" fmla="*/ 5255 h 14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7" h="14372">
                      <a:moveTo>
                        <a:pt x="30910" y="5255"/>
                      </a:moveTo>
                      <a:cubicBezTo>
                        <a:pt x="32146" y="7109"/>
                        <a:pt x="33537" y="10355"/>
                        <a:pt x="34464" y="14373"/>
                      </a:cubicBezTo>
                      <a:cubicBezTo>
                        <a:pt x="24419" y="14373"/>
                        <a:pt x="6955" y="12982"/>
                        <a:pt x="0" y="4637"/>
                      </a:cubicBezTo>
                      <a:cubicBezTo>
                        <a:pt x="12673" y="2627"/>
                        <a:pt x="28283" y="1082"/>
                        <a:pt x="38637" y="0"/>
                      </a:cubicBezTo>
                      <a:cubicBezTo>
                        <a:pt x="36319" y="1855"/>
                        <a:pt x="33846" y="3709"/>
                        <a:pt x="30910" y="5255"/>
                      </a:cubicBezTo>
                      <a:close/>
                    </a:path>
                  </a:pathLst>
                </a:custGeom>
                <a:solidFill>
                  <a:srgbClr val="F69972"/>
                </a:solidFill>
                <a:ln w="15431" cap="flat">
                  <a:noFill/>
                  <a:prstDash val="solid"/>
                  <a:miter/>
                </a:ln>
              </p:spPr>
              <p:txBody>
                <a:bodyPr rtlCol="0" anchor="ctr"/>
                <a:lstStyle/>
                <a:p>
                  <a:endParaRPr lang="en-US"/>
                </a:p>
              </p:txBody>
            </p:sp>
          </p:grpSp>
        </p:grpSp>
      </p:grpSp>
      <p:sp>
        <p:nvSpPr>
          <p:cNvPr id="3" name="TextBox 2">
            <a:extLst>
              <a:ext uri="{FF2B5EF4-FFF2-40B4-BE49-F238E27FC236}">
                <a16:creationId xmlns:a16="http://schemas.microsoft.com/office/drawing/2014/main" id="{DF5DA301-3ED2-E5BF-6A45-BF29CFCC9CFF}"/>
              </a:ext>
            </a:extLst>
          </p:cNvPr>
          <p:cNvSpPr txBox="1"/>
          <p:nvPr/>
        </p:nvSpPr>
        <p:spPr>
          <a:xfrm>
            <a:off x="1716241" y="206066"/>
            <a:ext cx="8632722" cy="646331"/>
          </a:xfrm>
          <a:prstGeom prst="rect">
            <a:avLst/>
          </a:prstGeom>
          <a:noFill/>
        </p:spPr>
        <p:txBody>
          <a:bodyPr wrap="square" rtlCol="0">
            <a:spAutoFit/>
          </a:bodyPr>
          <a:lstStyle/>
          <a:p>
            <a:pPr algn="ctr"/>
            <a:r>
              <a:rPr lang="en-US" sz="3600" b="1" dirty="0">
                <a:solidFill>
                  <a:srgbClr val="12253D"/>
                </a:solidFill>
                <a:latin typeface="+mj-lt"/>
              </a:rPr>
              <a:t>WHY CONSTRUCTION?</a:t>
            </a:r>
            <a:endParaRPr lang="en-GB" sz="3600" b="1" dirty="0">
              <a:solidFill>
                <a:srgbClr val="12253D"/>
              </a:solidFill>
              <a:latin typeface="+mj-lt"/>
            </a:endParaRPr>
          </a:p>
        </p:txBody>
      </p:sp>
    </p:spTree>
    <p:extLst>
      <p:ext uri="{BB962C8B-B14F-4D97-AF65-F5344CB8AC3E}">
        <p14:creationId xmlns:p14="http://schemas.microsoft.com/office/powerpoint/2010/main" val="2045525173"/>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p:cTn id="7" dur="1000" fill="hold"/>
                                        <p:tgtEl>
                                          <p:spTgt spid="198"/>
                                        </p:tgtEl>
                                        <p:attrNameLst>
                                          <p:attrName>ppt_w</p:attrName>
                                        </p:attrNameLst>
                                      </p:cBhvr>
                                      <p:tavLst>
                                        <p:tav tm="0">
                                          <p:val>
                                            <p:fltVal val="0"/>
                                          </p:val>
                                        </p:tav>
                                        <p:tav tm="100000">
                                          <p:val>
                                            <p:strVal val="#ppt_w"/>
                                          </p:val>
                                        </p:tav>
                                      </p:tavLst>
                                    </p:anim>
                                    <p:anim calcmode="lin" valueType="num">
                                      <p:cBhvr>
                                        <p:cTn id="8" dur="1000" fill="hold"/>
                                        <p:tgtEl>
                                          <p:spTgt spid="198"/>
                                        </p:tgtEl>
                                        <p:attrNameLst>
                                          <p:attrName>ppt_h</p:attrName>
                                        </p:attrNameLst>
                                      </p:cBhvr>
                                      <p:tavLst>
                                        <p:tav tm="0">
                                          <p:val>
                                            <p:fltVal val="0"/>
                                          </p:val>
                                        </p:tav>
                                        <p:tav tm="100000">
                                          <p:val>
                                            <p:strVal val="#ppt_h"/>
                                          </p:val>
                                        </p:tav>
                                      </p:tavLst>
                                    </p:anim>
                                    <p:anim calcmode="lin" valueType="num">
                                      <p:cBhvr>
                                        <p:cTn id="9" dur="1000" fill="hold"/>
                                        <p:tgtEl>
                                          <p:spTgt spid="198"/>
                                        </p:tgtEl>
                                        <p:attrNameLst>
                                          <p:attrName>style.rotation</p:attrName>
                                        </p:attrNameLst>
                                      </p:cBhvr>
                                      <p:tavLst>
                                        <p:tav tm="0">
                                          <p:val>
                                            <p:fltVal val="360"/>
                                          </p:val>
                                        </p:tav>
                                        <p:tav tm="100000">
                                          <p:val>
                                            <p:fltVal val="0"/>
                                          </p:val>
                                        </p:tav>
                                      </p:tavLst>
                                    </p:anim>
                                    <p:animEffect transition="in" filter="fade">
                                      <p:cBhvr>
                                        <p:cTn id="10" dur="1000"/>
                                        <p:tgtEl>
                                          <p:spTgt spid="198"/>
                                        </p:tgtEl>
                                      </p:cBhvr>
                                    </p:animEffect>
                                  </p:childTnLst>
                                </p:cTn>
                              </p:par>
                              <p:par>
                                <p:cTn id="11" presetID="49" presetClass="entr" presetSubtype="0" decel="100000" fill="hold" nodeType="withEffect">
                                  <p:stCondLst>
                                    <p:cond delay="500"/>
                                  </p:stCondLst>
                                  <p:childTnLst>
                                    <p:set>
                                      <p:cBhvr>
                                        <p:cTn id="12" dur="1" fill="hold">
                                          <p:stCondLst>
                                            <p:cond delay="0"/>
                                          </p:stCondLst>
                                        </p:cTn>
                                        <p:tgtEl>
                                          <p:spTgt spid="199"/>
                                        </p:tgtEl>
                                        <p:attrNameLst>
                                          <p:attrName>style.visibility</p:attrName>
                                        </p:attrNameLst>
                                      </p:cBhvr>
                                      <p:to>
                                        <p:strVal val="visible"/>
                                      </p:to>
                                    </p:set>
                                    <p:anim calcmode="lin" valueType="num">
                                      <p:cBhvr>
                                        <p:cTn id="13" dur="1000" fill="hold"/>
                                        <p:tgtEl>
                                          <p:spTgt spid="199"/>
                                        </p:tgtEl>
                                        <p:attrNameLst>
                                          <p:attrName>ppt_w</p:attrName>
                                        </p:attrNameLst>
                                      </p:cBhvr>
                                      <p:tavLst>
                                        <p:tav tm="0">
                                          <p:val>
                                            <p:fltVal val="0"/>
                                          </p:val>
                                        </p:tav>
                                        <p:tav tm="100000">
                                          <p:val>
                                            <p:strVal val="#ppt_w"/>
                                          </p:val>
                                        </p:tav>
                                      </p:tavLst>
                                    </p:anim>
                                    <p:anim calcmode="lin" valueType="num">
                                      <p:cBhvr>
                                        <p:cTn id="14" dur="1000" fill="hold"/>
                                        <p:tgtEl>
                                          <p:spTgt spid="199"/>
                                        </p:tgtEl>
                                        <p:attrNameLst>
                                          <p:attrName>ppt_h</p:attrName>
                                        </p:attrNameLst>
                                      </p:cBhvr>
                                      <p:tavLst>
                                        <p:tav tm="0">
                                          <p:val>
                                            <p:fltVal val="0"/>
                                          </p:val>
                                        </p:tav>
                                        <p:tav tm="100000">
                                          <p:val>
                                            <p:strVal val="#ppt_h"/>
                                          </p:val>
                                        </p:tav>
                                      </p:tavLst>
                                    </p:anim>
                                    <p:anim calcmode="lin" valueType="num">
                                      <p:cBhvr>
                                        <p:cTn id="15" dur="1000" fill="hold"/>
                                        <p:tgtEl>
                                          <p:spTgt spid="199"/>
                                        </p:tgtEl>
                                        <p:attrNameLst>
                                          <p:attrName>style.rotation</p:attrName>
                                        </p:attrNameLst>
                                      </p:cBhvr>
                                      <p:tavLst>
                                        <p:tav tm="0">
                                          <p:val>
                                            <p:fltVal val="360"/>
                                          </p:val>
                                        </p:tav>
                                        <p:tav tm="100000">
                                          <p:val>
                                            <p:fltVal val="0"/>
                                          </p:val>
                                        </p:tav>
                                      </p:tavLst>
                                    </p:anim>
                                    <p:animEffect transition="in" filter="fade">
                                      <p:cBhvr>
                                        <p:cTn id="16" dur="1000"/>
                                        <p:tgtEl>
                                          <p:spTgt spid="199"/>
                                        </p:tgtEl>
                                      </p:cBhvr>
                                    </p:animEffect>
                                  </p:childTnLst>
                                </p:cTn>
                              </p:par>
                              <p:par>
                                <p:cTn id="17" presetID="2" presetClass="entr" presetSubtype="8" decel="100000" fill="hold" nodeType="withEffect">
                                  <p:stCondLst>
                                    <p:cond delay="500"/>
                                  </p:stCondLst>
                                  <p:childTnLst>
                                    <p:set>
                                      <p:cBhvr>
                                        <p:cTn id="18" dur="1" fill="hold">
                                          <p:stCondLst>
                                            <p:cond delay="0"/>
                                          </p:stCondLst>
                                        </p:cTn>
                                        <p:tgtEl>
                                          <p:spTgt spid="193"/>
                                        </p:tgtEl>
                                        <p:attrNameLst>
                                          <p:attrName>style.visibility</p:attrName>
                                        </p:attrNameLst>
                                      </p:cBhvr>
                                      <p:to>
                                        <p:strVal val="visible"/>
                                      </p:to>
                                    </p:set>
                                    <p:anim calcmode="lin" valueType="num">
                                      <p:cBhvr additive="base">
                                        <p:cTn id="19" dur="750" fill="hold"/>
                                        <p:tgtEl>
                                          <p:spTgt spid="193"/>
                                        </p:tgtEl>
                                        <p:attrNameLst>
                                          <p:attrName>ppt_x</p:attrName>
                                        </p:attrNameLst>
                                      </p:cBhvr>
                                      <p:tavLst>
                                        <p:tav tm="0">
                                          <p:val>
                                            <p:strVal val="0-#ppt_w/2"/>
                                          </p:val>
                                        </p:tav>
                                        <p:tav tm="100000">
                                          <p:val>
                                            <p:strVal val="#ppt_x"/>
                                          </p:val>
                                        </p:tav>
                                      </p:tavLst>
                                    </p:anim>
                                    <p:anim calcmode="lin" valueType="num">
                                      <p:cBhvr additive="base">
                                        <p:cTn id="20" dur="750" fill="hold"/>
                                        <p:tgtEl>
                                          <p:spTgt spid="193"/>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750"/>
                                  </p:stCondLst>
                                  <p:childTnLst>
                                    <p:set>
                                      <p:cBhvr>
                                        <p:cTn id="22" dur="1" fill="hold">
                                          <p:stCondLst>
                                            <p:cond delay="0"/>
                                          </p:stCondLst>
                                        </p:cTn>
                                        <p:tgtEl>
                                          <p:spTgt spid="192"/>
                                        </p:tgtEl>
                                        <p:attrNameLst>
                                          <p:attrName>style.visibility</p:attrName>
                                        </p:attrNameLst>
                                      </p:cBhvr>
                                      <p:to>
                                        <p:strVal val="visible"/>
                                      </p:to>
                                    </p:set>
                                    <p:anim calcmode="lin" valueType="num">
                                      <p:cBhvr additive="base">
                                        <p:cTn id="23" dur="750" fill="hold"/>
                                        <p:tgtEl>
                                          <p:spTgt spid="192"/>
                                        </p:tgtEl>
                                        <p:attrNameLst>
                                          <p:attrName>ppt_x</p:attrName>
                                        </p:attrNameLst>
                                      </p:cBhvr>
                                      <p:tavLst>
                                        <p:tav tm="0">
                                          <p:val>
                                            <p:strVal val="0-#ppt_w/2"/>
                                          </p:val>
                                        </p:tav>
                                        <p:tav tm="100000">
                                          <p:val>
                                            <p:strVal val="#ppt_x"/>
                                          </p:val>
                                        </p:tav>
                                      </p:tavLst>
                                    </p:anim>
                                    <p:anim calcmode="lin" valueType="num">
                                      <p:cBhvr additive="base">
                                        <p:cTn id="24" dur="750" fill="hold"/>
                                        <p:tgtEl>
                                          <p:spTgt spid="192"/>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1000"/>
                                  </p:stCondLst>
                                  <p:childTnLst>
                                    <p:set>
                                      <p:cBhvr>
                                        <p:cTn id="26" dur="1" fill="hold">
                                          <p:stCondLst>
                                            <p:cond delay="0"/>
                                          </p:stCondLst>
                                        </p:cTn>
                                        <p:tgtEl>
                                          <p:spTgt spid="194"/>
                                        </p:tgtEl>
                                        <p:attrNameLst>
                                          <p:attrName>style.visibility</p:attrName>
                                        </p:attrNameLst>
                                      </p:cBhvr>
                                      <p:to>
                                        <p:strVal val="visible"/>
                                      </p:to>
                                    </p:set>
                                    <p:anim calcmode="lin" valueType="num">
                                      <p:cBhvr additive="base">
                                        <p:cTn id="27" dur="750" fill="hold"/>
                                        <p:tgtEl>
                                          <p:spTgt spid="194"/>
                                        </p:tgtEl>
                                        <p:attrNameLst>
                                          <p:attrName>ppt_x</p:attrName>
                                        </p:attrNameLst>
                                      </p:cBhvr>
                                      <p:tavLst>
                                        <p:tav tm="0">
                                          <p:val>
                                            <p:strVal val="0-#ppt_w/2"/>
                                          </p:val>
                                        </p:tav>
                                        <p:tav tm="100000">
                                          <p:val>
                                            <p:strVal val="#ppt_x"/>
                                          </p:val>
                                        </p:tav>
                                      </p:tavLst>
                                    </p:anim>
                                    <p:anim calcmode="lin" valueType="num">
                                      <p:cBhvr additive="base">
                                        <p:cTn id="28" dur="750" fill="hold"/>
                                        <p:tgtEl>
                                          <p:spTgt spid="194"/>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97"/>
                                        </p:tgtEl>
                                        <p:attrNameLst>
                                          <p:attrName>style.visibility</p:attrName>
                                        </p:attrNameLst>
                                      </p:cBhvr>
                                      <p:to>
                                        <p:strVal val="visible"/>
                                      </p:to>
                                    </p:set>
                                    <p:anim calcmode="lin" valueType="num">
                                      <p:cBhvr additive="base">
                                        <p:cTn id="31" dur="750" fill="hold"/>
                                        <p:tgtEl>
                                          <p:spTgt spid="197"/>
                                        </p:tgtEl>
                                        <p:attrNameLst>
                                          <p:attrName>ppt_x</p:attrName>
                                        </p:attrNameLst>
                                      </p:cBhvr>
                                      <p:tavLst>
                                        <p:tav tm="0">
                                          <p:val>
                                            <p:strVal val="1+#ppt_w/2"/>
                                          </p:val>
                                        </p:tav>
                                        <p:tav tm="100000">
                                          <p:val>
                                            <p:strVal val="#ppt_x"/>
                                          </p:val>
                                        </p:tav>
                                      </p:tavLst>
                                    </p:anim>
                                    <p:anim calcmode="lin" valueType="num">
                                      <p:cBhvr additive="base">
                                        <p:cTn id="32" dur="750" fill="hold"/>
                                        <p:tgtEl>
                                          <p:spTgt spid="197"/>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750"/>
                                  </p:stCondLst>
                                  <p:childTnLst>
                                    <p:set>
                                      <p:cBhvr>
                                        <p:cTn id="34" dur="1" fill="hold">
                                          <p:stCondLst>
                                            <p:cond delay="0"/>
                                          </p:stCondLst>
                                        </p:cTn>
                                        <p:tgtEl>
                                          <p:spTgt spid="196"/>
                                        </p:tgtEl>
                                        <p:attrNameLst>
                                          <p:attrName>style.visibility</p:attrName>
                                        </p:attrNameLst>
                                      </p:cBhvr>
                                      <p:to>
                                        <p:strVal val="visible"/>
                                      </p:to>
                                    </p:set>
                                    <p:anim calcmode="lin" valueType="num">
                                      <p:cBhvr additive="base">
                                        <p:cTn id="35" dur="750" fill="hold"/>
                                        <p:tgtEl>
                                          <p:spTgt spid="196"/>
                                        </p:tgtEl>
                                        <p:attrNameLst>
                                          <p:attrName>ppt_x</p:attrName>
                                        </p:attrNameLst>
                                      </p:cBhvr>
                                      <p:tavLst>
                                        <p:tav tm="0">
                                          <p:val>
                                            <p:strVal val="1+#ppt_w/2"/>
                                          </p:val>
                                        </p:tav>
                                        <p:tav tm="100000">
                                          <p:val>
                                            <p:strVal val="#ppt_x"/>
                                          </p:val>
                                        </p:tav>
                                      </p:tavLst>
                                    </p:anim>
                                    <p:anim calcmode="lin" valueType="num">
                                      <p:cBhvr additive="base">
                                        <p:cTn id="36" dur="750" fill="hold"/>
                                        <p:tgtEl>
                                          <p:spTgt spid="196"/>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1000"/>
                                  </p:stCondLst>
                                  <p:childTnLst>
                                    <p:set>
                                      <p:cBhvr>
                                        <p:cTn id="38" dur="1" fill="hold">
                                          <p:stCondLst>
                                            <p:cond delay="0"/>
                                          </p:stCondLst>
                                        </p:cTn>
                                        <p:tgtEl>
                                          <p:spTgt spid="195"/>
                                        </p:tgtEl>
                                        <p:attrNameLst>
                                          <p:attrName>style.visibility</p:attrName>
                                        </p:attrNameLst>
                                      </p:cBhvr>
                                      <p:to>
                                        <p:strVal val="visible"/>
                                      </p:to>
                                    </p:set>
                                    <p:anim calcmode="lin" valueType="num">
                                      <p:cBhvr additive="base">
                                        <p:cTn id="39" dur="750" fill="hold"/>
                                        <p:tgtEl>
                                          <p:spTgt spid="195"/>
                                        </p:tgtEl>
                                        <p:attrNameLst>
                                          <p:attrName>ppt_x</p:attrName>
                                        </p:attrNameLst>
                                      </p:cBhvr>
                                      <p:tavLst>
                                        <p:tav tm="0">
                                          <p:val>
                                            <p:strVal val="1+#ppt_w/2"/>
                                          </p:val>
                                        </p:tav>
                                        <p:tav tm="100000">
                                          <p:val>
                                            <p:strVal val="#ppt_x"/>
                                          </p:val>
                                        </p:tav>
                                      </p:tavLst>
                                    </p:anim>
                                    <p:anim calcmode="lin" valueType="num">
                                      <p:cBhvr additive="base">
                                        <p:cTn id="40" dur="750" fill="hold"/>
                                        <p:tgtEl>
                                          <p:spTgt spid="195"/>
                                        </p:tgtEl>
                                        <p:attrNameLst>
                                          <p:attrName>ppt_y</p:attrName>
                                        </p:attrNameLst>
                                      </p:cBhvr>
                                      <p:tavLst>
                                        <p:tav tm="0">
                                          <p:val>
                                            <p:strVal val="#ppt_y"/>
                                          </p:val>
                                        </p:tav>
                                        <p:tav tm="100000">
                                          <p:val>
                                            <p:strVal val="#ppt_y"/>
                                          </p:val>
                                        </p:tav>
                                      </p:tavLst>
                                    </p:anim>
                                  </p:childTnLst>
                                </p:cTn>
                              </p:par>
                              <p:par>
                                <p:cTn id="41" presetID="2" presetClass="entr" presetSubtype="4" decel="10000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000" fill="hold"/>
                                        <p:tgtEl>
                                          <p:spTgt spid="4"/>
                                        </p:tgtEl>
                                        <p:attrNameLst>
                                          <p:attrName>ppt_x</p:attrName>
                                        </p:attrNameLst>
                                      </p:cBhvr>
                                      <p:tavLst>
                                        <p:tav tm="0">
                                          <p:val>
                                            <p:strVal val="#ppt_x"/>
                                          </p:val>
                                        </p:tav>
                                        <p:tav tm="100000">
                                          <p:val>
                                            <p:strVal val="#ppt_x"/>
                                          </p:val>
                                        </p:tav>
                                      </p:tavLst>
                                    </p:anim>
                                    <p:anim calcmode="lin" valueType="num">
                                      <p:cBhvr additive="base">
                                        <p:cTn id="44" dur="10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750" fill="hold"/>
                                        <p:tgtEl>
                                          <p:spTgt spid="3"/>
                                        </p:tgtEl>
                                        <p:attrNameLst>
                                          <p:attrName>ppt_x</p:attrName>
                                        </p:attrNameLst>
                                      </p:cBhvr>
                                      <p:tavLst>
                                        <p:tav tm="0">
                                          <p:val>
                                            <p:strVal val="#ppt_x"/>
                                          </p:val>
                                        </p:tav>
                                        <p:tav tm="100000">
                                          <p:val>
                                            <p:strVal val="#ppt_x"/>
                                          </p:val>
                                        </p:tav>
                                      </p:tavLst>
                                    </p:anim>
                                    <p:anim calcmode="lin" valueType="num">
                                      <p:cBhvr additive="base">
                                        <p:cTn id="4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F834EC6-C553-4E3E-87B3-CCD5731A9D10}"/>
              </a:ext>
            </a:extLst>
          </p:cNvPr>
          <p:cNvSpPr/>
          <p:nvPr/>
        </p:nvSpPr>
        <p:spPr>
          <a:xfrm>
            <a:off x="6096000" y="-1"/>
            <a:ext cx="6096000" cy="6481763"/>
          </a:xfrm>
          <a:prstGeom prst="rect">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4" name="Straight Connector 33">
            <a:extLst>
              <a:ext uri="{FF2B5EF4-FFF2-40B4-BE49-F238E27FC236}">
                <a16:creationId xmlns:a16="http://schemas.microsoft.com/office/drawing/2014/main" id="{3A1A3FDB-B485-4F15-8556-E98722CB68DB}"/>
              </a:ext>
            </a:extLst>
          </p:cNvPr>
          <p:cNvCxnSpPr/>
          <p:nvPr/>
        </p:nvCxnSpPr>
        <p:spPr>
          <a:xfrm>
            <a:off x="6999482" y="2731807"/>
            <a:ext cx="9438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61C7741-588D-4CC4-9921-450446DEF70A}"/>
              </a:ext>
            </a:extLst>
          </p:cNvPr>
          <p:cNvSpPr txBox="1"/>
          <p:nvPr/>
        </p:nvSpPr>
        <p:spPr>
          <a:xfrm>
            <a:off x="6901157" y="1945385"/>
            <a:ext cx="4375355" cy="646331"/>
          </a:xfrm>
          <a:prstGeom prst="rect">
            <a:avLst/>
          </a:prstGeom>
          <a:noFill/>
        </p:spPr>
        <p:txBody>
          <a:bodyPr wrap="square" rtlCol="0">
            <a:spAutoFit/>
          </a:bodyPr>
          <a:lstStyle/>
          <a:p>
            <a:r>
              <a:rPr lang="en-US" sz="3600" b="1" dirty="0">
                <a:solidFill>
                  <a:schemeClr val="bg1"/>
                </a:solidFill>
                <a:latin typeface="+mj-lt"/>
              </a:rPr>
              <a:t>Average Salary</a:t>
            </a:r>
            <a:endParaRPr lang="en-GB" sz="3600" b="1" dirty="0">
              <a:solidFill>
                <a:schemeClr val="bg1"/>
              </a:solidFill>
              <a:latin typeface="+mj-lt"/>
            </a:endParaRPr>
          </a:p>
        </p:txBody>
      </p:sp>
      <p:sp>
        <p:nvSpPr>
          <p:cNvPr id="47" name="TextBox 46">
            <a:extLst>
              <a:ext uri="{FF2B5EF4-FFF2-40B4-BE49-F238E27FC236}">
                <a16:creationId xmlns:a16="http://schemas.microsoft.com/office/drawing/2014/main" id="{E80EEC60-A793-45DD-9ABA-2F2BFEB5360D}"/>
              </a:ext>
            </a:extLst>
          </p:cNvPr>
          <p:cNvSpPr txBox="1"/>
          <p:nvPr/>
        </p:nvSpPr>
        <p:spPr>
          <a:xfrm>
            <a:off x="6901158" y="2949253"/>
            <a:ext cx="4588508" cy="2063257"/>
          </a:xfrm>
          <a:prstGeom prst="rect">
            <a:avLst/>
          </a:prstGeom>
          <a:noFill/>
        </p:spPr>
        <p:txBody>
          <a:bodyPr wrap="square" rtlCol="0">
            <a:spAutoFit/>
          </a:bodyPr>
          <a:lstStyle/>
          <a:p>
            <a:pPr>
              <a:lnSpc>
                <a:spcPct val="120000"/>
              </a:lnSpc>
            </a:pPr>
            <a:r>
              <a:rPr lang="en-US" b="1" dirty="0">
                <a:solidFill>
                  <a:schemeClr val="bg1"/>
                </a:solidFill>
              </a:rPr>
              <a:t>Average base salaries for journeyman-level craft professions often push past $60,000 a year or more. </a:t>
            </a:r>
          </a:p>
          <a:p>
            <a:pPr>
              <a:lnSpc>
                <a:spcPct val="120000"/>
              </a:lnSpc>
            </a:pPr>
            <a:endParaRPr lang="en-US" b="1" dirty="0">
              <a:solidFill>
                <a:schemeClr val="bg1"/>
              </a:solidFill>
            </a:endParaRPr>
          </a:p>
          <a:p>
            <a:pPr>
              <a:lnSpc>
                <a:spcPct val="120000"/>
              </a:lnSpc>
            </a:pPr>
            <a:r>
              <a:rPr lang="en-US" b="1" dirty="0">
                <a:solidFill>
                  <a:schemeClr val="bg1"/>
                </a:solidFill>
              </a:rPr>
              <a:t>With travel bonuses and other incentives, you can make six figures!</a:t>
            </a:r>
          </a:p>
        </p:txBody>
      </p:sp>
      <p:grpSp>
        <p:nvGrpSpPr>
          <p:cNvPr id="123" name="Group 122">
            <a:extLst>
              <a:ext uri="{FF2B5EF4-FFF2-40B4-BE49-F238E27FC236}">
                <a16:creationId xmlns:a16="http://schemas.microsoft.com/office/drawing/2014/main" id="{A31DA034-3709-7C78-CB9A-E463F37EE384}"/>
              </a:ext>
            </a:extLst>
          </p:cNvPr>
          <p:cNvGrpSpPr/>
          <p:nvPr/>
        </p:nvGrpSpPr>
        <p:grpSpPr>
          <a:xfrm>
            <a:off x="4332990" y="1986457"/>
            <a:ext cx="1821928" cy="4025819"/>
            <a:chOff x="3659618" y="1466904"/>
            <a:chExt cx="1821928" cy="4906984"/>
          </a:xfrm>
        </p:grpSpPr>
        <p:grpSp>
          <p:nvGrpSpPr>
            <p:cNvPr id="2" name="Group 1">
              <a:extLst>
                <a:ext uri="{FF2B5EF4-FFF2-40B4-BE49-F238E27FC236}">
                  <a16:creationId xmlns:a16="http://schemas.microsoft.com/office/drawing/2014/main" id="{E3BAA1BF-898A-412B-8816-5C61E58CE470}"/>
                </a:ext>
              </a:extLst>
            </p:cNvPr>
            <p:cNvGrpSpPr/>
            <p:nvPr/>
          </p:nvGrpSpPr>
          <p:grpSpPr>
            <a:xfrm>
              <a:off x="4066582" y="1466904"/>
              <a:ext cx="1008000" cy="4435322"/>
              <a:chOff x="6373744" y="1718642"/>
              <a:chExt cx="1008000" cy="3935482"/>
            </a:xfrm>
          </p:grpSpPr>
          <p:sp>
            <p:nvSpPr>
              <p:cNvPr id="3" name="Freeform 158">
                <a:extLst>
                  <a:ext uri="{FF2B5EF4-FFF2-40B4-BE49-F238E27FC236}">
                    <a16:creationId xmlns:a16="http://schemas.microsoft.com/office/drawing/2014/main" id="{32EBA322-06DC-4B20-A11A-8FC7AE22EBF3}"/>
                  </a:ext>
                </a:extLst>
              </p:cNvPr>
              <p:cNvSpPr/>
              <p:nvPr/>
            </p:nvSpPr>
            <p:spPr>
              <a:xfrm flipH="1" flipV="1">
                <a:off x="6373744" y="2070791"/>
                <a:ext cx="504000" cy="3583333"/>
              </a:xfrm>
              <a:custGeom>
                <a:avLst/>
                <a:gdLst>
                  <a:gd name="connsiteX0" fmla="*/ 504000 w 504000"/>
                  <a:gd name="connsiteY0" fmla="*/ 3583333 h 3583333"/>
                  <a:gd name="connsiteX1" fmla="*/ 0 w 504000"/>
                  <a:gd name="connsiteY1" fmla="*/ 3262658 h 3583333"/>
                  <a:gd name="connsiteX2" fmla="*/ 0 w 504000"/>
                  <a:gd name="connsiteY2" fmla="*/ 320675 h 3583333"/>
                  <a:gd name="connsiteX3" fmla="*/ 0 w 504000"/>
                  <a:gd name="connsiteY3" fmla="*/ 0 h 3583333"/>
                  <a:gd name="connsiteX4" fmla="*/ 504000 w 504000"/>
                  <a:gd name="connsiteY4" fmla="*/ 320675 h 3583333"/>
                  <a:gd name="connsiteX5" fmla="*/ 504000 w 504000"/>
                  <a:gd name="connsiteY5" fmla="*/ 3262658 h 35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3583333">
                    <a:moveTo>
                      <a:pt x="504000" y="3583333"/>
                    </a:moveTo>
                    <a:lnTo>
                      <a:pt x="0" y="3262658"/>
                    </a:lnTo>
                    <a:lnTo>
                      <a:pt x="0" y="320675"/>
                    </a:lnTo>
                    <a:lnTo>
                      <a:pt x="0" y="0"/>
                    </a:lnTo>
                    <a:lnTo>
                      <a:pt x="504000" y="320675"/>
                    </a:lnTo>
                    <a:lnTo>
                      <a:pt x="504000" y="32626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Freeform 159">
                <a:extLst>
                  <a:ext uri="{FF2B5EF4-FFF2-40B4-BE49-F238E27FC236}">
                    <a16:creationId xmlns:a16="http://schemas.microsoft.com/office/drawing/2014/main" id="{827C2E37-2C3B-43F5-A80F-5A4B55747766}"/>
                  </a:ext>
                </a:extLst>
              </p:cNvPr>
              <p:cNvSpPr/>
              <p:nvPr/>
            </p:nvSpPr>
            <p:spPr>
              <a:xfrm flipV="1">
                <a:off x="6877744" y="2070791"/>
                <a:ext cx="504000" cy="3583333"/>
              </a:xfrm>
              <a:custGeom>
                <a:avLst/>
                <a:gdLst>
                  <a:gd name="connsiteX0" fmla="*/ 504000 w 504000"/>
                  <a:gd name="connsiteY0" fmla="*/ 3583333 h 3583333"/>
                  <a:gd name="connsiteX1" fmla="*/ 0 w 504000"/>
                  <a:gd name="connsiteY1" fmla="*/ 3262658 h 3583333"/>
                  <a:gd name="connsiteX2" fmla="*/ 0 w 504000"/>
                  <a:gd name="connsiteY2" fmla="*/ 320675 h 3583333"/>
                  <a:gd name="connsiteX3" fmla="*/ 0 w 504000"/>
                  <a:gd name="connsiteY3" fmla="*/ 0 h 3583333"/>
                  <a:gd name="connsiteX4" fmla="*/ 504000 w 504000"/>
                  <a:gd name="connsiteY4" fmla="*/ 320675 h 3583333"/>
                  <a:gd name="connsiteX5" fmla="*/ 504000 w 504000"/>
                  <a:gd name="connsiteY5" fmla="*/ 3262658 h 35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3583333">
                    <a:moveTo>
                      <a:pt x="504000" y="3583333"/>
                    </a:moveTo>
                    <a:lnTo>
                      <a:pt x="0" y="3262658"/>
                    </a:lnTo>
                    <a:lnTo>
                      <a:pt x="0" y="320675"/>
                    </a:lnTo>
                    <a:lnTo>
                      <a:pt x="0" y="0"/>
                    </a:lnTo>
                    <a:lnTo>
                      <a:pt x="504000" y="320675"/>
                    </a:lnTo>
                    <a:lnTo>
                      <a:pt x="504000" y="326265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t> 	</a:t>
                </a:r>
              </a:p>
            </p:txBody>
          </p:sp>
          <p:sp>
            <p:nvSpPr>
              <p:cNvPr id="5" name="Diamond 4">
                <a:extLst>
                  <a:ext uri="{FF2B5EF4-FFF2-40B4-BE49-F238E27FC236}">
                    <a16:creationId xmlns:a16="http://schemas.microsoft.com/office/drawing/2014/main" id="{393544DD-5912-4CF6-879F-05AE6C6F7089}"/>
                  </a:ext>
                </a:extLst>
              </p:cNvPr>
              <p:cNvSpPr/>
              <p:nvPr/>
            </p:nvSpPr>
            <p:spPr>
              <a:xfrm>
                <a:off x="6373744" y="1718642"/>
                <a:ext cx="1008000" cy="70429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TextBox 21">
              <a:extLst>
                <a:ext uri="{FF2B5EF4-FFF2-40B4-BE49-F238E27FC236}">
                  <a16:creationId xmlns:a16="http://schemas.microsoft.com/office/drawing/2014/main" id="{EF35075F-0954-21C4-7A1A-DCB3041ED21B}"/>
                </a:ext>
              </a:extLst>
            </p:cNvPr>
            <p:cNvSpPr txBox="1"/>
            <p:nvPr/>
          </p:nvSpPr>
          <p:spPr>
            <a:xfrm>
              <a:off x="3659618" y="5961232"/>
              <a:ext cx="1821928" cy="412656"/>
            </a:xfrm>
            <a:prstGeom prst="rect">
              <a:avLst/>
            </a:prstGeom>
            <a:noFill/>
          </p:spPr>
          <p:txBody>
            <a:bodyPr wrap="square" rtlCol="0">
              <a:spAutoFit/>
            </a:bodyPr>
            <a:lstStyle/>
            <a:p>
              <a:pPr algn="ctr"/>
              <a:r>
                <a:rPr lang="en-US" sz="1600" b="1" dirty="0">
                  <a:solidFill>
                    <a:srgbClr val="12253D"/>
                  </a:solidFill>
                  <a:latin typeface="+mj-lt"/>
                </a:rPr>
                <a:t>Surveyor</a:t>
              </a:r>
            </a:p>
          </p:txBody>
        </p:sp>
      </p:grpSp>
      <p:grpSp>
        <p:nvGrpSpPr>
          <p:cNvPr id="120" name="Group 119">
            <a:extLst>
              <a:ext uri="{FF2B5EF4-FFF2-40B4-BE49-F238E27FC236}">
                <a16:creationId xmlns:a16="http://schemas.microsoft.com/office/drawing/2014/main" id="{9941DF37-AA1F-C4B3-6A59-5470B5C49E06}"/>
              </a:ext>
            </a:extLst>
          </p:cNvPr>
          <p:cNvGrpSpPr/>
          <p:nvPr/>
        </p:nvGrpSpPr>
        <p:grpSpPr>
          <a:xfrm>
            <a:off x="2414274" y="2505145"/>
            <a:ext cx="1140864" cy="3507131"/>
            <a:chOff x="1677008" y="2588531"/>
            <a:chExt cx="1140864" cy="3605437"/>
          </a:xfrm>
        </p:grpSpPr>
        <p:sp>
          <p:nvSpPr>
            <p:cNvPr id="39" name="TextBox 38">
              <a:extLst>
                <a:ext uri="{FF2B5EF4-FFF2-40B4-BE49-F238E27FC236}">
                  <a16:creationId xmlns:a16="http://schemas.microsoft.com/office/drawing/2014/main" id="{1AC8FABF-60D5-45AB-9EAA-A640E9F490BF}"/>
                </a:ext>
              </a:extLst>
            </p:cNvPr>
            <p:cNvSpPr txBox="1"/>
            <p:nvPr/>
          </p:nvSpPr>
          <p:spPr>
            <a:xfrm>
              <a:off x="1677008" y="5845924"/>
              <a:ext cx="1140864" cy="348044"/>
            </a:xfrm>
            <a:prstGeom prst="rect">
              <a:avLst/>
            </a:prstGeom>
            <a:noFill/>
          </p:spPr>
          <p:txBody>
            <a:bodyPr wrap="square" rtlCol="0">
              <a:spAutoFit/>
            </a:bodyPr>
            <a:lstStyle/>
            <a:p>
              <a:pPr algn="ctr"/>
              <a:r>
                <a:rPr lang="en-US" sz="1600" b="1" dirty="0">
                  <a:solidFill>
                    <a:srgbClr val="12253D"/>
                  </a:solidFill>
                  <a:latin typeface="+mj-lt"/>
                </a:rPr>
                <a:t>Mason</a:t>
              </a:r>
            </a:p>
          </p:txBody>
        </p:sp>
        <p:grpSp>
          <p:nvGrpSpPr>
            <p:cNvPr id="23" name="Group 22">
              <a:extLst>
                <a:ext uri="{FF2B5EF4-FFF2-40B4-BE49-F238E27FC236}">
                  <a16:creationId xmlns:a16="http://schemas.microsoft.com/office/drawing/2014/main" id="{6799A7D0-620F-5CEA-E96F-C1F54F40E25F}"/>
                </a:ext>
              </a:extLst>
            </p:cNvPr>
            <p:cNvGrpSpPr/>
            <p:nvPr/>
          </p:nvGrpSpPr>
          <p:grpSpPr>
            <a:xfrm>
              <a:off x="1747033" y="2588531"/>
              <a:ext cx="1008000" cy="3162822"/>
              <a:chOff x="6373744" y="1718642"/>
              <a:chExt cx="1008000" cy="3935482"/>
            </a:xfrm>
          </p:grpSpPr>
          <p:sp>
            <p:nvSpPr>
              <p:cNvPr id="24" name="Freeform 158">
                <a:extLst>
                  <a:ext uri="{FF2B5EF4-FFF2-40B4-BE49-F238E27FC236}">
                    <a16:creationId xmlns:a16="http://schemas.microsoft.com/office/drawing/2014/main" id="{6B70AA2D-DA83-7AE7-34DF-20F6F682144F}"/>
                  </a:ext>
                </a:extLst>
              </p:cNvPr>
              <p:cNvSpPr/>
              <p:nvPr/>
            </p:nvSpPr>
            <p:spPr>
              <a:xfrm flipH="1" flipV="1">
                <a:off x="6373744" y="2070791"/>
                <a:ext cx="504000" cy="3583333"/>
              </a:xfrm>
              <a:custGeom>
                <a:avLst/>
                <a:gdLst>
                  <a:gd name="connsiteX0" fmla="*/ 504000 w 504000"/>
                  <a:gd name="connsiteY0" fmla="*/ 3583333 h 3583333"/>
                  <a:gd name="connsiteX1" fmla="*/ 0 w 504000"/>
                  <a:gd name="connsiteY1" fmla="*/ 3262658 h 3583333"/>
                  <a:gd name="connsiteX2" fmla="*/ 0 w 504000"/>
                  <a:gd name="connsiteY2" fmla="*/ 320675 h 3583333"/>
                  <a:gd name="connsiteX3" fmla="*/ 0 w 504000"/>
                  <a:gd name="connsiteY3" fmla="*/ 0 h 3583333"/>
                  <a:gd name="connsiteX4" fmla="*/ 504000 w 504000"/>
                  <a:gd name="connsiteY4" fmla="*/ 320675 h 3583333"/>
                  <a:gd name="connsiteX5" fmla="*/ 504000 w 504000"/>
                  <a:gd name="connsiteY5" fmla="*/ 3262658 h 35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3583333">
                    <a:moveTo>
                      <a:pt x="504000" y="3583333"/>
                    </a:moveTo>
                    <a:lnTo>
                      <a:pt x="0" y="3262658"/>
                    </a:lnTo>
                    <a:lnTo>
                      <a:pt x="0" y="320675"/>
                    </a:lnTo>
                    <a:lnTo>
                      <a:pt x="0" y="0"/>
                    </a:lnTo>
                    <a:lnTo>
                      <a:pt x="504000" y="320675"/>
                    </a:lnTo>
                    <a:lnTo>
                      <a:pt x="504000" y="32626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Freeform 159">
                <a:extLst>
                  <a:ext uri="{FF2B5EF4-FFF2-40B4-BE49-F238E27FC236}">
                    <a16:creationId xmlns:a16="http://schemas.microsoft.com/office/drawing/2014/main" id="{36B2C1EF-57A7-C6EA-142D-4E143C7336AA}"/>
                  </a:ext>
                </a:extLst>
              </p:cNvPr>
              <p:cNvSpPr/>
              <p:nvPr/>
            </p:nvSpPr>
            <p:spPr>
              <a:xfrm flipV="1">
                <a:off x="6877744" y="2070791"/>
                <a:ext cx="504000" cy="3583333"/>
              </a:xfrm>
              <a:custGeom>
                <a:avLst/>
                <a:gdLst>
                  <a:gd name="connsiteX0" fmla="*/ 504000 w 504000"/>
                  <a:gd name="connsiteY0" fmla="*/ 3583333 h 3583333"/>
                  <a:gd name="connsiteX1" fmla="*/ 0 w 504000"/>
                  <a:gd name="connsiteY1" fmla="*/ 3262658 h 3583333"/>
                  <a:gd name="connsiteX2" fmla="*/ 0 w 504000"/>
                  <a:gd name="connsiteY2" fmla="*/ 320675 h 3583333"/>
                  <a:gd name="connsiteX3" fmla="*/ 0 w 504000"/>
                  <a:gd name="connsiteY3" fmla="*/ 0 h 3583333"/>
                  <a:gd name="connsiteX4" fmla="*/ 504000 w 504000"/>
                  <a:gd name="connsiteY4" fmla="*/ 320675 h 3583333"/>
                  <a:gd name="connsiteX5" fmla="*/ 504000 w 504000"/>
                  <a:gd name="connsiteY5" fmla="*/ 3262658 h 35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3583333">
                    <a:moveTo>
                      <a:pt x="504000" y="3583333"/>
                    </a:moveTo>
                    <a:lnTo>
                      <a:pt x="0" y="3262658"/>
                    </a:lnTo>
                    <a:lnTo>
                      <a:pt x="0" y="320675"/>
                    </a:lnTo>
                    <a:lnTo>
                      <a:pt x="0" y="0"/>
                    </a:lnTo>
                    <a:lnTo>
                      <a:pt x="504000" y="320675"/>
                    </a:lnTo>
                    <a:lnTo>
                      <a:pt x="504000" y="326265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 	</a:t>
                </a:r>
              </a:p>
            </p:txBody>
          </p:sp>
          <p:sp>
            <p:nvSpPr>
              <p:cNvPr id="36" name="Diamond 35">
                <a:extLst>
                  <a:ext uri="{FF2B5EF4-FFF2-40B4-BE49-F238E27FC236}">
                    <a16:creationId xmlns:a16="http://schemas.microsoft.com/office/drawing/2014/main" id="{98AE3600-7017-1B3A-34B1-F1FE4C400814}"/>
                  </a:ext>
                </a:extLst>
              </p:cNvPr>
              <p:cNvSpPr/>
              <p:nvPr/>
            </p:nvSpPr>
            <p:spPr>
              <a:xfrm>
                <a:off x="6373744" y="1718642"/>
                <a:ext cx="1008000" cy="70429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nvGrpSpPr>
          <p:cNvPr id="122" name="Group 121">
            <a:extLst>
              <a:ext uri="{FF2B5EF4-FFF2-40B4-BE49-F238E27FC236}">
                <a16:creationId xmlns:a16="http://schemas.microsoft.com/office/drawing/2014/main" id="{ADE71597-C51C-59B5-1B51-588C9275AC35}"/>
              </a:ext>
            </a:extLst>
          </p:cNvPr>
          <p:cNvGrpSpPr/>
          <p:nvPr/>
        </p:nvGrpSpPr>
        <p:grpSpPr>
          <a:xfrm>
            <a:off x="1258808" y="2024301"/>
            <a:ext cx="1209803" cy="4229840"/>
            <a:chOff x="2832074" y="1873301"/>
            <a:chExt cx="1209803" cy="4652822"/>
          </a:xfrm>
        </p:grpSpPr>
        <p:sp>
          <p:nvSpPr>
            <p:cNvPr id="46" name="TextBox 45">
              <a:extLst>
                <a:ext uri="{FF2B5EF4-FFF2-40B4-BE49-F238E27FC236}">
                  <a16:creationId xmlns:a16="http://schemas.microsoft.com/office/drawing/2014/main" id="{0FF6B8B6-AA75-4369-A500-F4A980D6BADA}"/>
                </a:ext>
              </a:extLst>
            </p:cNvPr>
            <p:cNvSpPr txBox="1"/>
            <p:nvPr/>
          </p:nvSpPr>
          <p:spPr>
            <a:xfrm>
              <a:off x="2832074" y="5882871"/>
              <a:ext cx="1209803" cy="643252"/>
            </a:xfrm>
            <a:prstGeom prst="rect">
              <a:avLst/>
            </a:prstGeom>
            <a:noFill/>
          </p:spPr>
          <p:txBody>
            <a:bodyPr wrap="square" rtlCol="0">
              <a:spAutoFit/>
            </a:bodyPr>
            <a:lstStyle/>
            <a:p>
              <a:pPr algn="ctr"/>
              <a:r>
                <a:rPr lang="en-US" sz="1600" b="1" dirty="0">
                  <a:solidFill>
                    <a:srgbClr val="12253D"/>
                  </a:solidFill>
                  <a:latin typeface="+mj-lt"/>
                </a:rPr>
                <a:t>Concrete Finisher</a:t>
              </a:r>
            </a:p>
          </p:txBody>
        </p:sp>
        <p:grpSp>
          <p:nvGrpSpPr>
            <p:cNvPr id="110" name="Group 109">
              <a:extLst>
                <a:ext uri="{FF2B5EF4-FFF2-40B4-BE49-F238E27FC236}">
                  <a16:creationId xmlns:a16="http://schemas.microsoft.com/office/drawing/2014/main" id="{6B92D857-6E5B-A233-624E-DE4A0AC29423}"/>
                </a:ext>
              </a:extLst>
            </p:cNvPr>
            <p:cNvGrpSpPr/>
            <p:nvPr/>
          </p:nvGrpSpPr>
          <p:grpSpPr>
            <a:xfrm>
              <a:off x="2928703" y="1873301"/>
              <a:ext cx="1008000" cy="3979251"/>
              <a:chOff x="6373744" y="1718642"/>
              <a:chExt cx="1008000" cy="3935482"/>
            </a:xfrm>
          </p:grpSpPr>
          <p:sp>
            <p:nvSpPr>
              <p:cNvPr id="111" name="Freeform 158">
                <a:extLst>
                  <a:ext uri="{FF2B5EF4-FFF2-40B4-BE49-F238E27FC236}">
                    <a16:creationId xmlns:a16="http://schemas.microsoft.com/office/drawing/2014/main" id="{398D8D24-BE09-CAA1-E9BE-1DA0E1095D6B}"/>
                  </a:ext>
                </a:extLst>
              </p:cNvPr>
              <p:cNvSpPr/>
              <p:nvPr/>
            </p:nvSpPr>
            <p:spPr>
              <a:xfrm flipH="1" flipV="1">
                <a:off x="6373744" y="2070791"/>
                <a:ext cx="504000" cy="3583333"/>
              </a:xfrm>
              <a:custGeom>
                <a:avLst/>
                <a:gdLst>
                  <a:gd name="connsiteX0" fmla="*/ 504000 w 504000"/>
                  <a:gd name="connsiteY0" fmla="*/ 3583333 h 3583333"/>
                  <a:gd name="connsiteX1" fmla="*/ 0 w 504000"/>
                  <a:gd name="connsiteY1" fmla="*/ 3262658 h 3583333"/>
                  <a:gd name="connsiteX2" fmla="*/ 0 w 504000"/>
                  <a:gd name="connsiteY2" fmla="*/ 320675 h 3583333"/>
                  <a:gd name="connsiteX3" fmla="*/ 0 w 504000"/>
                  <a:gd name="connsiteY3" fmla="*/ 0 h 3583333"/>
                  <a:gd name="connsiteX4" fmla="*/ 504000 w 504000"/>
                  <a:gd name="connsiteY4" fmla="*/ 320675 h 3583333"/>
                  <a:gd name="connsiteX5" fmla="*/ 504000 w 504000"/>
                  <a:gd name="connsiteY5" fmla="*/ 3262658 h 35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3583333">
                    <a:moveTo>
                      <a:pt x="504000" y="3583333"/>
                    </a:moveTo>
                    <a:lnTo>
                      <a:pt x="0" y="3262658"/>
                    </a:lnTo>
                    <a:lnTo>
                      <a:pt x="0" y="320675"/>
                    </a:lnTo>
                    <a:lnTo>
                      <a:pt x="0" y="0"/>
                    </a:lnTo>
                    <a:lnTo>
                      <a:pt x="504000" y="320675"/>
                    </a:lnTo>
                    <a:lnTo>
                      <a:pt x="504000" y="32626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2" name="Freeform 159">
                <a:extLst>
                  <a:ext uri="{FF2B5EF4-FFF2-40B4-BE49-F238E27FC236}">
                    <a16:creationId xmlns:a16="http://schemas.microsoft.com/office/drawing/2014/main" id="{4AA2F699-CEA3-DE27-A085-A39D3338F625}"/>
                  </a:ext>
                </a:extLst>
              </p:cNvPr>
              <p:cNvSpPr/>
              <p:nvPr/>
            </p:nvSpPr>
            <p:spPr>
              <a:xfrm flipV="1">
                <a:off x="6877744" y="2070791"/>
                <a:ext cx="504000" cy="3583333"/>
              </a:xfrm>
              <a:custGeom>
                <a:avLst/>
                <a:gdLst>
                  <a:gd name="connsiteX0" fmla="*/ 504000 w 504000"/>
                  <a:gd name="connsiteY0" fmla="*/ 3583333 h 3583333"/>
                  <a:gd name="connsiteX1" fmla="*/ 0 w 504000"/>
                  <a:gd name="connsiteY1" fmla="*/ 3262658 h 3583333"/>
                  <a:gd name="connsiteX2" fmla="*/ 0 w 504000"/>
                  <a:gd name="connsiteY2" fmla="*/ 320675 h 3583333"/>
                  <a:gd name="connsiteX3" fmla="*/ 0 w 504000"/>
                  <a:gd name="connsiteY3" fmla="*/ 0 h 3583333"/>
                  <a:gd name="connsiteX4" fmla="*/ 504000 w 504000"/>
                  <a:gd name="connsiteY4" fmla="*/ 320675 h 3583333"/>
                  <a:gd name="connsiteX5" fmla="*/ 504000 w 504000"/>
                  <a:gd name="connsiteY5" fmla="*/ 3262658 h 35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3583333">
                    <a:moveTo>
                      <a:pt x="504000" y="3583333"/>
                    </a:moveTo>
                    <a:lnTo>
                      <a:pt x="0" y="3262658"/>
                    </a:lnTo>
                    <a:lnTo>
                      <a:pt x="0" y="320675"/>
                    </a:lnTo>
                    <a:lnTo>
                      <a:pt x="0" y="0"/>
                    </a:lnTo>
                    <a:lnTo>
                      <a:pt x="504000" y="320675"/>
                    </a:lnTo>
                    <a:lnTo>
                      <a:pt x="504000" y="326265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t> 	</a:t>
                </a:r>
              </a:p>
            </p:txBody>
          </p:sp>
          <p:sp>
            <p:nvSpPr>
              <p:cNvPr id="113" name="Diamond 112">
                <a:extLst>
                  <a:ext uri="{FF2B5EF4-FFF2-40B4-BE49-F238E27FC236}">
                    <a16:creationId xmlns:a16="http://schemas.microsoft.com/office/drawing/2014/main" id="{7E6ABB5D-DD40-B8DA-FE40-FB939320A9E6}"/>
                  </a:ext>
                </a:extLst>
              </p:cNvPr>
              <p:cNvSpPr/>
              <p:nvPr/>
            </p:nvSpPr>
            <p:spPr>
              <a:xfrm>
                <a:off x="6373744" y="1718642"/>
                <a:ext cx="1008000" cy="70429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nvGrpSpPr>
          <p:cNvPr id="121" name="Group 120">
            <a:extLst>
              <a:ext uri="{FF2B5EF4-FFF2-40B4-BE49-F238E27FC236}">
                <a16:creationId xmlns:a16="http://schemas.microsoft.com/office/drawing/2014/main" id="{D47958B9-D328-4A27-AFFA-0612EA290496}"/>
              </a:ext>
            </a:extLst>
          </p:cNvPr>
          <p:cNvGrpSpPr/>
          <p:nvPr/>
        </p:nvGrpSpPr>
        <p:grpSpPr>
          <a:xfrm>
            <a:off x="127668" y="3024533"/>
            <a:ext cx="1209803" cy="3241593"/>
            <a:chOff x="288768" y="3206710"/>
            <a:chExt cx="1209803" cy="3214202"/>
          </a:xfrm>
        </p:grpSpPr>
        <p:grpSp>
          <p:nvGrpSpPr>
            <p:cNvPr id="38" name="Group 37">
              <a:extLst>
                <a:ext uri="{FF2B5EF4-FFF2-40B4-BE49-F238E27FC236}">
                  <a16:creationId xmlns:a16="http://schemas.microsoft.com/office/drawing/2014/main" id="{E19B4FD2-F74A-5E44-A87F-9CBAF43F8297}"/>
                </a:ext>
              </a:extLst>
            </p:cNvPr>
            <p:cNvGrpSpPr/>
            <p:nvPr/>
          </p:nvGrpSpPr>
          <p:grpSpPr>
            <a:xfrm>
              <a:off x="359434" y="3206710"/>
              <a:ext cx="1008000" cy="2483259"/>
              <a:chOff x="6373744" y="1718642"/>
              <a:chExt cx="1008000" cy="3935482"/>
            </a:xfrm>
          </p:grpSpPr>
          <p:sp>
            <p:nvSpPr>
              <p:cNvPr id="107" name="Freeform 158">
                <a:extLst>
                  <a:ext uri="{FF2B5EF4-FFF2-40B4-BE49-F238E27FC236}">
                    <a16:creationId xmlns:a16="http://schemas.microsoft.com/office/drawing/2014/main" id="{69B325BA-2FA8-CA88-FAC9-8E66DDBB88E1}"/>
                  </a:ext>
                </a:extLst>
              </p:cNvPr>
              <p:cNvSpPr/>
              <p:nvPr/>
            </p:nvSpPr>
            <p:spPr>
              <a:xfrm flipH="1" flipV="1">
                <a:off x="6373744" y="2070791"/>
                <a:ext cx="504000" cy="3583333"/>
              </a:xfrm>
              <a:custGeom>
                <a:avLst/>
                <a:gdLst>
                  <a:gd name="connsiteX0" fmla="*/ 504000 w 504000"/>
                  <a:gd name="connsiteY0" fmla="*/ 3583333 h 3583333"/>
                  <a:gd name="connsiteX1" fmla="*/ 0 w 504000"/>
                  <a:gd name="connsiteY1" fmla="*/ 3262658 h 3583333"/>
                  <a:gd name="connsiteX2" fmla="*/ 0 w 504000"/>
                  <a:gd name="connsiteY2" fmla="*/ 320675 h 3583333"/>
                  <a:gd name="connsiteX3" fmla="*/ 0 w 504000"/>
                  <a:gd name="connsiteY3" fmla="*/ 0 h 3583333"/>
                  <a:gd name="connsiteX4" fmla="*/ 504000 w 504000"/>
                  <a:gd name="connsiteY4" fmla="*/ 320675 h 3583333"/>
                  <a:gd name="connsiteX5" fmla="*/ 504000 w 504000"/>
                  <a:gd name="connsiteY5" fmla="*/ 3262658 h 35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3583333">
                    <a:moveTo>
                      <a:pt x="504000" y="3583333"/>
                    </a:moveTo>
                    <a:lnTo>
                      <a:pt x="0" y="3262658"/>
                    </a:lnTo>
                    <a:lnTo>
                      <a:pt x="0" y="320675"/>
                    </a:lnTo>
                    <a:lnTo>
                      <a:pt x="0" y="0"/>
                    </a:lnTo>
                    <a:lnTo>
                      <a:pt x="504000" y="320675"/>
                    </a:lnTo>
                    <a:lnTo>
                      <a:pt x="504000" y="32626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8" name="Freeform 159">
                <a:extLst>
                  <a:ext uri="{FF2B5EF4-FFF2-40B4-BE49-F238E27FC236}">
                    <a16:creationId xmlns:a16="http://schemas.microsoft.com/office/drawing/2014/main" id="{C9C877F0-3CCF-68A9-79DB-5AE371C7D473}"/>
                  </a:ext>
                </a:extLst>
              </p:cNvPr>
              <p:cNvSpPr/>
              <p:nvPr/>
            </p:nvSpPr>
            <p:spPr>
              <a:xfrm flipV="1">
                <a:off x="6877744" y="2070791"/>
                <a:ext cx="504000" cy="3583333"/>
              </a:xfrm>
              <a:custGeom>
                <a:avLst/>
                <a:gdLst>
                  <a:gd name="connsiteX0" fmla="*/ 504000 w 504000"/>
                  <a:gd name="connsiteY0" fmla="*/ 3583333 h 3583333"/>
                  <a:gd name="connsiteX1" fmla="*/ 0 w 504000"/>
                  <a:gd name="connsiteY1" fmla="*/ 3262658 h 3583333"/>
                  <a:gd name="connsiteX2" fmla="*/ 0 w 504000"/>
                  <a:gd name="connsiteY2" fmla="*/ 320675 h 3583333"/>
                  <a:gd name="connsiteX3" fmla="*/ 0 w 504000"/>
                  <a:gd name="connsiteY3" fmla="*/ 0 h 3583333"/>
                  <a:gd name="connsiteX4" fmla="*/ 504000 w 504000"/>
                  <a:gd name="connsiteY4" fmla="*/ 320675 h 3583333"/>
                  <a:gd name="connsiteX5" fmla="*/ 504000 w 504000"/>
                  <a:gd name="connsiteY5" fmla="*/ 3262658 h 35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3583333">
                    <a:moveTo>
                      <a:pt x="504000" y="3583333"/>
                    </a:moveTo>
                    <a:lnTo>
                      <a:pt x="0" y="3262658"/>
                    </a:lnTo>
                    <a:lnTo>
                      <a:pt x="0" y="320675"/>
                    </a:lnTo>
                    <a:lnTo>
                      <a:pt x="0" y="0"/>
                    </a:lnTo>
                    <a:lnTo>
                      <a:pt x="504000" y="320675"/>
                    </a:lnTo>
                    <a:lnTo>
                      <a:pt x="504000" y="326265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 	</a:t>
                </a:r>
              </a:p>
            </p:txBody>
          </p:sp>
          <p:sp>
            <p:nvSpPr>
              <p:cNvPr id="109" name="Diamond 108">
                <a:extLst>
                  <a:ext uri="{FF2B5EF4-FFF2-40B4-BE49-F238E27FC236}">
                    <a16:creationId xmlns:a16="http://schemas.microsoft.com/office/drawing/2014/main" id="{BDDA2ABE-5DD7-B183-F089-A59A87775ED6}"/>
                  </a:ext>
                </a:extLst>
              </p:cNvPr>
              <p:cNvSpPr/>
              <p:nvPr/>
            </p:nvSpPr>
            <p:spPr>
              <a:xfrm>
                <a:off x="6373744" y="1718642"/>
                <a:ext cx="1008000" cy="70429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4" name="TextBox 113">
              <a:extLst>
                <a:ext uri="{FF2B5EF4-FFF2-40B4-BE49-F238E27FC236}">
                  <a16:creationId xmlns:a16="http://schemas.microsoft.com/office/drawing/2014/main" id="{295DFCBA-81AB-DE0D-5E0E-053D52EF9080}"/>
                </a:ext>
              </a:extLst>
            </p:cNvPr>
            <p:cNvSpPr txBox="1"/>
            <p:nvPr/>
          </p:nvSpPr>
          <p:spPr>
            <a:xfrm>
              <a:off x="288768" y="5841079"/>
              <a:ext cx="1209803" cy="579833"/>
            </a:xfrm>
            <a:prstGeom prst="rect">
              <a:avLst/>
            </a:prstGeom>
            <a:noFill/>
          </p:spPr>
          <p:txBody>
            <a:bodyPr wrap="square" rtlCol="0">
              <a:spAutoFit/>
            </a:bodyPr>
            <a:lstStyle/>
            <a:p>
              <a:pPr algn="ctr"/>
              <a:r>
                <a:rPr lang="en-US" sz="1600" b="1" dirty="0">
                  <a:solidFill>
                    <a:srgbClr val="12253D"/>
                  </a:solidFill>
                  <a:latin typeface="+mj-lt"/>
                </a:rPr>
                <a:t>Craft</a:t>
              </a:r>
            </a:p>
            <a:p>
              <a:pPr algn="ctr"/>
              <a:r>
                <a:rPr lang="en-US" sz="1600" b="1" dirty="0">
                  <a:solidFill>
                    <a:srgbClr val="12253D"/>
                  </a:solidFill>
                  <a:latin typeface="+mj-lt"/>
                </a:rPr>
                <a:t>Laborer</a:t>
              </a:r>
            </a:p>
          </p:txBody>
        </p:sp>
      </p:grpSp>
      <p:sp>
        <p:nvSpPr>
          <p:cNvPr id="49" name="TextBox 48">
            <a:extLst>
              <a:ext uri="{FF2B5EF4-FFF2-40B4-BE49-F238E27FC236}">
                <a16:creationId xmlns:a16="http://schemas.microsoft.com/office/drawing/2014/main" id="{2B809E88-D65E-4868-9696-8639810AEBDE}"/>
              </a:ext>
            </a:extLst>
          </p:cNvPr>
          <p:cNvSpPr txBox="1"/>
          <p:nvPr/>
        </p:nvSpPr>
        <p:spPr>
          <a:xfrm>
            <a:off x="3556486" y="5697156"/>
            <a:ext cx="1152590" cy="581538"/>
          </a:xfrm>
          <a:prstGeom prst="rect">
            <a:avLst/>
          </a:prstGeom>
          <a:noFill/>
        </p:spPr>
        <p:txBody>
          <a:bodyPr wrap="square" rtlCol="0">
            <a:spAutoFit/>
          </a:bodyPr>
          <a:lstStyle/>
          <a:p>
            <a:pPr algn="ctr"/>
            <a:r>
              <a:rPr lang="en-US" sz="1600" b="1" dirty="0">
                <a:solidFill>
                  <a:srgbClr val="12253D"/>
                </a:solidFill>
                <a:latin typeface="+mj-lt"/>
              </a:rPr>
              <a:t>Project Manager</a:t>
            </a:r>
          </a:p>
        </p:txBody>
      </p:sp>
      <p:grpSp>
        <p:nvGrpSpPr>
          <p:cNvPr id="116" name="Group 115">
            <a:extLst>
              <a:ext uri="{FF2B5EF4-FFF2-40B4-BE49-F238E27FC236}">
                <a16:creationId xmlns:a16="http://schemas.microsoft.com/office/drawing/2014/main" id="{88A0F29C-76A1-7E4E-B430-1C5D6731F4FD}"/>
              </a:ext>
            </a:extLst>
          </p:cNvPr>
          <p:cNvGrpSpPr/>
          <p:nvPr/>
        </p:nvGrpSpPr>
        <p:grpSpPr>
          <a:xfrm>
            <a:off x="3605974" y="1269452"/>
            <a:ext cx="1008000" cy="4410771"/>
            <a:chOff x="6373744" y="1718642"/>
            <a:chExt cx="1008000" cy="3935482"/>
          </a:xfrm>
        </p:grpSpPr>
        <p:sp>
          <p:nvSpPr>
            <p:cNvPr id="117" name="Freeform 158">
              <a:extLst>
                <a:ext uri="{FF2B5EF4-FFF2-40B4-BE49-F238E27FC236}">
                  <a16:creationId xmlns:a16="http://schemas.microsoft.com/office/drawing/2014/main" id="{A448DA88-557C-684B-08D9-17C32777EF8D}"/>
                </a:ext>
              </a:extLst>
            </p:cNvPr>
            <p:cNvSpPr/>
            <p:nvPr/>
          </p:nvSpPr>
          <p:spPr>
            <a:xfrm flipH="1" flipV="1">
              <a:off x="6373744" y="2070791"/>
              <a:ext cx="504000" cy="3583333"/>
            </a:xfrm>
            <a:custGeom>
              <a:avLst/>
              <a:gdLst>
                <a:gd name="connsiteX0" fmla="*/ 504000 w 504000"/>
                <a:gd name="connsiteY0" fmla="*/ 3583333 h 3583333"/>
                <a:gd name="connsiteX1" fmla="*/ 0 w 504000"/>
                <a:gd name="connsiteY1" fmla="*/ 3262658 h 3583333"/>
                <a:gd name="connsiteX2" fmla="*/ 0 w 504000"/>
                <a:gd name="connsiteY2" fmla="*/ 320675 h 3583333"/>
                <a:gd name="connsiteX3" fmla="*/ 0 w 504000"/>
                <a:gd name="connsiteY3" fmla="*/ 0 h 3583333"/>
                <a:gd name="connsiteX4" fmla="*/ 504000 w 504000"/>
                <a:gd name="connsiteY4" fmla="*/ 320675 h 3583333"/>
                <a:gd name="connsiteX5" fmla="*/ 504000 w 504000"/>
                <a:gd name="connsiteY5" fmla="*/ 3262658 h 35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3583333">
                  <a:moveTo>
                    <a:pt x="504000" y="3583333"/>
                  </a:moveTo>
                  <a:lnTo>
                    <a:pt x="0" y="3262658"/>
                  </a:lnTo>
                  <a:lnTo>
                    <a:pt x="0" y="320675"/>
                  </a:lnTo>
                  <a:lnTo>
                    <a:pt x="0" y="0"/>
                  </a:lnTo>
                  <a:lnTo>
                    <a:pt x="504000" y="320675"/>
                  </a:lnTo>
                  <a:lnTo>
                    <a:pt x="504000" y="32626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8" name="Freeform 159">
              <a:extLst>
                <a:ext uri="{FF2B5EF4-FFF2-40B4-BE49-F238E27FC236}">
                  <a16:creationId xmlns:a16="http://schemas.microsoft.com/office/drawing/2014/main" id="{7607DCA6-0A2F-6E1F-74F2-328A1655EDBC}"/>
                </a:ext>
              </a:extLst>
            </p:cNvPr>
            <p:cNvSpPr/>
            <p:nvPr/>
          </p:nvSpPr>
          <p:spPr>
            <a:xfrm flipV="1">
              <a:off x="6877744" y="2070791"/>
              <a:ext cx="504000" cy="3583333"/>
            </a:xfrm>
            <a:custGeom>
              <a:avLst/>
              <a:gdLst>
                <a:gd name="connsiteX0" fmla="*/ 504000 w 504000"/>
                <a:gd name="connsiteY0" fmla="*/ 3583333 h 3583333"/>
                <a:gd name="connsiteX1" fmla="*/ 0 w 504000"/>
                <a:gd name="connsiteY1" fmla="*/ 3262658 h 3583333"/>
                <a:gd name="connsiteX2" fmla="*/ 0 w 504000"/>
                <a:gd name="connsiteY2" fmla="*/ 320675 h 3583333"/>
                <a:gd name="connsiteX3" fmla="*/ 0 w 504000"/>
                <a:gd name="connsiteY3" fmla="*/ 0 h 3583333"/>
                <a:gd name="connsiteX4" fmla="*/ 504000 w 504000"/>
                <a:gd name="connsiteY4" fmla="*/ 320675 h 3583333"/>
                <a:gd name="connsiteX5" fmla="*/ 504000 w 504000"/>
                <a:gd name="connsiteY5" fmla="*/ 3262658 h 35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3583333">
                  <a:moveTo>
                    <a:pt x="504000" y="3583333"/>
                  </a:moveTo>
                  <a:lnTo>
                    <a:pt x="0" y="3262658"/>
                  </a:lnTo>
                  <a:lnTo>
                    <a:pt x="0" y="320675"/>
                  </a:lnTo>
                  <a:lnTo>
                    <a:pt x="0" y="0"/>
                  </a:lnTo>
                  <a:lnTo>
                    <a:pt x="504000" y="320675"/>
                  </a:lnTo>
                  <a:lnTo>
                    <a:pt x="504000" y="326265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t> 	</a:t>
              </a:r>
            </a:p>
          </p:txBody>
        </p:sp>
        <p:sp>
          <p:nvSpPr>
            <p:cNvPr id="119" name="Diamond 118">
              <a:extLst>
                <a:ext uri="{FF2B5EF4-FFF2-40B4-BE49-F238E27FC236}">
                  <a16:creationId xmlns:a16="http://schemas.microsoft.com/office/drawing/2014/main" id="{B27C4138-5AC3-651F-49FA-38F0BAB71771}"/>
                </a:ext>
              </a:extLst>
            </p:cNvPr>
            <p:cNvSpPr/>
            <p:nvPr/>
          </p:nvSpPr>
          <p:spPr>
            <a:xfrm>
              <a:off x="6373744" y="1718642"/>
              <a:ext cx="1008000" cy="70429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3" name="Group 32">
            <a:extLst>
              <a:ext uri="{FF2B5EF4-FFF2-40B4-BE49-F238E27FC236}">
                <a16:creationId xmlns:a16="http://schemas.microsoft.com/office/drawing/2014/main" id="{19B67DC4-2B65-4D94-B33F-BA751C83F26F}"/>
              </a:ext>
            </a:extLst>
          </p:cNvPr>
          <p:cNvGrpSpPr/>
          <p:nvPr/>
        </p:nvGrpSpPr>
        <p:grpSpPr>
          <a:xfrm>
            <a:off x="3483560" y="400113"/>
            <a:ext cx="1465710" cy="935339"/>
            <a:chOff x="1076575" y="1982069"/>
            <a:chExt cx="1146080" cy="733251"/>
          </a:xfrm>
          <a:solidFill>
            <a:srgbClr val="12253D"/>
          </a:solidFill>
        </p:grpSpPr>
        <p:sp>
          <p:nvSpPr>
            <p:cNvPr id="18" name="Oval Callout 173">
              <a:extLst>
                <a:ext uri="{FF2B5EF4-FFF2-40B4-BE49-F238E27FC236}">
                  <a16:creationId xmlns:a16="http://schemas.microsoft.com/office/drawing/2014/main" id="{B359B54E-F237-4EA1-805A-D3E4682C3241}"/>
                </a:ext>
              </a:extLst>
            </p:cNvPr>
            <p:cNvSpPr/>
            <p:nvPr/>
          </p:nvSpPr>
          <p:spPr>
            <a:xfrm>
              <a:off x="1202681" y="1982069"/>
              <a:ext cx="911157" cy="733251"/>
            </a:xfrm>
            <a:prstGeom prst="wedgeEllipse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a:extLst>
                <a:ext uri="{FF2B5EF4-FFF2-40B4-BE49-F238E27FC236}">
                  <a16:creationId xmlns:a16="http://schemas.microsoft.com/office/drawing/2014/main" id="{1C9989FA-43EF-4E82-91F0-56A890569393}"/>
                </a:ext>
              </a:extLst>
            </p:cNvPr>
            <p:cNvSpPr/>
            <p:nvPr/>
          </p:nvSpPr>
          <p:spPr>
            <a:xfrm>
              <a:off x="1076575" y="2170124"/>
              <a:ext cx="1146080" cy="284142"/>
            </a:xfrm>
            <a:prstGeom prst="rect">
              <a:avLst/>
            </a:prstGeom>
            <a:noFill/>
          </p:spPr>
          <p:txBody>
            <a:bodyPr wrap="square">
              <a:spAutoFit/>
            </a:bodyPr>
            <a:lstStyle/>
            <a:p>
              <a:pPr algn="ctr">
                <a:lnSpc>
                  <a:spcPct val="120000"/>
                </a:lnSpc>
              </a:pPr>
              <a:r>
                <a:rPr lang="en-US" b="1" dirty="0">
                  <a:solidFill>
                    <a:schemeClr val="bg1"/>
                  </a:solidFill>
                  <a:latin typeface="+mj-lt"/>
                  <a:ea typeface="Open Sans" panose="020B0606030504020204" pitchFamily="34" charset="0"/>
                  <a:cs typeface="Open Sans" panose="020B0606030504020204" pitchFamily="34" charset="0"/>
                </a:rPr>
                <a:t>$98,965</a:t>
              </a:r>
            </a:p>
          </p:txBody>
        </p:sp>
      </p:grpSp>
      <p:grpSp>
        <p:nvGrpSpPr>
          <p:cNvPr id="125" name="Group 124">
            <a:extLst>
              <a:ext uri="{FF2B5EF4-FFF2-40B4-BE49-F238E27FC236}">
                <a16:creationId xmlns:a16="http://schemas.microsoft.com/office/drawing/2014/main" id="{D5F208DF-9E79-80F1-F361-B5A6AE6165ED}"/>
              </a:ext>
            </a:extLst>
          </p:cNvPr>
          <p:cNvGrpSpPr/>
          <p:nvPr/>
        </p:nvGrpSpPr>
        <p:grpSpPr>
          <a:xfrm>
            <a:off x="4780704" y="1069338"/>
            <a:ext cx="1465710" cy="922976"/>
            <a:chOff x="1094875" y="1982069"/>
            <a:chExt cx="1146080" cy="733251"/>
          </a:xfrm>
        </p:grpSpPr>
        <p:sp>
          <p:nvSpPr>
            <p:cNvPr id="126" name="Oval Callout 173">
              <a:extLst>
                <a:ext uri="{FF2B5EF4-FFF2-40B4-BE49-F238E27FC236}">
                  <a16:creationId xmlns:a16="http://schemas.microsoft.com/office/drawing/2014/main" id="{38FA2AE8-AC36-4D03-D8D1-3AAE51707978}"/>
                </a:ext>
              </a:extLst>
            </p:cNvPr>
            <p:cNvSpPr/>
            <p:nvPr/>
          </p:nvSpPr>
          <p:spPr>
            <a:xfrm>
              <a:off x="1202681" y="1982069"/>
              <a:ext cx="911157" cy="733251"/>
            </a:xfrm>
            <a:prstGeom prst="wedgeEllipseCallout">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7" name="Rectangle 126">
              <a:extLst>
                <a:ext uri="{FF2B5EF4-FFF2-40B4-BE49-F238E27FC236}">
                  <a16:creationId xmlns:a16="http://schemas.microsoft.com/office/drawing/2014/main" id="{5943BD23-7005-DCEF-6E8A-F5209BC49402}"/>
                </a:ext>
              </a:extLst>
            </p:cNvPr>
            <p:cNvSpPr/>
            <p:nvPr/>
          </p:nvSpPr>
          <p:spPr>
            <a:xfrm>
              <a:off x="1094875" y="2139283"/>
              <a:ext cx="1146080" cy="287949"/>
            </a:xfrm>
            <a:prstGeom prst="rect">
              <a:avLst/>
            </a:prstGeom>
          </p:spPr>
          <p:txBody>
            <a:bodyPr wrap="square">
              <a:spAutoFit/>
            </a:bodyPr>
            <a:lstStyle/>
            <a:p>
              <a:pPr algn="ctr">
                <a:lnSpc>
                  <a:spcPct val="120000"/>
                </a:lnSpc>
              </a:pPr>
              <a:r>
                <a:rPr lang="en-US" b="1" dirty="0">
                  <a:solidFill>
                    <a:schemeClr val="bg1"/>
                  </a:solidFill>
                  <a:latin typeface="+mj-lt"/>
                  <a:ea typeface="Open Sans" panose="020B0606030504020204" pitchFamily="34" charset="0"/>
                  <a:cs typeface="Open Sans" panose="020B0606030504020204" pitchFamily="34" charset="0"/>
                </a:rPr>
                <a:t>$70,880</a:t>
              </a:r>
            </a:p>
          </p:txBody>
        </p:sp>
      </p:grpSp>
      <p:grpSp>
        <p:nvGrpSpPr>
          <p:cNvPr id="128" name="Group 127">
            <a:extLst>
              <a:ext uri="{FF2B5EF4-FFF2-40B4-BE49-F238E27FC236}">
                <a16:creationId xmlns:a16="http://schemas.microsoft.com/office/drawing/2014/main" id="{0BB7547F-C619-A86A-B9A3-C03D565835A8}"/>
              </a:ext>
            </a:extLst>
          </p:cNvPr>
          <p:cNvGrpSpPr/>
          <p:nvPr/>
        </p:nvGrpSpPr>
        <p:grpSpPr>
          <a:xfrm>
            <a:off x="2385826" y="1657738"/>
            <a:ext cx="1303610" cy="902160"/>
            <a:chOff x="1091757" y="1982069"/>
            <a:chExt cx="1146080" cy="733251"/>
          </a:xfrm>
        </p:grpSpPr>
        <p:sp>
          <p:nvSpPr>
            <p:cNvPr id="129" name="Oval Callout 173">
              <a:extLst>
                <a:ext uri="{FF2B5EF4-FFF2-40B4-BE49-F238E27FC236}">
                  <a16:creationId xmlns:a16="http://schemas.microsoft.com/office/drawing/2014/main" id="{45151091-6516-DE7F-CE32-C82CEC8C17E8}"/>
                </a:ext>
              </a:extLst>
            </p:cNvPr>
            <p:cNvSpPr/>
            <p:nvPr/>
          </p:nvSpPr>
          <p:spPr>
            <a:xfrm>
              <a:off x="1202681" y="1982069"/>
              <a:ext cx="911157" cy="733251"/>
            </a:xfrm>
            <a:prstGeom prst="wedgeEllipseCallout">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0" name="Rectangle 129">
              <a:extLst>
                <a:ext uri="{FF2B5EF4-FFF2-40B4-BE49-F238E27FC236}">
                  <a16:creationId xmlns:a16="http://schemas.microsoft.com/office/drawing/2014/main" id="{76A2F08B-F40E-8467-5F59-614B70501459}"/>
                </a:ext>
              </a:extLst>
            </p:cNvPr>
            <p:cNvSpPr/>
            <p:nvPr/>
          </p:nvSpPr>
          <p:spPr>
            <a:xfrm>
              <a:off x="1091757" y="2170124"/>
              <a:ext cx="1146080" cy="294593"/>
            </a:xfrm>
            <a:prstGeom prst="rect">
              <a:avLst/>
            </a:prstGeom>
          </p:spPr>
          <p:txBody>
            <a:bodyPr wrap="square">
              <a:spAutoFit/>
            </a:bodyPr>
            <a:lstStyle/>
            <a:p>
              <a:pPr algn="ctr">
                <a:lnSpc>
                  <a:spcPct val="120000"/>
                </a:lnSpc>
              </a:pPr>
              <a:r>
                <a:rPr lang="en-US" b="1" dirty="0">
                  <a:solidFill>
                    <a:schemeClr val="bg1"/>
                  </a:solidFill>
                  <a:latin typeface="+mj-lt"/>
                  <a:ea typeface="Open Sans" panose="020B0606030504020204" pitchFamily="34" charset="0"/>
                  <a:cs typeface="Open Sans" panose="020B0606030504020204" pitchFamily="34" charset="0"/>
                </a:rPr>
                <a:t>$57,646</a:t>
              </a:r>
            </a:p>
          </p:txBody>
        </p:sp>
      </p:grpSp>
      <p:grpSp>
        <p:nvGrpSpPr>
          <p:cNvPr id="131" name="Group 130">
            <a:extLst>
              <a:ext uri="{FF2B5EF4-FFF2-40B4-BE49-F238E27FC236}">
                <a16:creationId xmlns:a16="http://schemas.microsoft.com/office/drawing/2014/main" id="{E6B22C97-9940-DA9E-33DB-6C763403FA7A}"/>
              </a:ext>
            </a:extLst>
          </p:cNvPr>
          <p:cNvGrpSpPr/>
          <p:nvPr/>
        </p:nvGrpSpPr>
        <p:grpSpPr>
          <a:xfrm>
            <a:off x="1337471" y="1161902"/>
            <a:ext cx="1303610" cy="902160"/>
            <a:chOff x="1091757" y="1982069"/>
            <a:chExt cx="1146080" cy="733251"/>
          </a:xfrm>
          <a:solidFill>
            <a:srgbClr val="12253D"/>
          </a:solidFill>
        </p:grpSpPr>
        <p:sp>
          <p:nvSpPr>
            <p:cNvPr id="132" name="Oval Callout 173">
              <a:extLst>
                <a:ext uri="{FF2B5EF4-FFF2-40B4-BE49-F238E27FC236}">
                  <a16:creationId xmlns:a16="http://schemas.microsoft.com/office/drawing/2014/main" id="{9A25CD4F-42A2-8DE9-1FB3-570CA8D31ECE}"/>
                </a:ext>
              </a:extLst>
            </p:cNvPr>
            <p:cNvSpPr/>
            <p:nvPr/>
          </p:nvSpPr>
          <p:spPr>
            <a:xfrm>
              <a:off x="1202681" y="1982069"/>
              <a:ext cx="911157" cy="733251"/>
            </a:xfrm>
            <a:prstGeom prst="wedgeEllipse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3" name="Rectangle 132">
              <a:extLst>
                <a:ext uri="{FF2B5EF4-FFF2-40B4-BE49-F238E27FC236}">
                  <a16:creationId xmlns:a16="http://schemas.microsoft.com/office/drawing/2014/main" id="{F1EB53B5-1DA5-3A4F-FA3E-33C036A936A5}"/>
                </a:ext>
              </a:extLst>
            </p:cNvPr>
            <p:cNvSpPr/>
            <p:nvPr/>
          </p:nvSpPr>
          <p:spPr>
            <a:xfrm>
              <a:off x="1091757" y="2170124"/>
              <a:ext cx="1146080" cy="294593"/>
            </a:xfrm>
            <a:prstGeom prst="rect">
              <a:avLst/>
            </a:prstGeom>
            <a:noFill/>
          </p:spPr>
          <p:txBody>
            <a:bodyPr wrap="square">
              <a:spAutoFit/>
            </a:bodyPr>
            <a:lstStyle/>
            <a:p>
              <a:pPr algn="ctr">
                <a:lnSpc>
                  <a:spcPct val="120000"/>
                </a:lnSpc>
              </a:pPr>
              <a:r>
                <a:rPr lang="en-US" b="1" dirty="0">
                  <a:solidFill>
                    <a:schemeClr val="bg1"/>
                  </a:solidFill>
                  <a:latin typeface="+mj-lt"/>
                  <a:ea typeface="Open Sans" panose="020B0606030504020204" pitchFamily="34" charset="0"/>
                  <a:cs typeface="Open Sans" panose="020B0606030504020204" pitchFamily="34" charset="0"/>
                </a:rPr>
                <a:t>$58,046</a:t>
              </a:r>
            </a:p>
          </p:txBody>
        </p:sp>
      </p:grpSp>
      <p:grpSp>
        <p:nvGrpSpPr>
          <p:cNvPr id="134" name="Group 133">
            <a:extLst>
              <a:ext uri="{FF2B5EF4-FFF2-40B4-BE49-F238E27FC236}">
                <a16:creationId xmlns:a16="http://schemas.microsoft.com/office/drawing/2014/main" id="{A5EE1E89-2569-314D-580B-BA394DCFC2DF}"/>
              </a:ext>
            </a:extLst>
          </p:cNvPr>
          <p:cNvGrpSpPr/>
          <p:nvPr/>
        </p:nvGrpSpPr>
        <p:grpSpPr>
          <a:xfrm>
            <a:off x="108010" y="2144185"/>
            <a:ext cx="1303610" cy="902160"/>
            <a:chOff x="1091757" y="1982069"/>
            <a:chExt cx="1146080" cy="733251"/>
          </a:xfrm>
          <a:solidFill>
            <a:srgbClr val="12253D"/>
          </a:solidFill>
        </p:grpSpPr>
        <p:sp>
          <p:nvSpPr>
            <p:cNvPr id="135" name="Oval Callout 173">
              <a:extLst>
                <a:ext uri="{FF2B5EF4-FFF2-40B4-BE49-F238E27FC236}">
                  <a16:creationId xmlns:a16="http://schemas.microsoft.com/office/drawing/2014/main" id="{C02BB659-BFF2-16AF-5850-6A19C92679C7}"/>
                </a:ext>
              </a:extLst>
            </p:cNvPr>
            <p:cNvSpPr/>
            <p:nvPr/>
          </p:nvSpPr>
          <p:spPr>
            <a:xfrm>
              <a:off x="1202681" y="1982069"/>
              <a:ext cx="911157" cy="733251"/>
            </a:xfrm>
            <a:prstGeom prst="wedgeEllipse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6" name="Rectangle 135">
              <a:extLst>
                <a:ext uri="{FF2B5EF4-FFF2-40B4-BE49-F238E27FC236}">
                  <a16:creationId xmlns:a16="http://schemas.microsoft.com/office/drawing/2014/main" id="{C0455070-0655-E32E-C889-6389151899FB}"/>
                </a:ext>
              </a:extLst>
            </p:cNvPr>
            <p:cNvSpPr/>
            <p:nvPr/>
          </p:nvSpPr>
          <p:spPr>
            <a:xfrm>
              <a:off x="1091757" y="2170124"/>
              <a:ext cx="1146080" cy="294593"/>
            </a:xfrm>
            <a:prstGeom prst="rect">
              <a:avLst/>
            </a:prstGeom>
            <a:noFill/>
          </p:spPr>
          <p:txBody>
            <a:bodyPr wrap="square">
              <a:spAutoFit/>
            </a:bodyPr>
            <a:lstStyle/>
            <a:p>
              <a:pPr algn="ctr">
                <a:lnSpc>
                  <a:spcPct val="120000"/>
                </a:lnSpc>
              </a:pPr>
              <a:r>
                <a:rPr lang="en-US" b="1" dirty="0">
                  <a:solidFill>
                    <a:schemeClr val="bg1"/>
                  </a:solidFill>
                  <a:latin typeface="+mj-lt"/>
                  <a:ea typeface="Open Sans" panose="020B0606030504020204" pitchFamily="34" charset="0"/>
                  <a:cs typeface="Open Sans" panose="020B0606030504020204" pitchFamily="34" charset="0"/>
                </a:rPr>
                <a:t>$43,000</a:t>
              </a:r>
            </a:p>
          </p:txBody>
        </p:sp>
      </p:grpSp>
    </p:spTree>
    <p:extLst>
      <p:ext uri="{BB962C8B-B14F-4D97-AF65-F5344CB8AC3E}">
        <p14:creationId xmlns:p14="http://schemas.microsoft.com/office/powerpoint/2010/main" val="15154388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1+#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53" presetClass="entr" presetSubtype="16" fill="hold" nodeType="withEffect">
                                  <p:stCondLst>
                                    <p:cond delay="1000"/>
                                  </p:stCondLst>
                                  <p:childTnLst>
                                    <p:set>
                                      <p:cBhvr>
                                        <p:cTn id="17" dur="1" fill="hold">
                                          <p:stCondLst>
                                            <p:cond delay="0"/>
                                          </p:stCondLst>
                                        </p:cTn>
                                        <p:tgtEl>
                                          <p:spTgt spid="33"/>
                                        </p:tgtEl>
                                        <p:attrNameLst>
                                          <p:attrName>style.visibility</p:attrName>
                                        </p:attrNameLst>
                                      </p:cBhvr>
                                      <p:to>
                                        <p:strVal val="visible"/>
                                      </p:to>
                                    </p:set>
                                    <p:anim calcmode="lin" valueType="num">
                                      <p:cBhvr>
                                        <p:cTn id="18" dur="250" fill="hold"/>
                                        <p:tgtEl>
                                          <p:spTgt spid="33"/>
                                        </p:tgtEl>
                                        <p:attrNameLst>
                                          <p:attrName>ppt_w</p:attrName>
                                        </p:attrNameLst>
                                      </p:cBhvr>
                                      <p:tavLst>
                                        <p:tav tm="0">
                                          <p:val>
                                            <p:fltVal val="0"/>
                                          </p:val>
                                        </p:tav>
                                        <p:tav tm="100000">
                                          <p:val>
                                            <p:strVal val="#ppt_w"/>
                                          </p:val>
                                        </p:tav>
                                      </p:tavLst>
                                    </p:anim>
                                    <p:anim calcmode="lin" valueType="num">
                                      <p:cBhvr>
                                        <p:cTn id="19" dur="250" fill="hold"/>
                                        <p:tgtEl>
                                          <p:spTgt spid="33"/>
                                        </p:tgtEl>
                                        <p:attrNameLst>
                                          <p:attrName>ppt_h</p:attrName>
                                        </p:attrNameLst>
                                      </p:cBhvr>
                                      <p:tavLst>
                                        <p:tav tm="0">
                                          <p:val>
                                            <p:fltVal val="0"/>
                                          </p:val>
                                        </p:tav>
                                        <p:tav tm="100000">
                                          <p:val>
                                            <p:strVal val="#ppt_h"/>
                                          </p:val>
                                        </p:tav>
                                      </p:tavLst>
                                    </p:anim>
                                    <p:animEffect transition="in" filter="fade">
                                      <p:cBhvr>
                                        <p:cTn id="20" dur="250"/>
                                        <p:tgtEl>
                                          <p:spTgt spid="33"/>
                                        </p:tgtEl>
                                      </p:cBhvr>
                                    </p:animEffect>
                                  </p:childTnLst>
                                </p:cTn>
                              </p:par>
                              <p:par>
                                <p:cTn id="21" presetID="53" presetClass="entr" presetSubtype="16" fill="hold" nodeType="withEffect">
                                  <p:stCondLst>
                                    <p:cond delay="1000"/>
                                  </p:stCondLst>
                                  <p:childTnLst>
                                    <p:set>
                                      <p:cBhvr>
                                        <p:cTn id="22" dur="1" fill="hold">
                                          <p:stCondLst>
                                            <p:cond delay="0"/>
                                          </p:stCondLst>
                                        </p:cTn>
                                        <p:tgtEl>
                                          <p:spTgt spid="125"/>
                                        </p:tgtEl>
                                        <p:attrNameLst>
                                          <p:attrName>style.visibility</p:attrName>
                                        </p:attrNameLst>
                                      </p:cBhvr>
                                      <p:to>
                                        <p:strVal val="visible"/>
                                      </p:to>
                                    </p:set>
                                    <p:anim calcmode="lin" valueType="num">
                                      <p:cBhvr>
                                        <p:cTn id="23" dur="250" fill="hold"/>
                                        <p:tgtEl>
                                          <p:spTgt spid="125"/>
                                        </p:tgtEl>
                                        <p:attrNameLst>
                                          <p:attrName>ppt_w</p:attrName>
                                        </p:attrNameLst>
                                      </p:cBhvr>
                                      <p:tavLst>
                                        <p:tav tm="0">
                                          <p:val>
                                            <p:fltVal val="0"/>
                                          </p:val>
                                        </p:tav>
                                        <p:tav tm="100000">
                                          <p:val>
                                            <p:strVal val="#ppt_w"/>
                                          </p:val>
                                        </p:tav>
                                      </p:tavLst>
                                    </p:anim>
                                    <p:anim calcmode="lin" valueType="num">
                                      <p:cBhvr>
                                        <p:cTn id="24" dur="250" fill="hold"/>
                                        <p:tgtEl>
                                          <p:spTgt spid="125"/>
                                        </p:tgtEl>
                                        <p:attrNameLst>
                                          <p:attrName>ppt_h</p:attrName>
                                        </p:attrNameLst>
                                      </p:cBhvr>
                                      <p:tavLst>
                                        <p:tav tm="0">
                                          <p:val>
                                            <p:fltVal val="0"/>
                                          </p:val>
                                        </p:tav>
                                        <p:tav tm="100000">
                                          <p:val>
                                            <p:strVal val="#ppt_h"/>
                                          </p:val>
                                        </p:tav>
                                      </p:tavLst>
                                    </p:anim>
                                    <p:animEffect transition="in" filter="fade">
                                      <p:cBhvr>
                                        <p:cTn id="25" dur="250"/>
                                        <p:tgtEl>
                                          <p:spTgt spid="125"/>
                                        </p:tgtEl>
                                      </p:cBhvr>
                                    </p:animEffect>
                                  </p:childTnLst>
                                </p:cTn>
                              </p:par>
                              <p:par>
                                <p:cTn id="26" presetID="53" presetClass="entr" presetSubtype="16" fill="hold" nodeType="withEffect">
                                  <p:stCondLst>
                                    <p:cond delay="1000"/>
                                  </p:stCondLst>
                                  <p:childTnLst>
                                    <p:set>
                                      <p:cBhvr>
                                        <p:cTn id="27" dur="1" fill="hold">
                                          <p:stCondLst>
                                            <p:cond delay="0"/>
                                          </p:stCondLst>
                                        </p:cTn>
                                        <p:tgtEl>
                                          <p:spTgt spid="128"/>
                                        </p:tgtEl>
                                        <p:attrNameLst>
                                          <p:attrName>style.visibility</p:attrName>
                                        </p:attrNameLst>
                                      </p:cBhvr>
                                      <p:to>
                                        <p:strVal val="visible"/>
                                      </p:to>
                                    </p:set>
                                    <p:anim calcmode="lin" valueType="num">
                                      <p:cBhvr>
                                        <p:cTn id="28" dur="250" fill="hold"/>
                                        <p:tgtEl>
                                          <p:spTgt spid="128"/>
                                        </p:tgtEl>
                                        <p:attrNameLst>
                                          <p:attrName>ppt_w</p:attrName>
                                        </p:attrNameLst>
                                      </p:cBhvr>
                                      <p:tavLst>
                                        <p:tav tm="0">
                                          <p:val>
                                            <p:fltVal val="0"/>
                                          </p:val>
                                        </p:tav>
                                        <p:tav tm="100000">
                                          <p:val>
                                            <p:strVal val="#ppt_w"/>
                                          </p:val>
                                        </p:tav>
                                      </p:tavLst>
                                    </p:anim>
                                    <p:anim calcmode="lin" valueType="num">
                                      <p:cBhvr>
                                        <p:cTn id="29" dur="250" fill="hold"/>
                                        <p:tgtEl>
                                          <p:spTgt spid="128"/>
                                        </p:tgtEl>
                                        <p:attrNameLst>
                                          <p:attrName>ppt_h</p:attrName>
                                        </p:attrNameLst>
                                      </p:cBhvr>
                                      <p:tavLst>
                                        <p:tav tm="0">
                                          <p:val>
                                            <p:fltVal val="0"/>
                                          </p:val>
                                        </p:tav>
                                        <p:tav tm="100000">
                                          <p:val>
                                            <p:strVal val="#ppt_h"/>
                                          </p:val>
                                        </p:tav>
                                      </p:tavLst>
                                    </p:anim>
                                    <p:animEffect transition="in" filter="fade">
                                      <p:cBhvr>
                                        <p:cTn id="30" dur="250"/>
                                        <p:tgtEl>
                                          <p:spTgt spid="128"/>
                                        </p:tgtEl>
                                      </p:cBhvr>
                                    </p:animEffect>
                                  </p:childTnLst>
                                </p:cTn>
                              </p:par>
                              <p:par>
                                <p:cTn id="31" presetID="53" presetClass="entr" presetSubtype="16" fill="hold" nodeType="withEffect">
                                  <p:stCondLst>
                                    <p:cond delay="1000"/>
                                  </p:stCondLst>
                                  <p:childTnLst>
                                    <p:set>
                                      <p:cBhvr>
                                        <p:cTn id="32" dur="1" fill="hold">
                                          <p:stCondLst>
                                            <p:cond delay="0"/>
                                          </p:stCondLst>
                                        </p:cTn>
                                        <p:tgtEl>
                                          <p:spTgt spid="131"/>
                                        </p:tgtEl>
                                        <p:attrNameLst>
                                          <p:attrName>style.visibility</p:attrName>
                                        </p:attrNameLst>
                                      </p:cBhvr>
                                      <p:to>
                                        <p:strVal val="visible"/>
                                      </p:to>
                                    </p:set>
                                    <p:anim calcmode="lin" valueType="num">
                                      <p:cBhvr>
                                        <p:cTn id="33" dur="250" fill="hold"/>
                                        <p:tgtEl>
                                          <p:spTgt spid="131"/>
                                        </p:tgtEl>
                                        <p:attrNameLst>
                                          <p:attrName>ppt_w</p:attrName>
                                        </p:attrNameLst>
                                      </p:cBhvr>
                                      <p:tavLst>
                                        <p:tav tm="0">
                                          <p:val>
                                            <p:fltVal val="0"/>
                                          </p:val>
                                        </p:tav>
                                        <p:tav tm="100000">
                                          <p:val>
                                            <p:strVal val="#ppt_w"/>
                                          </p:val>
                                        </p:tav>
                                      </p:tavLst>
                                    </p:anim>
                                    <p:anim calcmode="lin" valueType="num">
                                      <p:cBhvr>
                                        <p:cTn id="34" dur="250" fill="hold"/>
                                        <p:tgtEl>
                                          <p:spTgt spid="131"/>
                                        </p:tgtEl>
                                        <p:attrNameLst>
                                          <p:attrName>ppt_h</p:attrName>
                                        </p:attrNameLst>
                                      </p:cBhvr>
                                      <p:tavLst>
                                        <p:tav tm="0">
                                          <p:val>
                                            <p:fltVal val="0"/>
                                          </p:val>
                                        </p:tav>
                                        <p:tav tm="100000">
                                          <p:val>
                                            <p:strVal val="#ppt_h"/>
                                          </p:val>
                                        </p:tav>
                                      </p:tavLst>
                                    </p:anim>
                                    <p:animEffect transition="in" filter="fade">
                                      <p:cBhvr>
                                        <p:cTn id="35" dur="250"/>
                                        <p:tgtEl>
                                          <p:spTgt spid="131"/>
                                        </p:tgtEl>
                                      </p:cBhvr>
                                    </p:animEffect>
                                  </p:childTnLst>
                                </p:cTn>
                              </p:par>
                              <p:par>
                                <p:cTn id="36" presetID="53" presetClass="entr" presetSubtype="16" fill="hold" nodeType="withEffect">
                                  <p:stCondLst>
                                    <p:cond delay="1000"/>
                                  </p:stCondLst>
                                  <p:childTnLst>
                                    <p:set>
                                      <p:cBhvr>
                                        <p:cTn id="37" dur="1" fill="hold">
                                          <p:stCondLst>
                                            <p:cond delay="0"/>
                                          </p:stCondLst>
                                        </p:cTn>
                                        <p:tgtEl>
                                          <p:spTgt spid="134"/>
                                        </p:tgtEl>
                                        <p:attrNameLst>
                                          <p:attrName>style.visibility</p:attrName>
                                        </p:attrNameLst>
                                      </p:cBhvr>
                                      <p:to>
                                        <p:strVal val="visible"/>
                                      </p:to>
                                    </p:set>
                                    <p:anim calcmode="lin" valueType="num">
                                      <p:cBhvr>
                                        <p:cTn id="38" dur="250" fill="hold"/>
                                        <p:tgtEl>
                                          <p:spTgt spid="134"/>
                                        </p:tgtEl>
                                        <p:attrNameLst>
                                          <p:attrName>ppt_w</p:attrName>
                                        </p:attrNameLst>
                                      </p:cBhvr>
                                      <p:tavLst>
                                        <p:tav tm="0">
                                          <p:val>
                                            <p:fltVal val="0"/>
                                          </p:val>
                                        </p:tav>
                                        <p:tav tm="100000">
                                          <p:val>
                                            <p:strVal val="#ppt_w"/>
                                          </p:val>
                                        </p:tav>
                                      </p:tavLst>
                                    </p:anim>
                                    <p:anim calcmode="lin" valueType="num">
                                      <p:cBhvr>
                                        <p:cTn id="39" dur="250" fill="hold"/>
                                        <p:tgtEl>
                                          <p:spTgt spid="134"/>
                                        </p:tgtEl>
                                        <p:attrNameLst>
                                          <p:attrName>ppt_h</p:attrName>
                                        </p:attrNameLst>
                                      </p:cBhvr>
                                      <p:tavLst>
                                        <p:tav tm="0">
                                          <p:val>
                                            <p:fltVal val="0"/>
                                          </p:val>
                                        </p:tav>
                                        <p:tav tm="100000">
                                          <p:val>
                                            <p:strVal val="#ppt_h"/>
                                          </p:val>
                                        </p:tav>
                                      </p:tavLst>
                                    </p:anim>
                                    <p:animEffect transition="in" filter="fade">
                                      <p:cBhvr>
                                        <p:cTn id="40" dur="25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01BF3E-FED0-4CF6-A569-F4FCBE008120}"/>
              </a:ext>
            </a:extLst>
          </p:cNvPr>
          <p:cNvSpPr/>
          <p:nvPr/>
        </p:nvSpPr>
        <p:spPr>
          <a:xfrm>
            <a:off x="0" y="0"/>
            <a:ext cx="12192000" cy="3158066"/>
          </a:xfrm>
          <a:prstGeom prst="rect">
            <a:avLst/>
          </a:prstGeom>
          <a:solidFill>
            <a:srgbClr val="12253D"/>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d-ID"/>
          </a:p>
        </p:txBody>
      </p:sp>
      <p:pic>
        <p:nvPicPr>
          <p:cNvPr id="4" name="Online Media 3" title="&quot;We're actually directly affecting somebody's life.&quot; | Construction in the Community">
            <a:hlinkClick r:id="" action="ppaction://media"/>
            <a:extLst>
              <a:ext uri="{FF2B5EF4-FFF2-40B4-BE49-F238E27FC236}">
                <a16:creationId xmlns:a16="http://schemas.microsoft.com/office/drawing/2014/main" id="{B0163170-996D-F5C1-8DD8-80BD0E5E1621}"/>
              </a:ext>
            </a:extLst>
          </p:cNvPr>
          <p:cNvPicPr>
            <a:picLocks noRot="1" noChangeAspect="1"/>
          </p:cNvPicPr>
          <p:nvPr>
            <a:videoFile r:link="rId1"/>
          </p:nvPr>
        </p:nvPicPr>
        <p:blipFill>
          <a:blip r:embed="rId4"/>
          <a:stretch>
            <a:fillRect/>
          </a:stretch>
        </p:blipFill>
        <p:spPr>
          <a:xfrm>
            <a:off x="1823690" y="780439"/>
            <a:ext cx="8619721" cy="4870142"/>
          </a:xfrm>
          <a:prstGeom prst="rect">
            <a:avLst/>
          </a:prstGeom>
        </p:spPr>
      </p:pic>
    </p:spTree>
    <p:extLst>
      <p:ext uri="{BB962C8B-B14F-4D97-AF65-F5344CB8AC3E}">
        <p14:creationId xmlns:p14="http://schemas.microsoft.com/office/powerpoint/2010/main" val="24873870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654C66-C3CE-ABD3-E869-8A483E2AA142}"/>
              </a:ext>
            </a:extLst>
          </p:cNvPr>
          <p:cNvSpPr/>
          <p:nvPr/>
        </p:nvSpPr>
        <p:spPr>
          <a:xfrm>
            <a:off x="0" y="0"/>
            <a:ext cx="12192000" cy="2219454"/>
          </a:xfrm>
          <a:prstGeom prst="rect">
            <a:avLst/>
          </a:prstGeom>
          <a:solidFill>
            <a:srgbClr val="12253D"/>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d-ID"/>
          </a:p>
        </p:txBody>
      </p:sp>
      <p:sp>
        <p:nvSpPr>
          <p:cNvPr id="11" name="TextBox 12">
            <a:extLst>
              <a:ext uri="{FF2B5EF4-FFF2-40B4-BE49-F238E27FC236}">
                <a16:creationId xmlns:a16="http://schemas.microsoft.com/office/drawing/2014/main" id="{7F7AAD32-1DBD-E146-6034-658DCB06ABB4}"/>
              </a:ext>
            </a:extLst>
          </p:cNvPr>
          <p:cNvSpPr txBox="1"/>
          <p:nvPr/>
        </p:nvSpPr>
        <p:spPr>
          <a:xfrm>
            <a:off x="2078216" y="2284097"/>
            <a:ext cx="7880598" cy="2700098"/>
          </a:xfrm>
          <a:prstGeom prst="rect">
            <a:avLst/>
          </a:prstGeom>
        </p:spPr>
        <p:txBody>
          <a:bodyPr wrap="square" lIns="0" tIns="0" rIns="0" bIns="0" rtlCol="0" anchor="t">
            <a:spAutoFit/>
          </a:bodyPr>
          <a:lstStyle/>
          <a:p>
            <a:pPr marL="971535" lvl="1" indent="-485768">
              <a:lnSpc>
                <a:spcPct val="150000"/>
              </a:lnSpc>
              <a:buFont typeface="Arial"/>
              <a:buChar char="•"/>
            </a:pPr>
            <a:r>
              <a:rPr lang="en-US" sz="2400" dirty="0">
                <a:solidFill>
                  <a:srgbClr val="191718"/>
                </a:solidFill>
                <a:latin typeface="Proxima Nova"/>
              </a:rPr>
              <a:t>Explore Career Pathways, Salaries and More</a:t>
            </a:r>
          </a:p>
          <a:p>
            <a:pPr marL="971535" lvl="1" indent="-485768">
              <a:lnSpc>
                <a:spcPct val="150000"/>
              </a:lnSpc>
              <a:buFont typeface="Arial"/>
              <a:buChar char="•"/>
            </a:pPr>
            <a:r>
              <a:rPr lang="en-US" sz="2400" dirty="0">
                <a:solidFill>
                  <a:srgbClr val="191718"/>
                </a:solidFill>
                <a:latin typeface="Proxima Nova"/>
              </a:rPr>
              <a:t>Automatically Format Your Resume</a:t>
            </a:r>
          </a:p>
          <a:p>
            <a:pPr marL="971535" lvl="1" indent="-485768">
              <a:lnSpc>
                <a:spcPct val="150000"/>
              </a:lnSpc>
              <a:buFont typeface="Arial"/>
              <a:buChar char="•"/>
            </a:pPr>
            <a:r>
              <a:rPr lang="en-US" sz="2400" dirty="0">
                <a:solidFill>
                  <a:srgbClr val="191718"/>
                </a:solidFill>
                <a:latin typeface="Proxima Nova"/>
              </a:rPr>
              <a:t>Connect With Employers Near You</a:t>
            </a:r>
          </a:p>
          <a:p>
            <a:pPr marL="971535" lvl="1" indent="-485768">
              <a:lnSpc>
                <a:spcPct val="150000"/>
              </a:lnSpc>
              <a:buFont typeface="Arial"/>
              <a:buChar char="•"/>
            </a:pPr>
            <a:r>
              <a:rPr lang="en-US" sz="2400" dirty="0">
                <a:solidFill>
                  <a:srgbClr val="191718"/>
                </a:solidFill>
                <a:latin typeface="Proxima Nova"/>
              </a:rPr>
              <a:t>Discover Educational Opportunities In Your Area</a:t>
            </a:r>
          </a:p>
          <a:p>
            <a:pPr marL="971535" lvl="1" indent="-485768">
              <a:lnSpc>
                <a:spcPct val="150000"/>
              </a:lnSpc>
              <a:buFont typeface="Arial"/>
              <a:buChar char="•"/>
            </a:pPr>
            <a:r>
              <a:rPr lang="en-US" sz="2400" dirty="0">
                <a:solidFill>
                  <a:srgbClr val="191718"/>
                </a:solidFill>
                <a:latin typeface="Proxima Nova"/>
              </a:rPr>
              <a:t>Get Hired!</a:t>
            </a:r>
          </a:p>
        </p:txBody>
      </p:sp>
      <p:pic>
        <p:nvPicPr>
          <p:cNvPr id="2" name="Picture 1" descr="A yellow and black sign&#10;&#10;Description automatically generated">
            <a:extLst>
              <a:ext uri="{FF2B5EF4-FFF2-40B4-BE49-F238E27FC236}">
                <a16:creationId xmlns:a16="http://schemas.microsoft.com/office/drawing/2014/main" id="{F7B62DD5-F158-36A7-6EE6-36555D50C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1713" y="5654136"/>
            <a:ext cx="2614502" cy="434048"/>
          </a:xfrm>
          <a:prstGeom prst="rect">
            <a:avLst/>
          </a:prstGeom>
        </p:spPr>
      </p:pic>
      <p:pic>
        <p:nvPicPr>
          <p:cNvPr id="5" name="Picture 4" descr="A red and white logo&#10;&#10;Description automatically generated">
            <a:extLst>
              <a:ext uri="{FF2B5EF4-FFF2-40B4-BE49-F238E27FC236}">
                <a16:creationId xmlns:a16="http://schemas.microsoft.com/office/drawing/2014/main" id="{5BBFFAEB-C6DF-6073-7209-AD75DE153D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4425" y="5439106"/>
            <a:ext cx="922552" cy="810539"/>
          </a:xfrm>
          <a:prstGeom prst="rect">
            <a:avLst/>
          </a:prstGeom>
        </p:spPr>
      </p:pic>
      <p:pic>
        <p:nvPicPr>
          <p:cNvPr id="7" name="Picture 6" descr="A red circle with grey letters&#10;&#10;Description automatically generated">
            <a:extLst>
              <a:ext uri="{FF2B5EF4-FFF2-40B4-BE49-F238E27FC236}">
                <a16:creationId xmlns:a16="http://schemas.microsoft.com/office/drawing/2014/main" id="{34C7DE76-3D59-F4AF-E386-6CA52EC3FA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0361" y="5329897"/>
            <a:ext cx="1075939" cy="810539"/>
          </a:xfrm>
          <a:prstGeom prst="rect">
            <a:avLst/>
          </a:prstGeom>
        </p:spPr>
      </p:pic>
      <p:pic>
        <p:nvPicPr>
          <p:cNvPr id="9" name="Picture 8" descr="A orange hexagon on a black background&#10;&#10;Description automatically generated">
            <a:extLst>
              <a:ext uri="{FF2B5EF4-FFF2-40B4-BE49-F238E27FC236}">
                <a16:creationId xmlns:a16="http://schemas.microsoft.com/office/drawing/2014/main" id="{B75DCCC6-AA7D-574E-AD82-2F068FC6D1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4982" y="5706388"/>
            <a:ext cx="2093339" cy="254690"/>
          </a:xfrm>
          <a:prstGeom prst="rect">
            <a:avLst/>
          </a:prstGeom>
        </p:spPr>
      </p:pic>
      <p:sp>
        <p:nvSpPr>
          <p:cNvPr id="10" name="TextBox 9">
            <a:extLst>
              <a:ext uri="{FF2B5EF4-FFF2-40B4-BE49-F238E27FC236}">
                <a16:creationId xmlns:a16="http://schemas.microsoft.com/office/drawing/2014/main" id="{CA964565-DEFD-7D52-E6CB-639C1607F16D}"/>
              </a:ext>
            </a:extLst>
          </p:cNvPr>
          <p:cNvSpPr txBox="1"/>
          <p:nvPr/>
        </p:nvSpPr>
        <p:spPr>
          <a:xfrm>
            <a:off x="4684412" y="5057621"/>
            <a:ext cx="2286001" cy="369333"/>
          </a:xfrm>
          <a:prstGeom prst="rect">
            <a:avLst/>
          </a:prstGeom>
          <a:noFill/>
        </p:spPr>
        <p:txBody>
          <a:bodyPr wrap="square" rtlCol="0">
            <a:spAutoFit/>
          </a:bodyPr>
          <a:lstStyle/>
          <a:p>
            <a:r>
              <a:rPr lang="en-US" dirty="0"/>
              <a:t>Made Possible By:</a:t>
            </a:r>
          </a:p>
        </p:txBody>
      </p:sp>
      <p:pic>
        <p:nvPicPr>
          <p:cNvPr id="4" name="Picture 3" descr="A black background with white text&#10;&#10;Description automatically generated">
            <a:extLst>
              <a:ext uri="{FF2B5EF4-FFF2-40B4-BE49-F238E27FC236}">
                <a16:creationId xmlns:a16="http://schemas.microsoft.com/office/drawing/2014/main" id="{B120BCC4-A91F-294C-5807-FC6CC1BF02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6982" y="87747"/>
            <a:ext cx="7798466" cy="2131707"/>
          </a:xfrm>
          <a:prstGeom prst="rect">
            <a:avLst/>
          </a:prstGeom>
        </p:spPr>
      </p:pic>
    </p:spTree>
    <p:extLst>
      <p:ext uri="{BB962C8B-B14F-4D97-AF65-F5344CB8AC3E}">
        <p14:creationId xmlns:p14="http://schemas.microsoft.com/office/powerpoint/2010/main" val="279847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654C66-C3CE-ABD3-E869-8A483E2AA142}"/>
              </a:ext>
            </a:extLst>
          </p:cNvPr>
          <p:cNvSpPr/>
          <p:nvPr/>
        </p:nvSpPr>
        <p:spPr>
          <a:xfrm>
            <a:off x="0" y="0"/>
            <a:ext cx="12192000" cy="2219454"/>
          </a:xfrm>
          <a:prstGeom prst="rect">
            <a:avLst/>
          </a:prstGeom>
          <a:solidFill>
            <a:srgbClr val="12253D"/>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8C2C9DCE-43A7-C088-7298-96D656BDE5E3}"/>
              </a:ext>
            </a:extLst>
          </p:cNvPr>
          <p:cNvSpPr txBox="1"/>
          <p:nvPr/>
        </p:nvSpPr>
        <p:spPr>
          <a:xfrm>
            <a:off x="562139" y="385634"/>
            <a:ext cx="3522840" cy="646331"/>
          </a:xfrm>
          <a:prstGeom prst="rect">
            <a:avLst/>
          </a:prstGeom>
          <a:noFill/>
        </p:spPr>
        <p:txBody>
          <a:bodyPr wrap="square" rtlCol="0">
            <a:spAutoFit/>
          </a:bodyPr>
          <a:lstStyle/>
          <a:p>
            <a:r>
              <a:rPr lang="en-GB" sz="3600" b="1" dirty="0">
                <a:solidFill>
                  <a:srgbClr val="E28D26"/>
                </a:solidFill>
                <a:latin typeface="+mj-lt"/>
              </a:rPr>
              <a:t>INTERESTED?</a:t>
            </a:r>
          </a:p>
        </p:txBody>
      </p:sp>
      <p:sp>
        <p:nvSpPr>
          <p:cNvPr id="2" name="TextBox 10">
            <a:extLst>
              <a:ext uri="{FF2B5EF4-FFF2-40B4-BE49-F238E27FC236}">
                <a16:creationId xmlns:a16="http://schemas.microsoft.com/office/drawing/2014/main" id="{4B069006-7B0B-A4D6-018A-2CE163D0847C}"/>
              </a:ext>
            </a:extLst>
          </p:cNvPr>
          <p:cNvSpPr txBox="1"/>
          <p:nvPr/>
        </p:nvSpPr>
        <p:spPr>
          <a:xfrm>
            <a:off x="4367367" y="432618"/>
            <a:ext cx="6918033" cy="1354217"/>
          </a:xfrm>
          <a:prstGeom prst="rect">
            <a:avLst/>
          </a:prstGeom>
        </p:spPr>
        <p:txBody>
          <a:bodyPr wrap="square" lIns="0" tIns="0" rIns="0" bIns="0" rtlCol="0" anchor="t">
            <a:spAutoFit/>
          </a:bodyPr>
          <a:lstStyle/>
          <a:p>
            <a:pPr algn="ctr"/>
            <a:r>
              <a:rPr lang="en-US" sz="4400" b="1" dirty="0">
                <a:solidFill>
                  <a:srgbClr val="E28D26"/>
                </a:solidFill>
                <a:latin typeface="+mj-lt"/>
              </a:rPr>
              <a:t>Scan Or Visit The Link Below To Register</a:t>
            </a:r>
          </a:p>
        </p:txBody>
      </p:sp>
      <p:pic>
        <p:nvPicPr>
          <p:cNvPr id="7" name="Picture 6" descr="A cell phone with a sign&#10;&#10;Description automatically generated">
            <a:extLst>
              <a:ext uri="{FF2B5EF4-FFF2-40B4-BE49-F238E27FC236}">
                <a16:creationId xmlns:a16="http://schemas.microsoft.com/office/drawing/2014/main" id="{9A9D8BC6-0BB7-342D-EF9A-2B963411DC2D}"/>
              </a:ext>
            </a:extLst>
          </p:cNvPr>
          <p:cNvPicPr>
            <a:picLocks noChangeAspect="1"/>
          </p:cNvPicPr>
          <p:nvPr/>
        </p:nvPicPr>
        <p:blipFill rotWithShape="1">
          <a:blip r:embed="rId3">
            <a:extLst>
              <a:ext uri="{28A0092B-C50C-407E-A947-70E740481C1C}">
                <a14:useLocalDpi xmlns:a14="http://schemas.microsoft.com/office/drawing/2010/main" val="0"/>
              </a:ext>
            </a:extLst>
          </a:blip>
          <a:srcRect b="21882"/>
          <a:stretch/>
        </p:blipFill>
        <p:spPr>
          <a:xfrm>
            <a:off x="-74625" y="559544"/>
            <a:ext cx="4441992" cy="5925885"/>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D5A0B4DA-E039-024D-3B83-7511872EE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206" y="2781013"/>
            <a:ext cx="3142857" cy="3142857"/>
          </a:xfrm>
          <a:prstGeom prst="rect">
            <a:avLst/>
          </a:prstGeom>
        </p:spPr>
      </p:pic>
    </p:spTree>
    <p:extLst>
      <p:ext uri="{BB962C8B-B14F-4D97-AF65-F5344CB8AC3E}">
        <p14:creationId xmlns:p14="http://schemas.microsoft.com/office/powerpoint/2010/main" val="51711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CFFC26D-2EE4-4FD5-A808-48D7DAE8660F}"/>
              </a:ext>
            </a:extLst>
          </p:cNvPr>
          <p:cNvSpPr/>
          <p:nvPr/>
        </p:nvSpPr>
        <p:spPr>
          <a:xfrm>
            <a:off x="2685141" y="-1"/>
            <a:ext cx="9506859" cy="6481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Rounded Corners 24">
            <a:extLst>
              <a:ext uri="{FF2B5EF4-FFF2-40B4-BE49-F238E27FC236}">
                <a16:creationId xmlns:a16="http://schemas.microsoft.com/office/drawing/2014/main" id="{1887396D-CE63-4F61-9F9F-23EDB3CF4C21}"/>
              </a:ext>
            </a:extLst>
          </p:cNvPr>
          <p:cNvSpPr/>
          <p:nvPr/>
        </p:nvSpPr>
        <p:spPr>
          <a:xfrm>
            <a:off x="731450" y="502880"/>
            <a:ext cx="1953693" cy="1605774"/>
          </a:xfrm>
          <a:prstGeom prst="roundRect">
            <a:avLst>
              <a:gd name="adj" fmla="val 0"/>
            </a:avLst>
          </a:prstGeom>
          <a:solidFill>
            <a:srgbClr val="12253D"/>
          </a:solidFill>
          <a:ln>
            <a:noFill/>
          </a:ln>
          <a:effectLst>
            <a:outerShdw blurRad="749300" dist="114300" dir="5400000" sx="89000" sy="89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6" name="Rectangle: Rounded Corners 25">
            <a:extLst>
              <a:ext uri="{FF2B5EF4-FFF2-40B4-BE49-F238E27FC236}">
                <a16:creationId xmlns:a16="http://schemas.microsoft.com/office/drawing/2014/main" id="{75C2E378-2C12-41E7-A7A1-856F347E5BD7}"/>
              </a:ext>
            </a:extLst>
          </p:cNvPr>
          <p:cNvSpPr/>
          <p:nvPr/>
        </p:nvSpPr>
        <p:spPr>
          <a:xfrm>
            <a:off x="2685142" y="502880"/>
            <a:ext cx="8775408" cy="1605774"/>
          </a:xfrm>
          <a:prstGeom prst="roundRect">
            <a:avLst>
              <a:gd name="adj" fmla="val 0"/>
            </a:avLst>
          </a:prstGeom>
          <a:solidFill>
            <a:schemeClr val="bg1"/>
          </a:solidFill>
          <a:ln>
            <a:noFill/>
          </a:ln>
          <a:effectLst>
            <a:outerShdw blurRad="1270000" dist="901700" dir="8100000" sx="90000" sy="90000" algn="tr"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sp>
        <p:nvSpPr>
          <p:cNvPr id="28" name="Rectangle: Rounded Corners 27">
            <a:extLst>
              <a:ext uri="{FF2B5EF4-FFF2-40B4-BE49-F238E27FC236}">
                <a16:creationId xmlns:a16="http://schemas.microsoft.com/office/drawing/2014/main" id="{0F74A2A2-0CED-4022-988D-978DB5EEB21E}"/>
              </a:ext>
            </a:extLst>
          </p:cNvPr>
          <p:cNvSpPr/>
          <p:nvPr/>
        </p:nvSpPr>
        <p:spPr>
          <a:xfrm>
            <a:off x="731450" y="2356238"/>
            <a:ext cx="1953693" cy="1605774"/>
          </a:xfrm>
          <a:prstGeom prst="roundRect">
            <a:avLst>
              <a:gd name="adj" fmla="val 0"/>
            </a:avLst>
          </a:prstGeom>
          <a:solidFill>
            <a:srgbClr val="12253D"/>
          </a:solidFill>
          <a:ln>
            <a:noFill/>
          </a:ln>
          <a:effectLst>
            <a:outerShdw blurRad="749300" dist="114300" dir="5400000" sx="89000" sy="89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9" name="Rectangle: Rounded Corners 28">
            <a:extLst>
              <a:ext uri="{FF2B5EF4-FFF2-40B4-BE49-F238E27FC236}">
                <a16:creationId xmlns:a16="http://schemas.microsoft.com/office/drawing/2014/main" id="{F11773EC-02DE-404D-B0F3-59DD785CB6E3}"/>
              </a:ext>
            </a:extLst>
          </p:cNvPr>
          <p:cNvSpPr/>
          <p:nvPr/>
        </p:nvSpPr>
        <p:spPr>
          <a:xfrm>
            <a:off x="2685142" y="2356238"/>
            <a:ext cx="8775408" cy="1605774"/>
          </a:xfrm>
          <a:prstGeom prst="roundRect">
            <a:avLst>
              <a:gd name="adj" fmla="val 0"/>
            </a:avLst>
          </a:prstGeom>
          <a:solidFill>
            <a:schemeClr val="bg1"/>
          </a:solidFill>
          <a:ln>
            <a:noFill/>
          </a:ln>
          <a:effectLst>
            <a:outerShdw blurRad="1270000" dist="901700" dir="8100000" sx="90000" sy="90000" algn="tr"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sp>
        <p:nvSpPr>
          <p:cNvPr id="31" name="Rectangle: Rounded Corners 30">
            <a:extLst>
              <a:ext uri="{FF2B5EF4-FFF2-40B4-BE49-F238E27FC236}">
                <a16:creationId xmlns:a16="http://schemas.microsoft.com/office/drawing/2014/main" id="{9583B1DB-9DB7-4DC8-936E-1B506364F0BE}"/>
              </a:ext>
            </a:extLst>
          </p:cNvPr>
          <p:cNvSpPr/>
          <p:nvPr/>
        </p:nvSpPr>
        <p:spPr>
          <a:xfrm>
            <a:off x="731450" y="4209596"/>
            <a:ext cx="1953693" cy="1605774"/>
          </a:xfrm>
          <a:prstGeom prst="roundRect">
            <a:avLst>
              <a:gd name="adj" fmla="val 0"/>
            </a:avLst>
          </a:prstGeom>
          <a:solidFill>
            <a:srgbClr val="12253D"/>
          </a:solidFill>
          <a:ln>
            <a:noFill/>
          </a:ln>
          <a:effectLst>
            <a:outerShdw blurRad="749300" dist="114300" dir="5400000" sx="89000" sy="89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32" name="Rectangle: Rounded Corners 31">
            <a:extLst>
              <a:ext uri="{FF2B5EF4-FFF2-40B4-BE49-F238E27FC236}">
                <a16:creationId xmlns:a16="http://schemas.microsoft.com/office/drawing/2014/main" id="{B92F593F-91F7-4F91-8FB0-6F9B15347203}"/>
              </a:ext>
            </a:extLst>
          </p:cNvPr>
          <p:cNvSpPr/>
          <p:nvPr/>
        </p:nvSpPr>
        <p:spPr>
          <a:xfrm>
            <a:off x="2685142" y="4209596"/>
            <a:ext cx="8775408" cy="1605774"/>
          </a:xfrm>
          <a:prstGeom prst="roundRect">
            <a:avLst>
              <a:gd name="adj" fmla="val 0"/>
            </a:avLst>
          </a:prstGeom>
          <a:solidFill>
            <a:schemeClr val="bg1"/>
          </a:solidFill>
          <a:ln>
            <a:noFill/>
          </a:ln>
          <a:effectLst>
            <a:outerShdw blurRad="1270000" dist="901700" dir="8100000" sx="90000" sy="90000" algn="tr"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grpSp>
        <p:nvGrpSpPr>
          <p:cNvPr id="2048" name="Group 2047">
            <a:extLst>
              <a:ext uri="{FF2B5EF4-FFF2-40B4-BE49-F238E27FC236}">
                <a16:creationId xmlns:a16="http://schemas.microsoft.com/office/drawing/2014/main" id="{70065118-9345-481E-9E17-D7186D655002}"/>
              </a:ext>
            </a:extLst>
          </p:cNvPr>
          <p:cNvGrpSpPr/>
          <p:nvPr/>
        </p:nvGrpSpPr>
        <p:grpSpPr>
          <a:xfrm>
            <a:off x="3119064" y="2801703"/>
            <a:ext cx="3194384" cy="707886"/>
            <a:chOff x="3119064" y="2592868"/>
            <a:chExt cx="2727594" cy="707886"/>
          </a:xfrm>
        </p:grpSpPr>
        <p:sp>
          <p:nvSpPr>
            <p:cNvPr id="68" name="Text Placeholder 4">
              <a:extLst>
                <a:ext uri="{FF2B5EF4-FFF2-40B4-BE49-F238E27FC236}">
                  <a16:creationId xmlns:a16="http://schemas.microsoft.com/office/drawing/2014/main" id="{ABA5FE44-09DC-4FEB-B70E-CB767C1FF7A7}"/>
                </a:ext>
              </a:extLst>
            </p:cNvPr>
            <p:cNvSpPr txBox="1">
              <a:spLocks/>
            </p:cNvSpPr>
            <p:nvPr/>
          </p:nvSpPr>
          <p:spPr>
            <a:xfrm>
              <a:off x="3119064" y="2916715"/>
              <a:ext cx="2553256" cy="361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600" i="1" dirty="0">
                  <a:solidFill>
                    <a:srgbClr val="771516"/>
                  </a:solidFill>
                  <a:ea typeface="Open Sans Light" panose="020B0306030504020204" pitchFamily="34" charset="0"/>
                  <a:cs typeface="Open Sans Light" panose="020B0306030504020204" pitchFamily="34" charset="0"/>
                </a:rPr>
                <a:t>Their Title</a:t>
              </a:r>
              <a:endParaRPr lang="id-ID" sz="1600" i="1" dirty="0">
                <a:solidFill>
                  <a:srgbClr val="771516"/>
                </a:solidFill>
                <a:ea typeface="Open Sans Light" panose="020B0306030504020204" pitchFamily="34" charset="0"/>
                <a:cs typeface="Open Sans Light" panose="020B0306030504020204" pitchFamily="34" charset="0"/>
              </a:endParaRPr>
            </a:p>
          </p:txBody>
        </p:sp>
        <p:sp>
          <p:nvSpPr>
            <p:cNvPr id="69" name="Rectangle 68">
              <a:extLst>
                <a:ext uri="{FF2B5EF4-FFF2-40B4-BE49-F238E27FC236}">
                  <a16:creationId xmlns:a16="http://schemas.microsoft.com/office/drawing/2014/main" id="{D3CB07C7-EBBC-4745-B8FC-51EE4BD8116B}"/>
                </a:ext>
              </a:extLst>
            </p:cNvPr>
            <p:cNvSpPr/>
            <p:nvPr/>
          </p:nvSpPr>
          <p:spPr>
            <a:xfrm>
              <a:off x="3119064" y="2592868"/>
              <a:ext cx="2727594" cy="707886"/>
            </a:xfrm>
            <a:prstGeom prst="rect">
              <a:avLst/>
            </a:prstGeom>
          </p:spPr>
          <p:txBody>
            <a:bodyPr wrap="square">
              <a:spAutoFit/>
            </a:bodyPr>
            <a:lstStyle/>
            <a:p>
              <a:r>
                <a:rPr lang="en-US" sz="2000" b="1" dirty="0">
                  <a:solidFill>
                    <a:schemeClr val="tx1">
                      <a:lumMod val="85000"/>
                      <a:lumOff val="15000"/>
                    </a:schemeClr>
                  </a:solidFill>
                  <a:latin typeface="+mj-lt"/>
                  <a:ea typeface="Open Sans" panose="020B0606030504020204" pitchFamily="34" charset="0"/>
                  <a:cs typeface="Open Sans" panose="020B0606030504020204" pitchFamily="34" charset="0"/>
                </a:rPr>
                <a:t>Team Member’s Name</a:t>
              </a:r>
            </a:p>
          </p:txBody>
        </p:sp>
      </p:grpSp>
      <p:grpSp>
        <p:nvGrpSpPr>
          <p:cNvPr id="76" name="Group 75">
            <a:extLst>
              <a:ext uri="{FF2B5EF4-FFF2-40B4-BE49-F238E27FC236}">
                <a16:creationId xmlns:a16="http://schemas.microsoft.com/office/drawing/2014/main" id="{4E8ECD72-406E-4DEF-A951-5063DDD25B31}"/>
              </a:ext>
            </a:extLst>
          </p:cNvPr>
          <p:cNvGrpSpPr/>
          <p:nvPr/>
        </p:nvGrpSpPr>
        <p:grpSpPr>
          <a:xfrm>
            <a:off x="3119064" y="980429"/>
            <a:ext cx="2727594" cy="685418"/>
            <a:chOff x="3119064" y="2592868"/>
            <a:chExt cx="2727594" cy="685418"/>
          </a:xfrm>
        </p:grpSpPr>
        <p:sp>
          <p:nvSpPr>
            <p:cNvPr id="84" name="Text Placeholder 4">
              <a:extLst>
                <a:ext uri="{FF2B5EF4-FFF2-40B4-BE49-F238E27FC236}">
                  <a16:creationId xmlns:a16="http://schemas.microsoft.com/office/drawing/2014/main" id="{F3CF14F9-41FA-4FAC-8EA7-76BBCD7893B4}"/>
                </a:ext>
              </a:extLst>
            </p:cNvPr>
            <p:cNvSpPr txBox="1">
              <a:spLocks/>
            </p:cNvSpPr>
            <p:nvPr/>
          </p:nvSpPr>
          <p:spPr>
            <a:xfrm>
              <a:off x="3119064" y="2916715"/>
              <a:ext cx="2553256" cy="361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600" i="1" dirty="0">
                  <a:solidFill>
                    <a:srgbClr val="771516"/>
                  </a:solidFill>
                  <a:ea typeface="Open Sans Light" panose="020B0306030504020204" pitchFamily="34" charset="0"/>
                  <a:cs typeface="Open Sans Light" panose="020B0306030504020204" pitchFamily="34" charset="0"/>
                </a:rPr>
                <a:t>Your Title</a:t>
              </a:r>
              <a:endParaRPr lang="id-ID" sz="1600" i="1" dirty="0">
                <a:solidFill>
                  <a:srgbClr val="771516"/>
                </a:solidFill>
                <a:ea typeface="Open Sans Light" panose="020B0306030504020204" pitchFamily="34" charset="0"/>
                <a:cs typeface="Open Sans Light" panose="020B0306030504020204" pitchFamily="34" charset="0"/>
              </a:endParaRPr>
            </a:p>
          </p:txBody>
        </p:sp>
        <p:sp>
          <p:nvSpPr>
            <p:cNvPr id="85" name="Rectangle 84">
              <a:extLst>
                <a:ext uri="{FF2B5EF4-FFF2-40B4-BE49-F238E27FC236}">
                  <a16:creationId xmlns:a16="http://schemas.microsoft.com/office/drawing/2014/main" id="{F9E9DF6A-F803-4E91-9E7F-E080DA5E3963}"/>
                </a:ext>
              </a:extLst>
            </p:cNvPr>
            <p:cNvSpPr/>
            <p:nvPr/>
          </p:nvSpPr>
          <p:spPr>
            <a:xfrm>
              <a:off x="3119064" y="2592868"/>
              <a:ext cx="2727594" cy="400110"/>
            </a:xfrm>
            <a:prstGeom prst="rect">
              <a:avLst/>
            </a:prstGeom>
          </p:spPr>
          <p:txBody>
            <a:bodyPr wrap="square">
              <a:spAutoFit/>
            </a:bodyPr>
            <a:lstStyle/>
            <a:p>
              <a:r>
                <a:rPr lang="en-US" sz="2000" b="1" dirty="0">
                  <a:solidFill>
                    <a:schemeClr val="tx1">
                      <a:lumMod val="85000"/>
                      <a:lumOff val="15000"/>
                    </a:schemeClr>
                  </a:solidFill>
                  <a:latin typeface="+mj-lt"/>
                  <a:ea typeface="Open Sans" panose="020B0606030504020204" pitchFamily="34" charset="0"/>
                  <a:cs typeface="Open Sans" panose="020B0606030504020204" pitchFamily="34" charset="0"/>
                </a:rPr>
                <a:t>Your Name</a:t>
              </a:r>
            </a:p>
          </p:txBody>
        </p:sp>
      </p:grpSp>
      <p:sp>
        <p:nvSpPr>
          <p:cNvPr id="126" name="Rectangle 125">
            <a:extLst>
              <a:ext uri="{FF2B5EF4-FFF2-40B4-BE49-F238E27FC236}">
                <a16:creationId xmlns:a16="http://schemas.microsoft.com/office/drawing/2014/main" id="{AE20391F-94EA-49CC-9809-52F2A4DBEE8B}"/>
              </a:ext>
            </a:extLst>
          </p:cNvPr>
          <p:cNvSpPr/>
          <p:nvPr/>
        </p:nvSpPr>
        <p:spPr>
          <a:xfrm flipH="1">
            <a:off x="7066609" y="1577823"/>
            <a:ext cx="1237344" cy="276999"/>
          </a:xfrm>
          <a:prstGeom prst="rect">
            <a:avLst/>
          </a:prstGeom>
        </p:spPr>
        <p:txBody>
          <a:bodyPr wrap="square">
            <a:spAutoFit/>
          </a:bodyPr>
          <a:lstStyle/>
          <a:p>
            <a:pPr algn="ctr"/>
            <a:r>
              <a:rPr lang="en-US" sz="1200" dirty="0">
                <a:solidFill>
                  <a:srgbClr val="771516"/>
                </a:solidFill>
                <a:ea typeface="Open Sans" panose="020B0606030504020204" pitchFamily="34" charset="0"/>
                <a:cs typeface="Open Sans" panose="020B0606030504020204" pitchFamily="34" charset="0"/>
              </a:rPr>
              <a:t>123-456-7890</a:t>
            </a:r>
          </a:p>
        </p:txBody>
      </p:sp>
      <p:sp>
        <p:nvSpPr>
          <p:cNvPr id="136" name="Oval 135">
            <a:extLst>
              <a:ext uri="{FF2B5EF4-FFF2-40B4-BE49-F238E27FC236}">
                <a16:creationId xmlns:a16="http://schemas.microsoft.com/office/drawing/2014/main" id="{F8FAC3BA-25DF-4AA7-8D2F-714CEB9E87D6}"/>
              </a:ext>
            </a:extLst>
          </p:cNvPr>
          <p:cNvSpPr/>
          <p:nvPr/>
        </p:nvSpPr>
        <p:spPr>
          <a:xfrm>
            <a:off x="7340794" y="817416"/>
            <a:ext cx="688976" cy="688974"/>
          </a:xfrm>
          <a:prstGeom prst="ellipse">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7" name="Rectangle 126">
            <a:extLst>
              <a:ext uri="{FF2B5EF4-FFF2-40B4-BE49-F238E27FC236}">
                <a16:creationId xmlns:a16="http://schemas.microsoft.com/office/drawing/2014/main" id="{3A47E461-092B-4CC8-8041-C5F054F69862}"/>
              </a:ext>
            </a:extLst>
          </p:cNvPr>
          <p:cNvSpPr/>
          <p:nvPr/>
        </p:nvSpPr>
        <p:spPr>
          <a:xfrm flipH="1">
            <a:off x="8242002" y="1577823"/>
            <a:ext cx="1791054" cy="276999"/>
          </a:xfrm>
          <a:prstGeom prst="rect">
            <a:avLst/>
          </a:prstGeom>
        </p:spPr>
        <p:txBody>
          <a:bodyPr wrap="square">
            <a:spAutoFit/>
          </a:bodyPr>
          <a:lstStyle/>
          <a:p>
            <a:pPr algn="ctr"/>
            <a:r>
              <a:rPr lang="en-US" sz="1200" dirty="0">
                <a:solidFill>
                  <a:srgbClr val="771516"/>
                </a:solidFill>
                <a:ea typeface="Open Sans" panose="020B0606030504020204" pitchFamily="34" charset="0"/>
                <a:cs typeface="Open Sans" panose="020B0606030504020204" pitchFamily="34" charset="0"/>
              </a:rPr>
              <a:t>mail@company.com</a:t>
            </a:r>
          </a:p>
        </p:txBody>
      </p:sp>
      <p:sp>
        <p:nvSpPr>
          <p:cNvPr id="134" name="Oval 133">
            <a:extLst>
              <a:ext uri="{FF2B5EF4-FFF2-40B4-BE49-F238E27FC236}">
                <a16:creationId xmlns:a16="http://schemas.microsoft.com/office/drawing/2014/main" id="{CADABC40-36C4-48A9-A2C3-508D588A10F2}"/>
              </a:ext>
            </a:extLst>
          </p:cNvPr>
          <p:cNvSpPr/>
          <p:nvPr/>
        </p:nvSpPr>
        <p:spPr>
          <a:xfrm>
            <a:off x="8740775" y="815704"/>
            <a:ext cx="688976" cy="688974"/>
          </a:xfrm>
          <a:prstGeom prst="ellipse">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8" name="Rectangle 127">
            <a:extLst>
              <a:ext uri="{FF2B5EF4-FFF2-40B4-BE49-F238E27FC236}">
                <a16:creationId xmlns:a16="http://schemas.microsoft.com/office/drawing/2014/main" id="{9B9DA168-46EF-40B8-A9C7-611C4062CED6}"/>
              </a:ext>
            </a:extLst>
          </p:cNvPr>
          <p:cNvSpPr/>
          <p:nvPr/>
        </p:nvSpPr>
        <p:spPr>
          <a:xfrm flipH="1">
            <a:off x="9866571" y="1577823"/>
            <a:ext cx="1237344" cy="276999"/>
          </a:xfrm>
          <a:prstGeom prst="rect">
            <a:avLst/>
          </a:prstGeom>
        </p:spPr>
        <p:txBody>
          <a:bodyPr wrap="square">
            <a:spAutoFit/>
          </a:bodyPr>
          <a:lstStyle/>
          <a:p>
            <a:pPr algn="ctr"/>
            <a:r>
              <a:rPr lang="en-US" sz="1200" dirty="0">
                <a:solidFill>
                  <a:srgbClr val="771516"/>
                </a:solidFill>
                <a:ea typeface="Open Sans" panose="020B0606030504020204" pitchFamily="34" charset="0"/>
                <a:cs typeface="Open Sans" panose="020B0606030504020204" pitchFamily="34" charset="0"/>
              </a:rPr>
              <a:t>@your profile</a:t>
            </a:r>
          </a:p>
        </p:txBody>
      </p:sp>
      <p:sp>
        <p:nvSpPr>
          <p:cNvPr id="132" name="Oval 131">
            <a:extLst>
              <a:ext uri="{FF2B5EF4-FFF2-40B4-BE49-F238E27FC236}">
                <a16:creationId xmlns:a16="http://schemas.microsoft.com/office/drawing/2014/main" id="{239B0AE2-CA42-48F5-8A09-C6C3629372E6}"/>
              </a:ext>
            </a:extLst>
          </p:cNvPr>
          <p:cNvSpPr/>
          <p:nvPr/>
        </p:nvSpPr>
        <p:spPr>
          <a:xfrm>
            <a:off x="10140756" y="815704"/>
            <a:ext cx="688976" cy="688974"/>
          </a:xfrm>
          <a:prstGeom prst="ellipse">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30" name="Picture Placeholder 29" descr="User with solid fill">
            <a:extLst>
              <a:ext uri="{FF2B5EF4-FFF2-40B4-BE49-F238E27FC236}">
                <a16:creationId xmlns:a16="http://schemas.microsoft.com/office/drawing/2014/main" id="{4241EC00-5E99-AC3A-638C-4C7AF143E84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p:pic>
      <p:grpSp>
        <p:nvGrpSpPr>
          <p:cNvPr id="11" name="Group 10">
            <a:extLst>
              <a:ext uri="{FF2B5EF4-FFF2-40B4-BE49-F238E27FC236}">
                <a16:creationId xmlns:a16="http://schemas.microsoft.com/office/drawing/2014/main" id="{328E51F8-79DB-8200-A82A-5B534F26CF1D}"/>
              </a:ext>
            </a:extLst>
          </p:cNvPr>
          <p:cNvGrpSpPr/>
          <p:nvPr/>
        </p:nvGrpSpPr>
        <p:grpSpPr>
          <a:xfrm>
            <a:off x="3119064" y="4669854"/>
            <a:ext cx="3194384" cy="707886"/>
            <a:chOff x="3119064" y="2592868"/>
            <a:chExt cx="2727594" cy="707886"/>
          </a:xfrm>
        </p:grpSpPr>
        <p:sp>
          <p:nvSpPr>
            <p:cNvPr id="13" name="Text Placeholder 4">
              <a:extLst>
                <a:ext uri="{FF2B5EF4-FFF2-40B4-BE49-F238E27FC236}">
                  <a16:creationId xmlns:a16="http://schemas.microsoft.com/office/drawing/2014/main" id="{E06B002C-7722-2C1B-3627-6CCEACFB17F5}"/>
                </a:ext>
              </a:extLst>
            </p:cNvPr>
            <p:cNvSpPr txBox="1">
              <a:spLocks/>
            </p:cNvSpPr>
            <p:nvPr/>
          </p:nvSpPr>
          <p:spPr>
            <a:xfrm>
              <a:off x="3119064" y="2916715"/>
              <a:ext cx="2553256" cy="361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600" i="1" dirty="0">
                  <a:solidFill>
                    <a:srgbClr val="771516"/>
                  </a:solidFill>
                  <a:ea typeface="Open Sans Light" panose="020B0306030504020204" pitchFamily="34" charset="0"/>
                  <a:cs typeface="Open Sans Light" panose="020B0306030504020204" pitchFamily="34" charset="0"/>
                </a:rPr>
                <a:t>Their Title</a:t>
              </a:r>
              <a:endParaRPr lang="id-ID" sz="1600" i="1" dirty="0">
                <a:solidFill>
                  <a:srgbClr val="771516"/>
                </a:solidFill>
                <a:ea typeface="Open Sans Light" panose="020B0306030504020204" pitchFamily="34" charset="0"/>
                <a:cs typeface="Open Sans Light" panose="020B0306030504020204" pitchFamily="34" charset="0"/>
              </a:endParaRPr>
            </a:p>
          </p:txBody>
        </p:sp>
        <p:sp>
          <p:nvSpPr>
            <p:cNvPr id="15" name="Rectangle 14">
              <a:extLst>
                <a:ext uri="{FF2B5EF4-FFF2-40B4-BE49-F238E27FC236}">
                  <a16:creationId xmlns:a16="http://schemas.microsoft.com/office/drawing/2014/main" id="{83156AFC-F48E-A4A5-65C4-8036D86CAB24}"/>
                </a:ext>
              </a:extLst>
            </p:cNvPr>
            <p:cNvSpPr/>
            <p:nvPr/>
          </p:nvSpPr>
          <p:spPr>
            <a:xfrm>
              <a:off x="3119064" y="2592868"/>
              <a:ext cx="2727594" cy="707886"/>
            </a:xfrm>
            <a:prstGeom prst="rect">
              <a:avLst/>
            </a:prstGeom>
          </p:spPr>
          <p:txBody>
            <a:bodyPr wrap="square">
              <a:spAutoFit/>
            </a:bodyPr>
            <a:lstStyle/>
            <a:p>
              <a:r>
                <a:rPr lang="en-US" sz="2000" b="1" dirty="0">
                  <a:solidFill>
                    <a:schemeClr val="tx1">
                      <a:lumMod val="85000"/>
                      <a:lumOff val="15000"/>
                    </a:schemeClr>
                  </a:solidFill>
                  <a:latin typeface="+mj-lt"/>
                  <a:ea typeface="Open Sans" panose="020B0606030504020204" pitchFamily="34" charset="0"/>
                  <a:cs typeface="Open Sans" panose="020B0606030504020204" pitchFamily="34" charset="0"/>
                </a:rPr>
                <a:t>Team Member’s Name</a:t>
              </a:r>
            </a:p>
          </p:txBody>
        </p:sp>
      </p:grpSp>
      <p:sp>
        <p:nvSpPr>
          <p:cNvPr id="64" name="AutoShape 83">
            <a:extLst>
              <a:ext uri="{FF2B5EF4-FFF2-40B4-BE49-F238E27FC236}">
                <a16:creationId xmlns:a16="http://schemas.microsoft.com/office/drawing/2014/main" id="{BBBB72CC-AE26-4ABA-B85C-BA7CA436FB28}"/>
              </a:ext>
            </a:extLst>
          </p:cNvPr>
          <p:cNvSpPr>
            <a:spLocks/>
          </p:cNvSpPr>
          <p:nvPr/>
        </p:nvSpPr>
        <p:spPr bwMode="auto">
          <a:xfrm>
            <a:off x="8956489" y="1048799"/>
            <a:ext cx="267722" cy="28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98B3DD"/>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1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pic>
        <p:nvPicPr>
          <p:cNvPr id="33" name="Picture Placeholder 29" descr="User with solid fill">
            <a:extLst>
              <a:ext uri="{FF2B5EF4-FFF2-40B4-BE49-F238E27FC236}">
                <a16:creationId xmlns:a16="http://schemas.microsoft.com/office/drawing/2014/main" id="{28553173-10F3-32B2-28A8-ECFC5D73440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65225" y="2616200"/>
            <a:ext cx="1085850" cy="1085850"/>
          </a:xfrm>
        </p:spPr>
      </p:pic>
      <p:pic>
        <p:nvPicPr>
          <p:cNvPr id="34" name="Picture Placeholder 29" descr="User with solid fill">
            <a:extLst>
              <a:ext uri="{FF2B5EF4-FFF2-40B4-BE49-F238E27FC236}">
                <a16:creationId xmlns:a16="http://schemas.microsoft.com/office/drawing/2014/main" id="{99A1E8DA-C22F-A0DC-B912-B53B9234FA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5225" y="4468813"/>
            <a:ext cx="1085850" cy="1085850"/>
          </a:xfrm>
        </p:spPr>
      </p:pic>
      <p:pic>
        <p:nvPicPr>
          <p:cNvPr id="37" name="Graphic 36" descr="Receiver outline">
            <a:extLst>
              <a:ext uri="{FF2B5EF4-FFF2-40B4-BE49-F238E27FC236}">
                <a16:creationId xmlns:a16="http://schemas.microsoft.com/office/drawing/2014/main" id="{BC7CF505-0429-8438-9BE8-C5EAB3CA30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72723" y="933904"/>
            <a:ext cx="457200" cy="457200"/>
          </a:xfrm>
          <a:prstGeom prst="rect">
            <a:avLst/>
          </a:prstGeom>
        </p:spPr>
      </p:pic>
      <p:sp>
        <p:nvSpPr>
          <p:cNvPr id="48" name="Rectangle 47">
            <a:extLst>
              <a:ext uri="{FF2B5EF4-FFF2-40B4-BE49-F238E27FC236}">
                <a16:creationId xmlns:a16="http://schemas.microsoft.com/office/drawing/2014/main" id="{DACEB517-0BC9-D3F8-28B0-6F90A87EEE03}"/>
              </a:ext>
            </a:extLst>
          </p:cNvPr>
          <p:cNvSpPr/>
          <p:nvPr/>
        </p:nvSpPr>
        <p:spPr>
          <a:xfrm flipH="1">
            <a:off x="7050561" y="3498862"/>
            <a:ext cx="1237344" cy="276999"/>
          </a:xfrm>
          <a:prstGeom prst="rect">
            <a:avLst/>
          </a:prstGeom>
        </p:spPr>
        <p:txBody>
          <a:bodyPr wrap="square">
            <a:spAutoFit/>
          </a:bodyPr>
          <a:lstStyle/>
          <a:p>
            <a:pPr algn="ctr"/>
            <a:r>
              <a:rPr lang="en-US" sz="1200" dirty="0">
                <a:solidFill>
                  <a:srgbClr val="771516"/>
                </a:solidFill>
                <a:ea typeface="Open Sans" panose="020B0606030504020204" pitchFamily="34" charset="0"/>
                <a:cs typeface="Open Sans" panose="020B0606030504020204" pitchFamily="34" charset="0"/>
              </a:rPr>
              <a:t>123-456-7890</a:t>
            </a:r>
          </a:p>
        </p:txBody>
      </p:sp>
      <p:sp>
        <p:nvSpPr>
          <p:cNvPr id="49" name="Oval 48">
            <a:extLst>
              <a:ext uri="{FF2B5EF4-FFF2-40B4-BE49-F238E27FC236}">
                <a16:creationId xmlns:a16="http://schemas.microsoft.com/office/drawing/2014/main" id="{35ECCE88-963B-C301-D597-D6A7AC454C76}"/>
              </a:ext>
            </a:extLst>
          </p:cNvPr>
          <p:cNvSpPr/>
          <p:nvPr/>
        </p:nvSpPr>
        <p:spPr>
          <a:xfrm>
            <a:off x="7324746" y="2738455"/>
            <a:ext cx="688976" cy="688974"/>
          </a:xfrm>
          <a:prstGeom prst="ellipse">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Rectangle 49">
            <a:extLst>
              <a:ext uri="{FF2B5EF4-FFF2-40B4-BE49-F238E27FC236}">
                <a16:creationId xmlns:a16="http://schemas.microsoft.com/office/drawing/2014/main" id="{F76A2BDD-07CE-8B74-20B4-40FBD7D63BA0}"/>
              </a:ext>
            </a:extLst>
          </p:cNvPr>
          <p:cNvSpPr/>
          <p:nvPr/>
        </p:nvSpPr>
        <p:spPr>
          <a:xfrm flipH="1">
            <a:off x="8225954" y="3498862"/>
            <a:ext cx="1791054" cy="276999"/>
          </a:xfrm>
          <a:prstGeom prst="rect">
            <a:avLst/>
          </a:prstGeom>
        </p:spPr>
        <p:txBody>
          <a:bodyPr wrap="square">
            <a:spAutoFit/>
          </a:bodyPr>
          <a:lstStyle/>
          <a:p>
            <a:pPr algn="ctr"/>
            <a:r>
              <a:rPr lang="en-US" sz="1200" dirty="0">
                <a:solidFill>
                  <a:srgbClr val="771516"/>
                </a:solidFill>
                <a:ea typeface="Open Sans" panose="020B0606030504020204" pitchFamily="34" charset="0"/>
                <a:cs typeface="Open Sans" panose="020B0606030504020204" pitchFamily="34" charset="0"/>
              </a:rPr>
              <a:t>mail@company.com</a:t>
            </a:r>
          </a:p>
        </p:txBody>
      </p:sp>
      <p:sp>
        <p:nvSpPr>
          <p:cNvPr id="51" name="Oval 50">
            <a:extLst>
              <a:ext uri="{FF2B5EF4-FFF2-40B4-BE49-F238E27FC236}">
                <a16:creationId xmlns:a16="http://schemas.microsoft.com/office/drawing/2014/main" id="{A116C2F8-3F19-4B7D-C2B3-9560DE633DC9}"/>
              </a:ext>
            </a:extLst>
          </p:cNvPr>
          <p:cNvSpPr/>
          <p:nvPr/>
        </p:nvSpPr>
        <p:spPr>
          <a:xfrm>
            <a:off x="8724727" y="2736743"/>
            <a:ext cx="688976" cy="688974"/>
          </a:xfrm>
          <a:prstGeom prst="ellipse">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2" name="Rectangle 51">
            <a:extLst>
              <a:ext uri="{FF2B5EF4-FFF2-40B4-BE49-F238E27FC236}">
                <a16:creationId xmlns:a16="http://schemas.microsoft.com/office/drawing/2014/main" id="{CC12D10E-C7C3-04C4-3573-66A76D0BAAD0}"/>
              </a:ext>
            </a:extLst>
          </p:cNvPr>
          <p:cNvSpPr/>
          <p:nvPr/>
        </p:nvSpPr>
        <p:spPr>
          <a:xfrm flipH="1">
            <a:off x="9850523" y="3498862"/>
            <a:ext cx="1237344" cy="276999"/>
          </a:xfrm>
          <a:prstGeom prst="rect">
            <a:avLst/>
          </a:prstGeom>
        </p:spPr>
        <p:txBody>
          <a:bodyPr wrap="square">
            <a:spAutoFit/>
          </a:bodyPr>
          <a:lstStyle/>
          <a:p>
            <a:pPr algn="ctr"/>
            <a:r>
              <a:rPr lang="en-US" sz="1200" dirty="0">
                <a:solidFill>
                  <a:srgbClr val="771516"/>
                </a:solidFill>
                <a:ea typeface="Open Sans" panose="020B0606030504020204" pitchFamily="34" charset="0"/>
                <a:cs typeface="Open Sans" panose="020B0606030504020204" pitchFamily="34" charset="0"/>
              </a:rPr>
              <a:t>@your profile</a:t>
            </a:r>
          </a:p>
        </p:txBody>
      </p:sp>
      <p:sp>
        <p:nvSpPr>
          <p:cNvPr id="53" name="Oval 52">
            <a:extLst>
              <a:ext uri="{FF2B5EF4-FFF2-40B4-BE49-F238E27FC236}">
                <a16:creationId xmlns:a16="http://schemas.microsoft.com/office/drawing/2014/main" id="{3958F8C7-512F-088D-1950-2C580C3C0AD5}"/>
              </a:ext>
            </a:extLst>
          </p:cNvPr>
          <p:cNvSpPr/>
          <p:nvPr/>
        </p:nvSpPr>
        <p:spPr>
          <a:xfrm>
            <a:off x="10124708" y="2736743"/>
            <a:ext cx="688976" cy="688974"/>
          </a:xfrm>
          <a:prstGeom prst="ellipse">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AutoShape 83">
            <a:extLst>
              <a:ext uri="{FF2B5EF4-FFF2-40B4-BE49-F238E27FC236}">
                <a16:creationId xmlns:a16="http://schemas.microsoft.com/office/drawing/2014/main" id="{ECD53C2C-E102-36C1-5792-BA14A8B63256}"/>
              </a:ext>
            </a:extLst>
          </p:cNvPr>
          <p:cNvSpPr>
            <a:spLocks/>
          </p:cNvSpPr>
          <p:nvPr/>
        </p:nvSpPr>
        <p:spPr bwMode="auto">
          <a:xfrm>
            <a:off x="8940441" y="2969838"/>
            <a:ext cx="267722" cy="28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98B3DD"/>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1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pic>
        <p:nvPicPr>
          <p:cNvPr id="58" name="Graphic 57" descr="Receiver outline">
            <a:extLst>
              <a:ext uri="{FF2B5EF4-FFF2-40B4-BE49-F238E27FC236}">
                <a16:creationId xmlns:a16="http://schemas.microsoft.com/office/drawing/2014/main" id="{DE2F335B-DFE7-6651-48A0-8E7471CBC5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6675" y="2854943"/>
            <a:ext cx="457200" cy="457200"/>
          </a:xfrm>
          <a:prstGeom prst="rect">
            <a:avLst/>
          </a:prstGeom>
        </p:spPr>
      </p:pic>
      <p:sp>
        <p:nvSpPr>
          <p:cNvPr id="59" name="Rectangle 58">
            <a:extLst>
              <a:ext uri="{FF2B5EF4-FFF2-40B4-BE49-F238E27FC236}">
                <a16:creationId xmlns:a16="http://schemas.microsoft.com/office/drawing/2014/main" id="{B0ABE896-DA00-3383-E42B-71B320225901}"/>
              </a:ext>
            </a:extLst>
          </p:cNvPr>
          <p:cNvSpPr/>
          <p:nvPr/>
        </p:nvSpPr>
        <p:spPr>
          <a:xfrm flipH="1">
            <a:off x="7098689" y="5399898"/>
            <a:ext cx="1237344" cy="276999"/>
          </a:xfrm>
          <a:prstGeom prst="rect">
            <a:avLst/>
          </a:prstGeom>
        </p:spPr>
        <p:txBody>
          <a:bodyPr wrap="square">
            <a:spAutoFit/>
          </a:bodyPr>
          <a:lstStyle/>
          <a:p>
            <a:pPr algn="ctr"/>
            <a:r>
              <a:rPr lang="en-US" sz="1200" dirty="0">
                <a:solidFill>
                  <a:srgbClr val="771516"/>
                </a:solidFill>
                <a:ea typeface="Open Sans" panose="020B0606030504020204" pitchFamily="34" charset="0"/>
                <a:cs typeface="Open Sans" panose="020B0606030504020204" pitchFamily="34" charset="0"/>
              </a:rPr>
              <a:t>123-456-7890</a:t>
            </a:r>
          </a:p>
        </p:txBody>
      </p:sp>
      <p:sp>
        <p:nvSpPr>
          <p:cNvPr id="60" name="Oval 59">
            <a:extLst>
              <a:ext uri="{FF2B5EF4-FFF2-40B4-BE49-F238E27FC236}">
                <a16:creationId xmlns:a16="http://schemas.microsoft.com/office/drawing/2014/main" id="{A832ACF6-A2B3-96FD-7DC0-D188440D134B}"/>
              </a:ext>
            </a:extLst>
          </p:cNvPr>
          <p:cNvSpPr/>
          <p:nvPr/>
        </p:nvSpPr>
        <p:spPr>
          <a:xfrm>
            <a:off x="7372874" y="4639491"/>
            <a:ext cx="688976" cy="688974"/>
          </a:xfrm>
          <a:prstGeom prst="ellipse">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Rectangle 60">
            <a:extLst>
              <a:ext uri="{FF2B5EF4-FFF2-40B4-BE49-F238E27FC236}">
                <a16:creationId xmlns:a16="http://schemas.microsoft.com/office/drawing/2014/main" id="{2B54A954-F8DC-935E-D105-1E724627DE77}"/>
              </a:ext>
            </a:extLst>
          </p:cNvPr>
          <p:cNvSpPr/>
          <p:nvPr/>
        </p:nvSpPr>
        <p:spPr>
          <a:xfrm flipH="1">
            <a:off x="8274082" y="5399898"/>
            <a:ext cx="1791054" cy="276999"/>
          </a:xfrm>
          <a:prstGeom prst="rect">
            <a:avLst/>
          </a:prstGeom>
        </p:spPr>
        <p:txBody>
          <a:bodyPr wrap="square">
            <a:spAutoFit/>
          </a:bodyPr>
          <a:lstStyle/>
          <a:p>
            <a:pPr algn="ctr"/>
            <a:r>
              <a:rPr lang="en-US" sz="1200" dirty="0">
                <a:solidFill>
                  <a:srgbClr val="771516"/>
                </a:solidFill>
                <a:ea typeface="Open Sans" panose="020B0606030504020204" pitchFamily="34" charset="0"/>
                <a:cs typeface="Open Sans" panose="020B0606030504020204" pitchFamily="34" charset="0"/>
              </a:rPr>
              <a:t>mail@company.com</a:t>
            </a:r>
          </a:p>
        </p:txBody>
      </p:sp>
      <p:sp>
        <p:nvSpPr>
          <p:cNvPr id="62" name="Oval 61">
            <a:extLst>
              <a:ext uri="{FF2B5EF4-FFF2-40B4-BE49-F238E27FC236}">
                <a16:creationId xmlns:a16="http://schemas.microsoft.com/office/drawing/2014/main" id="{9759A374-69E6-1879-98D2-F71126CE15EE}"/>
              </a:ext>
            </a:extLst>
          </p:cNvPr>
          <p:cNvSpPr/>
          <p:nvPr/>
        </p:nvSpPr>
        <p:spPr>
          <a:xfrm>
            <a:off x="8772855" y="4637779"/>
            <a:ext cx="688976" cy="688974"/>
          </a:xfrm>
          <a:prstGeom prst="ellipse">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3" name="Rectangle 62">
            <a:extLst>
              <a:ext uri="{FF2B5EF4-FFF2-40B4-BE49-F238E27FC236}">
                <a16:creationId xmlns:a16="http://schemas.microsoft.com/office/drawing/2014/main" id="{36A2AF24-BC38-CAB6-1CED-D21AFE75D27A}"/>
              </a:ext>
            </a:extLst>
          </p:cNvPr>
          <p:cNvSpPr/>
          <p:nvPr/>
        </p:nvSpPr>
        <p:spPr>
          <a:xfrm flipH="1">
            <a:off x="9926787" y="5399898"/>
            <a:ext cx="1237344" cy="276999"/>
          </a:xfrm>
          <a:prstGeom prst="rect">
            <a:avLst/>
          </a:prstGeom>
        </p:spPr>
        <p:txBody>
          <a:bodyPr wrap="square">
            <a:spAutoFit/>
          </a:bodyPr>
          <a:lstStyle/>
          <a:p>
            <a:pPr algn="ctr"/>
            <a:r>
              <a:rPr lang="en-US" sz="1200" dirty="0">
                <a:solidFill>
                  <a:srgbClr val="771516"/>
                </a:solidFill>
                <a:ea typeface="Open Sans" panose="020B0606030504020204" pitchFamily="34" charset="0"/>
                <a:cs typeface="Open Sans" panose="020B0606030504020204" pitchFamily="34" charset="0"/>
              </a:rPr>
              <a:t>@your profile</a:t>
            </a:r>
          </a:p>
        </p:txBody>
      </p:sp>
      <p:sp>
        <p:nvSpPr>
          <p:cNvPr id="70" name="Oval 69">
            <a:extLst>
              <a:ext uri="{FF2B5EF4-FFF2-40B4-BE49-F238E27FC236}">
                <a16:creationId xmlns:a16="http://schemas.microsoft.com/office/drawing/2014/main" id="{5A2C1831-43BC-1C80-BDFE-B49EA9CF169B}"/>
              </a:ext>
            </a:extLst>
          </p:cNvPr>
          <p:cNvSpPr/>
          <p:nvPr/>
        </p:nvSpPr>
        <p:spPr>
          <a:xfrm>
            <a:off x="10172836" y="4637779"/>
            <a:ext cx="688976" cy="688974"/>
          </a:xfrm>
          <a:prstGeom prst="ellipse">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AutoShape 83">
            <a:extLst>
              <a:ext uri="{FF2B5EF4-FFF2-40B4-BE49-F238E27FC236}">
                <a16:creationId xmlns:a16="http://schemas.microsoft.com/office/drawing/2014/main" id="{4199949A-085F-C884-EDE6-4DA243E63BEB}"/>
              </a:ext>
            </a:extLst>
          </p:cNvPr>
          <p:cNvSpPr>
            <a:spLocks/>
          </p:cNvSpPr>
          <p:nvPr/>
        </p:nvSpPr>
        <p:spPr bwMode="auto">
          <a:xfrm>
            <a:off x="8988569" y="4870874"/>
            <a:ext cx="267722" cy="28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98B3DD"/>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1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pic>
        <p:nvPicPr>
          <p:cNvPr id="72" name="Graphic 71" descr="Receiver outline">
            <a:extLst>
              <a:ext uri="{FF2B5EF4-FFF2-40B4-BE49-F238E27FC236}">
                <a16:creationId xmlns:a16="http://schemas.microsoft.com/office/drawing/2014/main" id="{39D827B5-839C-EB21-0B7D-5C34A3A261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04803" y="4755979"/>
            <a:ext cx="457200" cy="457200"/>
          </a:xfrm>
          <a:prstGeom prst="rect">
            <a:avLst/>
          </a:prstGeom>
        </p:spPr>
      </p:pic>
      <p:sp>
        <p:nvSpPr>
          <p:cNvPr id="73" name="Freeform 85">
            <a:extLst>
              <a:ext uri="{FF2B5EF4-FFF2-40B4-BE49-F238E27FC236}">
                <a16:creationId xmlns:a16="http://schemas.microsoft.com/office/drawing/2014/main" id="{F71FDA43-CAD2-437D-30CE-2F20D706507E}"/>
              </a:ext>
            </a:extLst>
          </p:cNvPr>
          <p:cNvSpPr>
            <a:spLocks noChangeArrowheads="1"/>
          </p:cNvSpPr>
          <p:nvPr/>
        </p:nvSpPr>
        <p:spPr bwMode="auto">
          <a:xfrm>
            <a:off x="10327536" y="1046992"/>
            <a:ext cx="307382" cy="27699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98B3DD"/>
          </a:solidFill>
          <a:ln>
            <a:noFill/>
          </a:ln>
          <a:effectLst/>
        </p:spPr>
        <p:txBody>
          <a:bodyPr wrap="none" lIns="34290" tIns="17145" rIns="34290" bIns="17145" anchor="ctr"/>
          <a:lstStyle/>
          <a:p>
            <a:endParaRPr lang="en-US" sz="1200" dirty="0">
              <a:solidFill>
                <a:schemeClr val="tx1">
                  <a:lumMod val="65000"/>
                  <a:lumOff val="35000"/>
                </a:schemeClr>
              </a:solidFill>
            </a:endParaRPr>
          </a:p>
        </p:txBody>
      </p:sp>
      <p:sp>
        <p:nvSpPr>
          <p:cNvPr id="75" name="Freeform 85">
            <a:extLst>
              <a:ext uri="{FF2B5EF4-FFF2-40B4-BE49-F238E27FC236}">
                <a16:creationId xmlns:a16="http://schemas.microsoft.com/office/drawing/2014/main" id="{F2C0187F-91A4-04B0-F1E1-55EF1D64A424}"/>
              </a:ext>
            </a:extLst>
          </p:cNvPr>
          <p:cNvSpPr>
            <a:spLocks noChangeArrowheads="1"/>
          </p:cNvSpPr>
          <p:nvPr/>
        </p:nvSpPr>
        <p:spPr bwMode="auto">
          <a:xfrm>
            <a:off x="10352612" y="2963968"/>
            <a:ext cx="307382" cy="27699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98B3DD"/>
          </a:solidFill>
          <a:ln>
            <a:noFill/>
          </a:ln>
          <a:effectLst/>
        </p:spPr>
        <p:txBody>
          <a:bodyPr wrap="none" lIns="34290" tIns="17145" rIns="34290" bIns="17145" anchor="ctr"/>
          <a:lstStyle/>
          <a:p>
            <a:endParaRPr lang="en-US" sz="1200" dirty="0">
              <a:solidFill>
                <a:schemeClr val="tx1">
                  <a:lumMod val="65000"/>
                  <a:lumOff val="35000"/>
                </a:schemeClr>
              </a:solidFill>
            </a:endParaRPr>
          </a:p>
        </p:txBody>
      </p:sp>
      <p:sp>
        <p:nvSpPr>
          <p:cNvPr id="86" name="Freeform 85">
            <a:extLst>
              <a:ext uri="{FF2B5EF4-FFF2-40B4-BE49-F238E27FC236}">
                <a16:creationId xmlns:a16="http://schemas.microsoft.com/office/drawing/2014/main" id="{3BDBF06B-194D-67CE-F039-947EF5E3E3BA}"/>
              </a:ext>
            </a:extLst>
          </p:cNvPr>
          <p:cNvSpPr>
            <a:spLocks noChangeArrowheads="1"/>
          </p:cNvSpPr>
          <p:nvPr/>
        </p:nvSpPr>
        <p:spPr bwMode="auto">
          <a:xfrm>
            <a:off x="10399036" y="4870874"/>
            <a:ext cx="307382" cy="27699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98B3DD"/>
          </a:solidFill>
          <a:ln>
            <a:noFill/>
          </a:ln>
          <a:effectLst/>
        </p:spPr>
        <p:txBody>
          <a:bodyPr wrap="none" lIns="34290" tIns="17145" rIns="34290" bIns="17145" anchor="ctr"/>
          <a:lstStyle/>
          <a:p>
            <a:endParaRPr lang="en-US" sz="1200" dirty="0">
              <a:solidFill>
                <a:schemeClr val="tx1">
                  <a:lumMod val="65000"/>
                  <a:lumOff val="35000"/>
                </a:schemeClr>
              </a:solidFill>
            </a:endParaRPr>
          </a:p>
        </p:txBody>
      </p:sp>
    </p:spTree>
    <p:extLst>
      <p:ext uri="{BB962C8B-B14F-4D97-AF65-F5344CB8AC3E}">
        <p14:creationId xmlns:p14="http://schemas.microsoft.com/office/powerpoint/2010/main" val="41944227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0-#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0-#ppt_w/2"/>
                                          </p:val>
                                        </p:tav>
                                        <p:tav tm="100000">
                                          <p:val>
                                            <p:strVal val="#ppt_x"/>
                                          </p:val>
                                        </p:tav>
                                      </p:tavLst>
                                    </p:anim>
                                    <p:anim calcmode="lin" valueType="num">
                                      <p:cBhvr additive="base">
                                        <p:cTn id="20" dur="10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0-#ppt_w/2"/>
                                          </p:val>
                                        </p:tav>
                                        <p:tav tm="100000">
                                          <p:val>
                                            <p:strVal val="#ppt_x"/>
                                          </p:val>
                                        </p:tav>
                                      </p:tavLst>
                                    </p:anim>
                                    <p:anim calcmode="lin" valueType="num">
                                      <p:cBhvr additive="base">
                                        <p:cTn id="24" dur="10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0-#ppt_w/2"/>
                                          </p:val>
                                        </p:tav>
                                        <p:tav tm="100000">
                                          <p:val>
                                            <p:strVal val="#ppt_x"/>
                                          </p:val>
                                        </p:tav>
                                      </p:tavLst>
                                    </p:anim>
                                    <p:anim calcmode="lin" valueType="num">
                                      <p:cBhvr additive="base">
                                        <p:cTn id="28" dur="10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5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0-#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75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750"/>
                                        <p:tgtEl>
                                          <p:spTgt spid="76"/>
                                        </p:tgtEl>
                                      </p:cBhvr>
                                    </p:animEffect>
                                  </p:childTnLst>
                                </p:cTn>
                              </p:par>
                              <p:par>
                                <p:cTn id="36" presetID="10" presetClass="entr" presetSubtype="0" fill="hold" nodeType="withEffect">
                                  <p:stCondLst>
                                    <p:cond delay="1000"/>
                                  </p:stCondLst>
                                  <p:childTnLst>
                                    <p:set>
                                      <p:cBhvr>
                                        <p:cTn id="37" dur="1" fill="hold">
                                          <p:stCondLst>
                                            <p:cond delay="0"/>
                                          </p:stCondLst>
                                        </p:cTn>
                                        <p:tgtEl>
                                          <p:spTgt spid="2048"/>
                                        </p:tgtEl>
                                        <p:attrNameLst>
                                          <p:attrName>style.visibility</p:attrName>
                                        </p:attrNameLst>
                                      </p:cBhvr>
                                      <p:to>
                                        <p:strVal val="visible"/>
                                      </p:to>
                                    </p:set>
                                    <p:animEffect transition="in" filter="fade">
                                      <p:cBhvr>
                                        <p:cTn id="38" dur="750"/>
                                        <p:tgtEl>
                                          <p:spTgt spid="2048"/>
                                        </p:tgtEl>
                                      </p:cBhvr>
                                    </p:animEffect>
                                  </p:childTnLst>
                                </p:cTn>
                              </p:par>
                              <p:par>
                                <p:cTn id="39" presetID="10" presetClass="entr" presetSubtype="0" fill="hold" nodeType="withEffect">
                                  <p:stCondLst>
                                    <p:cond delay="10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8" grpId="0" animBg="1"/>
      <p:bldP spid="29"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rallelogram 36">
            <a:extLst>
              <a:ext uri="{FF2B5EF4-FFF2-40B4-BE49-F238E27FC236}">
                <a16:creationId xmlns:a16="http://schemas.microsoft.com/office/drawing/2014/main" id="{A75849A8-A983-4D3A-8227-4D0B5459B2EE}"/>
              </a:ext>
            </a:extLst>
          </p:cNvPr>
          <p:cNvSpPr/>
          <p:nvPr/>
        </p:nvSpPr>
        <p:spPr>
          <a:xfrm rot="5400000">
            <a:off x="3731974" y="594141"/>
            <a:ext cx="1643932" cy="1717847"/>
          </a:xfrm>
          <a:prstGeom prst="parallelogram">
            <a:avLst>
              <a:gd name="adj" fmla="val 38783"/>
            </a:avLst>
          </a:prstGeom>
          <a:solidFill>
            <a:srgbClr val="12253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Parallelogram 35">
            <a:extLst>
              <a:ext uri="{FF2B5EF4-FFF2-40B4-BE49-F238E27FC236}">
                <a16:creationId xmlns:a16="http://schemas.microsoft.com/office/drawing/2014/main" id="{B119512B-21B6-4905-B12C-A9C7E638A5B8}"/>
              </a:ext>
            </a:extLst>
          </p:cNvPr>
          <p:cNvSpPr/>
          <p:nvPr/>
        </p:nvSpPr>
        <p:spPr>
          <a:xfrm rot="16200000" flipH="1">
            <a:off x="116452" y="1164830"/>
            <a:ext cx="5179958" cy="5412861"/>
          </a:xfrm>
          <a:prstGeom prst="parallelogram">
            <a:avLst>
              <a:gd name="adj" fmla="val 38783"/>
            </a:avLst>
          </a:prstGeom>
          <a:solidFill>
            <a:srgbClr val="12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B8F2EF37-A47C-4FFE-B7AB-693B8B019090}"/>
              </a:ext>
            </a:extLst>
          </p:cNvPr>
          <p:cNvCxnSpPr>
            <a:cxnSpLocks/>
          </p:cNvCxnSpPr>
          <p:nvPr/>
        </p:nvCxnSpPr>
        <p:spPr>
          <a:xfrm>
            <a:off x="5782545" y="3639238"/>
            <a:ext cx="1333445" cy="0"/>
          </a:xfrm>
          <a:prstGeom prst="line">
            <a:avLst/>
          </a:prstGeom>
          <a:ln w="76200">
            <a:solidFill>
              <a:srgbClr val="E28D2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B030CF-71BB-443D-AD0D-261A8E7497ED}"/>
              </a:ext>
            </a:extLst>
          </p:cNvPr>
          <p:cNvSpPr txBox="1"/>
          <p:nvPr/>
        </p:nvSpPr>
        <p:spPr>
          <a:xfrm>
            <a:off x="5531427" y="1617447"/>
            <a:ext cx="6660573" cy="1871666"/>
          </a:xfrm>
          <a:prstGeom prst="rect">
            <a:avLst/>
          </a:prstGeom>
          <a:noFill/>
        </p:spPr>
        <p:txBody>
          <a:bodyPr wrap="square" rtlCol="0">
            <a:spAutoFit/>
          </a:bodyPr>
          <a:lstStyle/>
          <a:p>
            <a:pPr>
              <a:lnSpc>
                <a:spcPct val="80000"/>
              </a:lnSpc>
            </a:pPr>
            <a:r>
              <a:rPr lang="en-US" sz="7200" b="1" spc="-300" dirty="0">
                <a:solidFill>
                  <a:srgbClr val="771516"/>
                </a:solidFill>
                <a:latin typeface="+mj-lt"/>
              </a:rPr>
              <a:t>What is Construction?</a:t>
            </a:r>
            <a:endParaRPr lang="en-GB" sz="7200" b="1" spc="-300" dirty="0">
              <a:solidFill>
                <a:srgbClr val="771516"/>
              </a:solidFill>
              <a:latin typeface="+mj-lt"/>
            </a:endParaRPr>
          </a:p>
        </p:txBody>
      </p:sp>
      <p:pic>
        <p:nvPicPr>
          <p:cNvPr id="23" name="Picture 22" descr="A line art of a construction worker&#10;&#10;Description automatically generated">
            <a:extLst>
              <a:ext uri="{FF2B5EF4-FFF2-40B4-BE49-F238E27FC236}">
                <a16:creationId xmlns:a16="http://schemas.microsoft.com/office/drawing/2014/main" id="{2A43B6DE-2937-DEBB-EF1E-3E23B5EE6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925" y="3639238"/>
            <a:ext cx="2583605" cy="2583605"/>
          </a:xfrm>
          <a:prstGeom prst="rect">
            <a:avLst/>
          </a:prstGeom>
        </p:spPr>
      </p:pic>
    </p:spTree>
    <p:extLst>
      <p:ext uri="{BB962C8B-B14F-4D97-AF65-F5344CB8AC3E}">
        <p14:creationId xmlns:p14="http://schemas.microsoft.com/office/powerpoint/2010/main" val="23305868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1000" fill="hold"/>
                                        <p:tgtEl>
                                          <p:spTgt spid="36"/>
                                        </p:tgtEl>
                                        <p:attrNameLst>
                                          <p:attrName>ppt_x</p:attrName>
                                        </p:attrNameLst>
                                      </p:cBhvr>
                                      <p:tavLst>
                                        <p:tav tm="0">
                                          <p:val>
                                            <p:strVal val="#ppt_x"/>
                                          </p:val>
                                        </p:tav>
                                        <p:tav tm="100000">
                                          <p:val>
                                            <p:strVal val="#ppt_x"/>
                                          </p:val>
                                        </p:tav>
                                      </p:tavLst>
                                    </p:anim>
                                    <p:anim calcmode="lin" valueType="num">
                                      <p:cBhvr additive="base">
                                        <p:cTn id="15" dur="1000" fill="hold"/>
                                        <p:tgtEl>
                                          <p:spTgt spid="36"/>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1250" fill="hold"/>
                                        <p:tgtEl>
                                          <p:spTgt spid="37"/>
                                        </p:tgtEl>
                                        <p:attrNameLst>
                                          <p:attrName>ppt_x</p:attrName>
                                        </p:attrNameLst>
                                      </p:cBhvr>
                                      <p:tavLst>
                                        <p:tav tm="0">
                                          <p:val>
                                            <p:strVal val="#ppt_x"/>
                                          </p:val>
                                        </p:tav>
                                        <p:tav tm="100000">
                                          <p:val>
                                            <p:strVal val="#ppt_x"/>
                                          </p:val>
                                        </p:tav>
                                      </p:tavLst>
                                    </p:anim>
                                    <p:anim calcmode="lin" valueType="num">
                                      <p:cBhvr additive="base">
                                        <p:cTn id="19" dur="125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01BF3E-FED0-4CF6-A569-F4FCBE008120}"/>
              </a:ext>
            </a:extLst>
          </p:cNvPr>
          <p:cNvSpPr/>
          <p:nvPr/>
        </p:nvSpPr>
        <p:spPr>
          <a:xfrm>
            <a:off x="0" y="0"/>
            <a:ext cx="12192000" cy="3158066"/>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d-ID"/>
          </a:p>
        </p:txBody>
      </p:sp>
      <p:cxnSp>
        <p:nvCxnSpPr>
          <p:cNvPr id="10" name="Straight Connector 9">
            <a:extLst>
              <a:ext uri="{FF2B5EF4-FFF2-40B4-BE49-F238E27FC236}">
                <a16:creationId xmlns:a16="http://schemas.microsoft.com/office/drawing/2014/main" id="{87A8F290-8B0B-4602-85C8-48A57F5CCA9B}"/>
              </a:ext>
            </a:extLst>
          </p:cNvPr>
          <p:cNvCxnSpPr/>
          <p:nvPr/>
        </p:nvCxnSpPr>
        <p:spPr>
          <a:xfrm>
            <a:off x="1823690" y="461545"/>
            <a:ext cx="94389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5" name="Online Media 7">
            <a:hlinkClick r:id="" action="ppaction://media"/>
            <a:extLst>
              <a:ext uri="{FF2B5EF4-FFF2-40B4-BE49-F238E27FC236}">
                <a16:creationId xmlns:a16="http://schemas.microsoft.com/office/drawing/2014/main" id="{746EDD24-22CE-6FE4-AAD3-EBC869726A5F}"/>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1823690" y="672952"/>
            <a:ext cx="8835958" cy="4970227"/>
          </a:xfrm>
          <a:prstGeom prst="rect">
            <a:avLst/>
          </a:prstGeom>
        </p:spPr>
      </p:pic>
    </p:spTree>
    <p:extLst>
      <p:ext uri="{BB962C8B-B14F-4D97-AF65-F5344CB8AC3E}">
        <p14:creationId xmlns:p14="http://schemas.microsoft.com/office/powerpoint/2010/main" val="37696155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7D42B16-B17E-4A7B-A5AA-6998E0E452A5}"/>
              </a:ext>
            </a:extLst>
          </p:cNvPr>
          <p:cNvSpPr/>
          <p:nvPr/>
        </p:nvSpPr>
        <p:spPr>
          <a:xfrm>
            <a:off x="4062892" y="1228322"/>
            <a:ext cx="7892545" cy="4370322"/>
          </a:xfrm>
          <a:prstGeom prst="rect">
            <a:avLst/>
          </a:prstGeom>
          <a:solidFill>
            <a:schemeClr val="bg1">
              <a:alpha val="90000"/>
            </a:schemeClr>
          </a:solidFill>
          <a:ln w="76200">
            <a:solidFill>
              <a:srgbClr val="E28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4E38880-6454-4DE6-9B7A-EDD06E3993B7}"/>
              </a:ext>
            </a:extLst>
          </p:cNvPr>
          <p:cNvSpPr txBox="1"/>
          <p:nvPr/>
        </p:nvSpPr>
        <p:spPr>
          <a:xfrm>
            <a:off x="432104" y="2197233"/>
            <a:ext cx="3351384" cy="1754326"/>
          </a:xfrm>
          <a:prstGeom prst="rect">
            <a:avLst/>
          </a:prstGeom>
          <a:noFill/>
        </p:spPr>
        <p:txBody>
          <a:bodyPr wrap="square" rtlCol="0">
            <a:spAutoFit/>
          </a:bodyPr>
          <a:lstStyle/>
          <a:p>
            <a:r>
              <a:rPr lang="en-US" sz="3600" b="1" dirty="0">
                <a:solidFill>
                  <a:srgbClr val="12253D"/>
                </a:solidFill>
                <a:latin typeface="+mj-lt"/>
              </a:rPr>
              <a:t>Construction</a:t>
            </a:r>
          </a:p>
          <a:p>
            <a:r>
              <a:rPr lang="en-US" sz="3600" b="1" dirty="0">
                <a:solidFill>
                  <a:srgbClr val="12253D"/>
                </a:solidFill>
                <a:latin typeface="+mj-lt"/>
              </a:rPr>
              <a:t>Is</a:t>
            </a:r>
          </a:p>
          <a:p>
            <a:r>
              <a:rPr lang="en-US" sz="3600" b="1" dirty="0">
                <a:solidFill>
                  <a:srgbClr val="12253D"/>
                </a:solidFill>
                <a:latin typeface="+mj-lt"/>
              </a:rPr>
              <a:t>Everywhere</a:t>
            </a:r>
            <a:endParaRPr lang="en-GB" sz="3600" b="1" dirty="0">
              <a:solidFill>
                <a:srgbClr val="12253D"/>
              </a:solidFill>
              <a:latin typeface="+mj-lt"/>
            </a:endParaRPr>
          </a:p>
        </p:txBody>
      </p:sp>
      <p:cxnSp>
        <p:nvCxnSpPr>
          <p:cNvPr id="59" name="Straight Connector 58">
            <a:extLst>
              <a:ext uri="{FF2B5EF4-FFF2-40B4-BE49-F238E27FC236}">
                <a16:creationId xmlns:a16="http://schemas.microsoft.com/office/drawing/2014/main" id="{0DAF281A-B2AF-4336-87D7-14563CFF5397}"/>
              </a:ext>
            </a:extLst>
          </p:cNvPr>
          <p:cNvCxnSpPr>
            <a:cxnSpLocks/>
          </p:cNvCxnSpPr>
          <p:nvPr/>
        </p:nvCxnSpPr>
        <p:spPr>
          <a:xfrm>
            <a:off x="541682" y="3946032"/>
            <a:ext cx="1324303"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id="{5982B917-B846-1057-4339-CAF832D40B49}"/>
              </a:ext>
            </a:extLst>
          </p:cNvPr>
          <p:cNvGrpSpPr/>
          <p:nvPr/>
        </p:nvGrpSpPr>
        <p:grpSpPr>
          <a:xfrm>
            <a:off x="4258099" y="1601577"/>
            <a:ext cx="7537339" cy="3664819"/>
            <a:chOff x="-1253316" y="0"/>
            <a:chExt cx="22860006" cy="8366439"/>
          </a:xfrm>
        </p:grpSpPr>
        <p:pic>
          <p:nvPicPr>
            <p:cNvPr id="6" name="Picture 5">
              <a:extLst>
                <a:ext uri="{FF2B5EF4-FFF2-40B4-BE49-F238E27FC236}">
                  <a16:creationId xmlns:a16="http://schemas.microsoft.com/office/drawing/2014/main" id="{A8B0DF83-1FA5-21C1-410C-0BBF4A44AFE7}"/>
                </a:ext>
              </a:extLst>
            </p:cNvPr>
            <p:cNvPicPr>
              <a:picLocks noChangeAspect="1"/>
            </p:cNvPicPr>
            <p:nvPr/>
          </p:nvPicPr>
          <p:blipFill>
            <a:blip r:embed="rId3"/>
            <a:srcRect l="24073" r="24073"/>
            <a:stretch>
              <a:fillRect/>
            </a:stretch>
          </p:blipFill>
          <p:spPr>
            <a:xfrm>
              <a:off x="-1253316" y="0"/>
              <a:ext cx="7131100" cy="8366439"/>
            </a:xfrm>
            <a:prstGeom prst="rect">
              <a:avLst/>
            </a:prstGeom>
          </p:spPr>
        </p:pic>
        <p:pic>
          <p:nvPicPr>
            <p:cNvPr id="8" name="Picture 6">
              <a:extLst>
                <a:ext uri="{FF2B5EF4-FFF2-40B4-BE49-F238E27FC236}">
                  <a16:creationId xmlns:a16="http://schemas.microsoft.com/office/drawing/2014/main" id="{F48FE368-80E3-8AEA-9710-58C704C680DA}"/>
                </a:ext>
              </a:extLst>
            </p:cNvPr>
            <p:cNvPicPr>
              <a:picLocks noChangeAspect="1"/>
            </p:cNvPicPr>
            <p:nvPr/>
          </p:nvPicPr>
          <p:blipFill>
            <a:blip r:embed="rId4"/>
            <a:srcRect l="35649" r="11806"/>
            <a:stretch>
              <a:fillRect/>
            </a:stretch>
          </p:blipFill>
          <p:spPr>
            <a:xfrm>
              <a:off x="6725189" y="0"/>
              <a:ext cx="7131100" cy="8366439"/>
            </a:xfrm>
            <a:prstGeom prst="rect">
              <a:avLst/>
            </a:prstGeom>
          </p:spPr>
        </p:pic>
        <p:pic>
          <p:nvPicPr>
            <p:cNvPr id="14" name="Picture 7">
              <a:extLst>
                <a:ext uri="{FF2B5EF4-FFF2-40B4-BE49-F238E27FC236}">
                  <a16:creationId xmlns:a16="http://schemas.microsoft.com/office/drawing/2014/main" id="{E194BC9C-5CAD-F2C4-8D74-3983E863C034}"/>
                </a:ext>
              </a:extLst>
            </p:cNvPr>
            <p:cNvPicPr>
              <a:picLocks noChangeAspect="1"/>
            </p:cNvPicPr>
            <p:nvPr/>
          </p:nvPicPr>
          <p:blipFill>
            <a:blip r:embed="rId5"/>
            <a:srcRect l="5973" r="15161"/>
            <a:stretch>
              <a:fillRect/>
            </a:stretch>
          </p:blipFill>
          <p:spPr>
            <a:xfrm>
              <a:off x="14475593" y="0"/>
              <a:ext cx="7131097" cy="8366439"/>
            </a:xfrm>
            <a:prstGeom prst="rect">
              <a:avLst/>
            </a:prstGeom>
          </p:spPr>
        </p:pic>
      </p:grpSp>
    </p:spTree>
    <p:extLst>
      <p:ext uri="{BB962C8B-B14F-4D97-AF65-F5344CB8AC3E}">
        <p14:creationId xmlns:p14="http://schemas.microsoft.com/office/powerpoint/2010/main" val="647875936"/>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50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7D42B16-B17E-4A7B-A5AA-6998E0E452A5}"/>
              </a:ext>
            </a:extLst>
          </p:cNvPr>
          <p:cNvSpPr/>
          <p:nvPr/>
        </p:nvSpPr>
        <p:spPr>
          <a:xfrm>
            <a:off x="2149727" y="1243839"/>
            <a:ext cx="7892545" cy="4370322"/>
          </a:xfrm>
          <a:prstGeom prst="rect">
            <a:avLst/>
          </a:prstGeom>
          <a:solidFill>
            <a:schemeClr val="bg1">
              <a:alpha val="90000"/>
            </a:schemeClr>
          </a:solidFill>
          <a:ln w="76200">
            <a:solidFill>
              <a:srgbClr val="E28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4">
            <a:extLst>
              <a:ext uri="{FF2B5EF4-FFF2-40B4-BE49-F238E27FC236}">
                <a16:creationId xmlns:a16="http://schemas.microsoft.com/office/drawing/2014/main" id="{F7B97AEE-0F54-2308-C2C4-369DC28E5919}"/>
              </a:ext>
            </a:extLst>
          </p:cNvPr>
          <p:cNvGrpSpPr/>
          <p:nvPr/>
        </p:nvGrpSpPr>
        <p:grpSpPr>
          <a:xfrm>
            <a:off x="2507055" y="1536056"/>
            <a:ext cx="7209972" cy="3817971"/>
            <a:chOff x="-237313" y="-1"/>
            <a:chExt cx="20523201" cy="10758482"/>
          </a:xfrm>
        </p:grpSpPr>
        <p:pic>
          <p:nvPicPr>
            <p:cNvPr id="3" name="Picture 5">
              <a:extLst>
                <a:ext uri="{FF2B5EF4-FFF2-40B4-BE49-F238E27FC236}">
                  <a16:creationId xmlns:a16="http://schemas.microsoft.com/office/drawing/2014/main" id="{51270116-35F3-85A0-1C83-DB8EDD4BE736}"/>
                </a:ext>
              </a:extLst>
            </p:cNvPr>
            <p:cNvPicPr>
              <a:picLocks noChangeAspect="1"/>
            </p:cNvPicPr>
            <p:nvPr/>
          </p:nvPicPr>
          <p:blipFill>
            <a:blip r:embed="rId3"/>
            <a:srcRect l="37586" r="3264"/>
            <a:stretch>
              <a:fillRect/>
            </a:stretch>
          </p:blipFill>
          <p:spPr>
            <a:xfrm>
              <a:off x="-237313" y="0"/>
              <a:ext cx="6598191" cy="10751003"/>
            </a:xfrm>
            <a:prstGeom prst="rect">
              <a:avLst/>
            </a:prstGeom>
          </p:spPr>
        </p:pic>
        <p:pic>
          <p:nvPicPr>
            <p:cNvPr id="5" name="Picture 6">
              <a:extLst>
                <a:ext uri="{FF2B5EF4-FFF2-40B4-BE49-F238E27FC236}">
                  <a16:creationId xmlns:a16="http://schemas.microsoft.com/office/drawing/2014/main" id="{4999BA6B-820F-84BE-0882-7285AEA021FF}"/>
                </a:ext>
              </a:extLst>
            </p:cNvPr>
            <p:cNvPicPr>
              <a:picLocks noChangeAspect="1"/>
            </p:cNvPicPr>
            <p:nvPr/>
          </p:nvPicPr>
          <p:blipFill>
            <a:blip r:embed="rId4"/>
            <a:srcRect l="23728" r="23728"/>
            <a:stretch>
              <a:fillRect/>
            </a:stretch>
          </p:blipFill>
          <p:spPr>
            <a:xfrm>
              <a:off x="6725190" y="-1"/>
              <a:ext cx="6598192" cy="10758482"/>
            </a:xfrm>
            <a:prstGeom prst="rect">
              <a:avLst/>
            </a:prstGeom>
          </p:spPr>
        </p:pic>
        <p:pic>
          <p:nvPicPr>
            <p:cNvPr id="7" name="Picture 7">
              <a:extLst>
                <a:ext uri="{FF2B5EF4-FFF2-40B4-BE49-F238E27FC236}">
                  <a16:creationId xmlns:a16="http://schemas.microsoft.com/office/drawing/2014/main" id="{4F7D560F-A529-7288-6362-09EB69E6D9BF}"/>
                </a:ext>
              </a:extLst>
            </p:cNvPr>
            <p:cNvPicPr>
              <a:picLocks noChangeAspect="1"/>
            </p:cNvPicPr>
            <p:nvPr/>
          </p:nvPicPr>
          <p:blipFill>
            <a:blip r:embed="rId5"/>
            <a:srcRect r="55638"/>
            <a:stretch>
              <a:fillRect/>
            </a:stretch>
          </p:blipFill>
          <p:spPr>
            <a:xfrm>
              <a:off x="13687697" y="0"/>
              <a:ext cx="6598191" cy="10751003"/>
            </a:xfrm>
            <a:prstGeom prst="rect">
              <a:avLst/>
            </a:prstGeom>
          </p:spPr>
        </p:pic>
      </p:grpSp>
    </p:spTree>
    <p:extLst>
      <p:ext uri="{BB962C8B-B14F-4D97-AF65-F5344CB8AC3E}">
        <p14:creationId xmlns:p14="http://schemas.microsoft.com/office/powerpoint/2010/main" val="1557871252"/>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4" name="Group 1393">
            <a:extLst>
              <a:ext uri="{FF2B5EF4-FFF2-40B4-BE49-F238E27FC236}">
                <a16:creationId xmlns:a16="http://schemas.microsoft.com/office/drawing/2014/main" id="{B0D01198-1356-E7D9-6E7D-92CA45900A4A}"/>
              </a:ext>
            </a:extLst>
          </p:cNvPr>
          <p:cNvGrpSpPr/>
          <p:nvPr/>
        </p:nvGrpSpPr>
        <p:grpSpPr>
          <a:xfrm>
            <a:off x="776748" y="1853603"/>
            <a:ext cx="10633757" cy="3748043"/>
            <a:chOff x="776748" y="1853603"/>
            <a:chExt cx="10633757" cy="3748043"/>
          </a:xfrm>
        </p:grpSpPr>
        <p:sp>
          <p:nvSpPr>
            <p:cNvPr id="65" name="Freeform: Shape 64">
              <a:extLst>
                <a:ext uri="{FF2B5EF4-FFF2-40B4-BE49-F238E27FC236}">
                  <a16:creationId xmlns:a16="http://schemas.microsoft.com/office/drawing/2014/main" id="{EC504BC3-8FF0-9B57-ADD1-D0D650BF89E7}"/>
                </a:ext>
              </a:extLst>
            </p:cNvPr>
            <p:cNvSpPr/>
            <p:nvPr/>
          </p:nvSpPr>
          <p:spPr>
            <a:xfrm>
              <a:off x="925825" y="3623176"/>
              <a:ext cx="10217699" cy="1817953"/>
            </a:xfrm>
            <a:custGeom>
              <a:avLst/>
              <a:gdLst>
                <a:gd name="connsiteX0" fmla="*/ 5682308 w 10217699"/>
                <a:gd name="connsiteY0" fmla="*/ 799583 h 1817953"/>
                <a:gd name="connsiteX1" fmla="*/ 5616535 w 10217699"/>
                <a:gd name="connsiteY1" fmla="*/ 799583 h 1817953"/>
                <a:gd name="connsiteX2" fmla="*/ 5616535 w 10217699"/>
                <a:gd name="connsiteY2" fmla="*/ 983633 h 1817953"/>
                <a:gd name="connsiteX3" fmla="*/ 5599846 w 10217699"/>
                <a:gd name="connsiteY3" fmla="*/ 983633 h 1817953"/>
                <a:gd name="connsiteX4" fmla="*/ 5599846 w 10217699"/>
                <a:gd name="connsiteY4" fmla="*/ 699354 h 1817953"/>
                <a:gd name="connsiteX5" fmla="*/ 5414952 w 10217699"/>
                <a:gd name="connsiteY5" fmla="*/ 699354 h 1817953"/>
                <a:gd name="connsiteX6" fmla="*/ 5414952 w 10217699"/>
                <a:gd name="connsiteY6" fmla="*/ 119122 h 1817953"/>
                <a:gd name="connsiteX7" fmla="*/ 5360759 w 10217699"/>
                <a:gd name="connsiteY7" fmla="*/ 63569 h 1817953"/>
                <a:gd name="connsiteX8" fmla="*/ 5079292 w 10217699"/>
                <a:gd name="connsiteY8" fmla="*/ 63569 h 1817953"/>
                <a:gd name="connsiteX9" fmla="*/ 5024911 w 10217699"/>
                <a:gd name="connsiteY9" fmla="*/ 119122 h 1817953"/>
                <a:gd name="connsiteX10" fmla="*/ 5024911 w 10217699"/>
                <a:gd name="connsiteY10" fmla="*/ 786269 h 1817953"/>
                <a:gd name="connsiteX11" fmla="*/ 4916572 w 10217699"/>
                <a:gd name="connsiteY11" fmla="*/ 786269 h 1817953"/>
                <a:gd name="connsiteX12" fmla="*/ 4916572 w 10217699"/>
                <a:gd name="connsiteY12" fmla="*/ 502411 h 1817953"/>
                <a:gd name="connsiteX13" fmla="*/ 4868942 w 10217699"/>
                <a:gd name="connsiteY13" fmla="*/ 453797 h 1817953"/>
                <a:gd name="connsiteX14" fmla="*/ 4708566 w 10217699"/>
                <a:gd name="connsiteY14" fmla="*/ 453797 h 1817953"/>
                <a:gd name="connsiteX15" fmla="*/ 4660748 w 10217699"/>
                <a:gd name="connsiteY15" fmla="*/ 502411 h 1817953"/>
                <a:gd name="connsiteX16" fmla="*/ 4660748 w 10217699"/>
                <a:gd name="connsiteY16" fmla="*/ 738686 h 1817953"/>
                <a:gd name="connsiteX17" fmla="*/ 4443226 w 10217699"/>
                <a:gd name="connsiteY17" fmla="*/ 738686 h 1817953"/>
                <a:gd name="connsiteX18" fmla="*/ 4443226 w 10217699"/>
                <a:gd name="connsiteY18" fmla="*/ 1033701 h 1817953"/>
                <a:gd name="connsiteX19" fmla="*/ 4360764 w 10217699"/>
                <a:gd name="connsiteY19" fmla="*/ 1033701 h 1817953"/>
                <a:gd name="connsiteX20" fmla="*/ 4360764 w 10217699"/>
                <a:gd name="connsiteY20" fmla="*/ 743092 h 1817953"/>
                <a:gd name="connsiteX21" fmla="*/ 3947003 w 10217699"/>
                <a:gd name="connsiteY21" fmla="*/ 743092 h 1817953"/>
                <a:gd name="connsiteX22" fmla="*/ 3947003 w 10217699"/>
                <a:gd name="connsiteY22" fmla="*/ 1033701 h 1817953"/>
                <a:gd name="connsiteX23" fmla="*/ 3859150 w 10217699"/>
                <a:gd name="connsiteY23" fmla="*/ 1033701 h 1817953"/>
                <a:gd name="connsiteX24" fmla="*/ 3859150 w 10217699"/>
                <a:gd name="connsiteY24" fmla="*/ 327081 h 1817953"/>
                <a:gd name="connsiteX25" fmla="*/ 3546977 w 10217699"/>
                <a:gd name="connsiteY25" fmla="*/ 327081 h 1817953"/>
                <a:gd name="connsiteX26" fmla="*/ 3546977 w 10217699"/>
                <a:gd name="connsiteY26" fmla="*/ 710558 h 1817953"/>
                <a:gd name="connsiteX27" fmla="*/ 3438825 w 10217699"/>
                <a:gd name="connsiteY27" fmla="*/ 710558 h 1817953"/>
                <a:gd name="connsiteX28" fmla="*/ 3438825 w 10217699"/>
                <a:gd name="connsiteY28" fmla="*/ 892452 h 1817953"/>
                <a:gd name="connsiteX29" fmla="*/ 3328235 w 10217699"/>
                <a:gd name="connsiteY29" fmla="*/ 892452 h 1817953"/>
                <a:gd name="connsiteX30" fmla="*/ 3328235 w 10217699"/>
                <a:gd name="connsiteY30" fmla="*/ 719559 h 1817953"/>
                <a:gd name="connsiteX31" fmla="*/ 3226459 w 10217699"/>
                <a:gd name="connsiteY31" fmla="*/ 719559 h 1817953"/>
                <a:gd name="connsiteX32" fmla="*/ 3226459 w 10217699"/>
                <a:gd name="connsiteY32" fmla="*/ 398057 h 1817953"/>
                <a:gd name="connsiteX33" fmla="*/ 3022673 w 10217699"/>
                <a:gd name="connsiteY33" fmla="*/ 398057 h 1817953"/>
                <a:gd name="connsiteX34" fmla="*/ 3022673 w 10217699"/>
                <a:gd name="connsiteY34" fmla="*/ 719559 h 1817953"/>
                <a:gd name="connsiteX35" fmla="*/ 2957744 w 10217699"/>
                <a:gd name="connsiteY35" fmla="*/ 719559 h 1817953"/>
                <a:gd name="connsiteX36" fmla="*/ 2957744 w 10217699"/>
                <a:gd name="connsiteY36" fmla="*/ 943457 h 1817953"/>
                <a:gd name="connsiteX37" fmla="*/ 2857937 w 10217699"/>
                <a:gd name="connsiteY37" fmla="*/ 943457 h 1817953"/>
                <a:gd name="connsiteX38" fmla="*/ 2857937 w 10217699"/>
                <a:gd name="connsiteY38" fmla="*/ 185035 h 1817953"/>
                <a:gd name="connsiteX39" fmla="*/ 2839607 w 10217699"/>
                <a:gd name="connsiteY39" fmla="*/ 185035 h 1817953"/>
                <a:gd name="connsiteX40" fmla="*/ 2839607 w 10217699"/>
                <a:gd name="connsiteY40" fmla="*/ 42192 h 1817953"/>
                <a:gd name="connsiteX41" fmla="*/ 2519886 w 10217699"/>
                <a:gd name="connsiteY41" fmla="*/ 42192 h 1817953"/>
                <a:gd name="connsiteX42" fmla="*/ 2519886 w 10217699"/>
                <a:gd name="connsiteY42" fmla="*/ 185035 h 1817953"/>
                <a:gd name="connsiteX43" fmla="*/ 2480882 w 10217699"/>
                <a:gd name="connsiteY43" fmla="*/ 185035 h 1817953"/>
                <a:gd name="connsiteX44" fmla="*/ 2480882 w 10217699"/>
                <a:gd name="connsiteY44" fmla="*/ 1034216 h 1817953"/>
                <a:gd name="connsiteX45" fmla="*/ 2367339 w 10217699"/>
                <a:gd name="connsiteY45" fmla="*/ 1034216 h 1817953"/>
                <a:gd name="connsiteX46" fmla="*/ 2367339 w 10217699"/>
                <a:gd name="connsiteY46" fmla="*/ 882419 h 1817953"/>
                <a:gd name="connsiteX47" fmla="*/ 2120141 w 10217699"/>
                <a:gd name="connsiteY47" fmla="*/ 882419 h 1817953"/>
                <a:gd name="connsiteX48" fmla="*/ 2120141 w 10217699"/>
                <a:gd name="connsiteY48" fmla="*/ 516475 h 1817953"/>
                <a:gd name="connsiteX49" fmla="*/ 2074902 w 10217699"/>
                <a:gd name="connsiteY49" fmla="*/ 516475 h 1817953"/>
                <a:gd name="connsiteX50" fmla="*/ 2074902 w 10217699"/>
                <a:gd name="connsiteY50" fmla="*/ 497770 h 1817953"/>
                <a:gd name="connsiteX51" fmla="*/ 1893055 w 10217699"/>
                <a:gd name="connsiteY51" fmla="*/ 497770 h 1817953"/>
                <a:gd name="connsiteX52" fmla="*/ 1893055 w 10217699"/>
                <a:gd name="connsiteY52" fmla="*/ 516475 h 1817953"/>
                <a:gd name="connsiteX53" fmla="*/ 1855786 w 10217699"/>
                <a:gd name="connsiteY53" fmla="*/ 516475 h 1817953"/>
                <a:gd name="connsiteX54" fmla="*/ 1855786 w 10217699"/>
                <a:gd name="connsiteY54" fmla="*/ 798129 h 1817953"/>
                <a:gd name="connsiteX55" fmla="*/ 1584867 w 10217699"/>
                <a:gd name="connsiteY55" fmla="*/ 798129 h 1817953"/>
                <a:gd name="connsiteX56" fmla="*/ 1584867 w 10217699"/>
                <a:gd name="connsiteY56" fmla="*/ 982274 h 1817953"/>
                <a:gd name="connsiteX57" fmla="*/ 1383471 w 10217699"/>
                <a:gd name="connsiteY57" fmla="*/ 982274 h 1817953"/>
                <a:gd name="connsiteX58" fmla="*/ 1383471 w 10217699"/>
                <a:gd name="connsiteY58" fmla="*/ 117528 h 1817953"/>
                <a:gd name="connsiteX59" fmla="*/ 1329278 w 10217699"/>
                <a:gd name="connsiteY59" fmla="*/ 62163 h 1817953"/>
                <a:gd name="connsiteX60" fmla="*/ 1047624 w 10217699"/>
                <a:gd name="connsiteY60" fmla="*/ 62163 h 1817953"/>
                <a:gd name="connsiteX61" fmla="*/ 993431 w 10217699"/>
                <a:gd name="connsiteY61" fmla="*/ 117528 h 1817953"/>
                <a:gd name="connsiteX62" fmla="*/ 993431 w 10217699"/>
                <a:gd name="connsiteY62" fmla="*/ 784863 h 1817953"/>
                <a:gd name="connsiteX63" fmla="*/ 885045 w 10217699"/>
                <a:gd name="connsiteY63" fmla="*/ 784863 h 1817953"/>
                <a:gd name="connsiteX64" fmla="*/ 885045 w 10217699"/>
                <a:gd name="connsiteY64" fmla="*/ 501005 h 1817953"/>
                <a:gd name="connsiteX65" fmla="*/ 837415 w 10217699"/>
                <a:gd name="connsiteY65" fmla="*/ 452203 h 1817953"/>
                <a:gd name="connsiteX66" fmla="*/ 677039 w 10217699"/>
                <a:gd name="connsiteY66" fmla="*/ 452203 h 1817953"/>
                <a:gd name="connsiteX67" fmla="*/ 629456 w 10217699"/>
                <a:gd name="connsiteY67" fmla="*/ 501005 h 1817953"/>
                <a:gd name="connsiteX68" fmla="*/ 629456 w 10217699"/>
                <a:gd name="connsiteY68" fmla="*/ 737045 h 1817953"/>
                <a:gd name="connsiteX69" fmla="*/ 411746 w 10217699"/>
                <a:gd name="connsiteY69" fmla="*/ 737045 h 1817953"/>
                <a:gd name="connsiteX70" fmla="*/ 411746 w 10217699"/>
                <a:gd name="connsiteY70" fmla="*/ 1032060 h 1817953"/>
                <a:gd name="connsiteX71" fmla="*/ 329284 w 10217699"/>
                <a:gd name="connsiteY71" fmla="*/ 1032060 h 1817953"/>
                <a:gd name="connsiteX72" fmla="*/ 329284 w 10217699"/>
                <a:gd name="connsiteY72" fmla="*/ 741639 h 1817953"/>
                <a:gd name="connsiteX73" fmla="*/ 0 w 10217699"/>
                <a:gd name="connsiteY73" fmla="*/ 741639 h 1817953"/>
                <a:gd name="connsiteX74" fmla="*/ 0 w 10217699"/>
                <a:gd name="connsiteY74" fmla="*/ 1817954 h 1817953"/>
                <a:gd name="connsiteX75" fmla="*/ 7963856 w 10217699"/>
                <a:gd name="connsiteY75" fmla="*/ 1817954 h 1817953"/>
                <a:gd name="connsiteX76" fmla="*/ 7979701 w 10217699"/>
                <a:gd name="connsiteY76" fmla="*/ 1817954 h 1817953"/>
                <a:gd name="connsiteX77" fmla="*/ 10217699 w 10217699"/>
                <a:gd name="connsiteY77" fmla="*/ 1817954 h 1817953"/>
                <a:gd name="connsiteX78" fmla="*/ 10217699 w 10217699"/>
                <a:gd name="connsiteY78" fmla="*/ 882466 h 1817953"/>
                <a:gd name="connsiteX79" fmla="*/ 10083951 w 10217699"/>
                <a:gd name="connsiteY79" fmla="*/ 882466 h 1817953"/>
                <a:gd name="connsiteX80" fmla="*/ 10083951 w 10217699"/>
                <a:gd name="connsiteY80" fmla="*/ 516522 h 1817953"/>
                <a:gd name="connsiteX81" fmla="*/ 10038711 w 10217699"/>
                <a:gd name="connsiteY81" fmla="*/ 516522 h 1817953"/>
                <a:gd name="connsiteX82" fmla="*/ 10038711 w 10217699"/>
                <a:gd name="connsiteY82" fmla="*/ 497817 h 1817953"/>
                <a:gd name="connsiteX83" fmla="*/ 9856864 w 10217699"/>
                <a:gd name="connsiteY83" fmla="*/ 497817 h 1817953"/>
                <a:gd name="connsiteX84" fmla="*/ 9856864 w 10217699"/>
                <a:gd name="connsiteY84" fmla="*/ 516522 h 1817953"/>
                <a:gd name="connsiteX85" fmla="*/ 9819595 w 10217699"/>
                <a:gd name="connsiteY85" fmla="*/ 516522 h 1817953"/>
                <a:gd name="connsiteX86" fmla="*/ 9819595 w 10217699"/>
                <a:gd name="connsiteY86" fmla="*/ 798176 h 1817953"/>
                <a:gd name="connsiteX87" fmla="*/ 9548676 w 10217699"/>
                <a:gd name="connsiteY87" fmla="*/ 798176 h 1817953"/>
                <a:gd name="connsiteX88" fmla="*/ 9548676 w 10217699"/>
                <a:gd name="connsiteY88" fmla="*/ 982274 h 1817953"/>
                <a:gd name="connsiteX89" fmla="*/ 9347281 w 10217699"/>
                <a:gd name="connsiteY89" fmla="*/ 982274 h 1817953"/>
                <a:gd name="connsiteX90" fmla="*/ 9347281 w 10217699"/>
                <a:gd name="connsiteY90" fmla="*/ 117528 h 1817953"/>
                <a:gd name="connsiteX91" fmla="*/ 9293087 w 10217699"/>
                <a:gd name="connsiteY91" fmla="*/ 62163 h 1817953"/>
                <a:gd name="connsiteX92" fmla="*/ 9011433 w 10217699"/>
                <a:gd name="connsiteY92" fmla="*/ 62163 h 1817953"/>
                <a:gd name="connsiteX93" fmla="*/ 8957240 w 10217699"/>
                <a:gd name="connsiteY93" fmla="*/ 117528 h 1817953"/>
                <a:gd name="connsiteX94" fmla="*/ 8957240 w 10217699"/>
                <a:gd name="connsiteY94" fmla="*/ 784863 h 1817953"/>
                <a:gd name="connsiteX95" fmla="*/ 8848854 w 10217699"/>
                <a:gd name="connsiteY95" fmla="*/ 784863 h 1817953"/>
                <a:gd name="connsiteX96" fmla="*/ 8848854 w 10217699"/>
                <a:gd name="connsiteY96" fmla="*/ 501005 h 1817953"/>
                <a:gd name="connsiteX97" fmla="*/ 8801224 w 10217699"/>
                <a:gd name="connsiteY97" fmla="*/ 452203 h 1817953"/>
                <a:gd name="connsiteX98" fmla="*/ 8640848 w 10217699"/>
                <a:gd name="connsiteY98" fmla="*/ 452203 h 1817953"/>
                <a:gd name="connsiteX99" fmla="*/ 8593265 w 10217699"/>
                <a:gd name="connsiteY99" fmla="*/ 501005 h 1817953"/>
                <a:gd name="connsiteX100" fmla="*/ 8593265 w 10217699"/>
                <a:gd name="connsiteY100" fmla="*/ 737045 h 1817953"/>
                <a:gd name="connsiteX101" fmla="*/ 8375508 w 10217699"/>
                <a:gd name="connsiteY101" fmla="*/ 737045 h 1817953"/>
                <a:gd name="connsiteX102" fmla="*/ 8375508 w 10217699"/>
                <a:gd name="connsiteY102" fmla="*/ 1032060 h 1817953"/>
                <a:gd name="connsiteX103" fmla="*/ 8293047 w 10217699"/>
                <a:gd name="connsiteY103" fmla="*/ 1032060 h 1817953"/>
                <a:gd name="connsiteX104" fmla="*/ 8293047 w 10217699"/>
                <a:gd name="connsiteY104" fmla="*/ 741639 h 1817953"/>
                <a:gd name="connsiteX105" fmla="*/ 7979608 w 10217699"/>
                <a:gd name="connsiteY105" fmla="*/ 741639 h 1817953"/>
                <a:gd name="connsiteX106" fmla="*/ 7979608 w 10217699"/>
                <a:gd name="connsiteY106" fmla="*/ 0 h 1817953"/>
                <a:gd name="connsiteX107" fmla="*/ 7790354 w 10217699"/>
                <a:gd name="connsiteY107" fmla="*/ 0 h 1817953"/>
                <a:gd name="connsiteX108" fmla="*/ 7790354 w 10217699"/>
                <a:gd name="connsiteY108" fmla="*/ 143030 h 1817953"/>
                <a:gd name="connsiteX109" fmla="*/ 7751537 w 10217699"/>
                <a:gd name="connsiteY109" fmla="*/ 143030 h 1817953"/>
                <a:gd name="connsiteX110" fmla="*/ 7751537 w 10217699"/>
                <a:gd name="connsiteY110" fmla="*/ 992025 h 1817953"/>
                <a:gd name="connsiteX111" fmla="*/ 7637760 w 10217699"/>
                <a:gd name="connsiteY111" fmla="*/ 992025 h 1817953"/>
                <a:gd name="connsiteX112" fmla="*/ 7637760 w 10217699"/>
                <a:gd name="connsiteY112" fmla="*/ 840228 h 1817953"/>
                <a:gd name="connsiteX113" fmla="*/ 7390563 w 10217699"/>
                <a:gd name="connsiteY113" fmla="*/ 840228 h 1817953"/>
                <a:gd name="connsiteX114" fmla="*/ 7390563 w 10217699"/>
                <a:gd name="connsiteY114" fmla="*/ 474518 h 1817953"/>
                <a:gd name="connsiteX115" fmla="*/ 7345558 w 10217699"/>
                <a:gd name="connsiteY115" fmla="*/ 474518 h 1817953"/>
                <a:gd name="connsiteX116" fmla="*/ 7345558 w 10217699"/>
                <a:gd name="connsiteY116" fmla="*/ 455578 h 1817953"/>
                <a:gd name="connsiteX117" fmla="*/ 7163476 w 10217699"/>
                <a:gd name="connsiteY117" fmla="*/ 455578 h 1817953"/>
                <a:gd name="connsiteX118" fmla="*/ 7163476 w 10217699"/>
                <a:gd name="connsiteY118" fmla="*/ 474518 h 1817953"/>
                <a:gd name="connsiteX119" fmla="*/ 7126441 w 10217699"/>
                <a:gd name="connsiteY119" fmla="*/ 474518 h 1817953"/>
                <a:gd name="connsiteX120" fmla="*/ 7126441 w 10217699"/>
                <a:gd name="connsiteY120" fmla="*/ 755984 h 1817953"/>
                <a:gd name="connsiteX121" fmla="*/ 6855523 w 10217699"/>
                <a:gd name="connsiteY121" fmla="*/ 755984 h 1817953"/>
                <a:gd name="connsiteX122" fmla="*/ 6855523 w 10217699"/>
                <a:gd name="connsiteY122" fmla="*/ 940035 h 1817953"/>
                <a:gd name="connsiteX123" fmla="*/ 6654127 w 10217699"/>
                <a:gd name="connsiteY123" fmla="*/ 940035 h 1817953"/>
                <a:gd name="connsiteX124" fmla="*/ 6654127 w 10217699"/>
                <a:gd name="connsiteY124" fmla="*/ 75477 h 1817953"/>
                <a:gd name="connsiteX125" fmla="*/ 6599746 w 10217699"/>
                <a:gd name="connsiteY125" fmla="*/ 19877 h 1817953"/>
                <a:gd name="connsiteX126" fmla="*/ 6318280 w 10217699"/>
                <a:gd name="connsiteY126" fmla="*/ 19877 h 1817953"/>
                <a:gd name="connsiteX127" fmla="*/ 6264086 w 10217699"/>
                <a:gd name="connsiteY127" fmla="*/ 75477 h 1817953"/>
                <a:gd name="connsiteX128" fmla="*/ 6264086 w 10217699"/>
                <a:gd name="connsiteY128" fmla="*/ 742624 h 1817953"/>
                <a:gd name="connsiteX129" fmla="*/ 6155513 w 10217699"/>
                <a:gd name="connsiteY129" fmla="*/ 742624 h 1817953"/>
                <a:gd name="connsiteX130" fmla="*/ 6155513 w 10217699"/>
                <a:gd name="connsiteY130" fmla="*/ 458766 h 1817953"/>
                <a:gd name="connsiteX131" fmla="*/ 6107883 w 10217699"/>
                <a:gd name="connsiteY131" fmla="*/ 410152 h 1817953"/>
                <a:gd name="connsiteX132" fmla="*/ 5947507 w 10217699"/>
                <a:gd name="connsiteY132" fmla="*/ 410152 h 1817953"/>
                <a:gd name="connsiteX133" fmla="*/ 5899923 w 10217699"/>
                <a:gd name="connsiteY133" fmla="*/ 458766 h 1817953"/>
                <a:gd name="connsiteX134" fmla="*/ 5899923 w 10217699"/>
                <a:gd name="connsiteY134" fmla="*/ 695041 h 1817953"/>
                <a:gd name="connsiteX135" fmla="*/ 5682214 w 10217699"/>
                <a:gd name="connsiteY135" fmla="*/ 695041 h 1817953"/>
                <a:gd name="connsiteX136" fmla="*/ 5682214 w 10217699"/>
                <a:gd name="connsiteY136" fmla="*/ 799583 h 18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0217699" h="1817953">
                  <a:moveTo>
                    <a:pt x="5682308" y="799583"/>
                  </a:moveTo>
                  <a:lnTo>
                    <a:pt x="5616535" y="799583"/>
                  </a:lnTo>
                  <a:lnTo>
                    <a:pt x="5616535" y="983633"/>
                  </a:lnTo>
                  <a:lnTo>
                    <a:pt x="5599846" y="983633"/>
                  </a:lnTo>
                  <a:lnTo>
                    <a:pt x="5599846" y="699354"/>
                  </a:lnTo>
                  <a:lnTo>
                    <a:pt x="5414952" y="699354"/>
                  </a:lnTo>
                  <a:lnTo>
                    <a:pt x="5414952" y="119122"/>
                  </a:lnTo>
                  <a:cubicBezTo>
                    <a:pt x="5414952" y="88462"/>
                    <a:pt x="5390668" y="63569"/>
                    <a:pt x="5360759" y="63569"/>
                  </a:cubicBezTo>
                  <a:lnTo>
                    <a:pt x="5079292" y="63569"/>
                  </a:lnTo>
                  <a:cubicBezTo>
                    <a:pt x="5049242" y="63569"/>
                    <a:pt x="5024911" y="88462"/>
                    <a:pt x="5024911" y="119122"/>
                  </a:cubicBezTo>
                  <a:lnTo>
                    <a:pt x="5024911" y="786269"/>
                  </a:lnTo>
                  <a:lnTo>
                    <a:pt x="4916572" y="786269"/>
                  </a:lnTo>
                  <a:lnTo>
                    <a:pt x="4916572" y="502411"/>
                  </a:lnTo>
                  <a:cubicBezTo>
                    <a:pt x="4916572" y="475737"/>
                    <a:pt x="4895054" y="453797"/>
                    <a:pt x="4868942" y="453797"/>
                  </a:cubicBezTo>
                  <a:lnTo>
                    <a:pt x="4708566" y="453797"/>
                  </a:lnTo>
                  <a:cubicBezTo>
                    <a:pt x="4682266" y="453797"/>
                    <a:pt x="4660748" y="475690"/>
                    <a:pt x="4660748" y="502411"/>
                  </a:cubicBezTo>
                  <a:lnTo>
                    <a:pt x="4660748" y="738686"/>
                  </a:lnTo>
                  <a:lnTo>
                    <a:pt x="4443226" y="738686"/>
                  </a:lnTo>
                  <a:lnTo>
                    <a:pt x="4443226" y="1033701"/>
                  </a:lnTo>
                  <a:lnTo>
                    <a:pt x="4360764" y="1033701"/>
                  </a:lnTo>
                  <a:lnTo>
                    <a:pt x="4360764" y="743092"/>
                  </a:lnTo>
                  <a:lnTo>
                    <a:pt x="3947003" y="743092"/>
                  </a:lnTo>
                  <a:lnTo>
                    <a:pt x="3947003" y="1033701"/>
                  </a:lnTo>
                  <a:lnTo>
                    <a:pt x="3859150" y="1033701"/>
                  </a:lnTo>
                  <a:lnTo>
                    <a:pt x="3859150" y="327081"/>
                  </a:lnTo>
                  <a:lnTo>
                    <a:pt x="3546977" y="327081"/>
                  </a:lnTo>
                  <a:lnTo>
                    <a:pt x="3546977" y="710558"/>
                  </a:lnTo>
                  <a:lnTo>
                    <a:pt x="3438825" y="710558"/>
                  </a:lnTo>
                  <a:lnTo>
                    <a:pt x="3438825" y="892452"/>
                  </a:lnTo>
                  <a:lnTo>
                    <a:pt x="3328235" y="892452"/>
                  </a:lnTo>
                  <a:lnTo>
                    <a:pt x="3328235" y="719559"/>
                  </a:lnTo>
                  <a:lnTo>
                    <a:pt x="3226459" y="719559"/>
                  </a:lnTo>
                  <a:lnTo>
                    <a:pt x="3226459" y="398057"/>
                  </a:lnTo>
                  <a:lnTo>
                    <a:pt x="3022673" y="398057"/>
                  </a:lnTo>
                  <a:lnTo>
                    <a:pt x="3022673" y="719559"/>
                  </a:lnTo>
                  <a:lnTo>
                    <a:pt x="2957744" y="719559"/>
                  </a:lnTo>
                  <a:lnTo>
                    <a:pt x="2957744" y="943457"/>
                  </a:lnTo>
                  <a:lnTo>
                    <a:pt x="2857937" y="943457"/>
                  </a:lnTo>
                  <a:lnTo>
                    <a:pt x="2857937" y="185035"/>
                  </a:lnTo>
                  <a:lnTo>
                    <a:pt x="2839607" y="185035"/>
                  </a:lnTo>
                  <a:lnTo>
                    <a:pt x="2839607" y="42192"/>
                  </a:lnTo>
                  <a:cubicBezTo>
                    <a:pt x="2466302" y="42192"/>
                    <a:pt x="2921459" y="42192"/>
                    <a:pt x="2519886" y="42192"/>
                  </a:cubicBezTo>
                  <a:lnTo>
                    <a:pt x="2519886" y="185035"/>
                  </a:lnTo>
                  <a:lnTo>
                    <a:pt x="2480882" y="185035"/>
                  </a:lnTo>
                  <a:lnTo>
                    <a:pt x="2480882" y="1034216"/>
                  </a:lnTo>
                  <a:lnTo>
                    <a:pt x="2367339" y="1034216"/>
                  </a:lnTo>
                  <a:lnTo>
                    <a:pt x="2367339" y="882419"/>
                  </a:lnTo>
                  <a:lnTo>
                    <a:pt x="2120141" y="882419"/>
                  </a:lnTo>
                  <a:lnTo>
                    <a:pt x="2120141" y="516475"/>
                  </a:lnTo>
                  <a:lnTo>
                    <a:pt x="2074902" y="516475"/>
                  </a:lnTo>
                  <a:lnTo>
                    <a:pt x="2074902" y="497770"/>
                  </a:lnTo>
                  <a:cubicBezTo>
                    <a:pt x="2041852" y="497770"/>
                    <a:pt x="1944436" y="497770"/>
                    <a:pt x="1893055" y="497770"/>
                  </a:cubicBezTo>
                  <a:lnTo>
                    <a:pt x="1893055" y="516475"/>
                  </a:lnTo>
                  <a:lnTo>
                    <a:pt x="1855786" y="516475"/>
                  </a:lnTo>
                  <a:lnTo>
                    <a:pt x="1855786" y="798129"/>
                  </a:lnTo>
                  <a:lnTo>
                    <a:pt x="1584867" y="798129"/>
                  </a:lnTo>
                  <a:lnTo>
                    <a:pt x="1584867" y="982274"/>
                  </a:lnTo>
                  <a:lnTo>
                    <a:pt x="1383471" y="982274"/>
                  </a:lnTo>
                  <a:lnTo>
                    <a:pt x="1383471" y="117528"/>
                  </a:lnTo>
                  <a:cubicBezTo>
                    <a:pt x="1383471" y="87056"/>
                    <a:pt x="1359141" y="62163"/>
                    <a:pt x="1329278" y="62163"/>
                  </a:cubicBezTo>
                  <a:lnTo>
                    <a:pt x="1047624" y="62163"/>
                  </a:lnTo>
                  <a:cubicBezTo>
                    <a:pt x="1017762" y="62163"/>
                    <a:pt x="993431" y="87056"/>
                    <a:pt x="993431" y="117528"/>
                  </a:cubicBezTo>
                  <a:lnTo>
                    <a:pt x="993431" y="784863"/>
                  </a:lnTo>
                  <a:lnTo>
                    <a:pt x="885045" y="784863"/>
                  </a:lnTo>
                  <a:lnTo>
                    <a:pt x="885045" y="501005"/>
                  </a:lnTo>
                  <a:cubicBezTo>
                    <a:pt x="885045" y="474330"/>
                    <a:pt x="863527" y="452203"/>
                    <a:pt x="837415" y="452203"/>
                  </a:cubicBezTo>
                  <a:lnTo>
                    <a:pt x="677039" y="452203"/>
                  </a:lnTo>
                  <a:cubicBezTo>
                    <a:pt x="650739" y="452203"/>
                    <a:pt x="629456" y="474330"/>
                    <a:pt x="629456" y="501005"/>
                  </a:cubicBezTo>
                  <a:lnTo>
                    <a:pt x="629456" y="737045"/>
                  </a:lnTo>
                  <a:lnTo>
                    <a:pt x="411746" y="737045"/>
                  </a:lnTo>
                  <a:lnTo>
                    <a:pt x="411746" y="1032060"/>
                  </a:lnTo>
                  <a:lnTo>
                    <a:pt x="329284" y="1032060"/>
                  </a:lnTo>
                  <a:lnTo>
                    <a:pt x="329284" y="741639"/>
                  </a:lnTo>
                  <a:lnTo>
                    <a:pt x="0" y="741639"/>
                  </a:lnTo>
                  <a:lnTo>
                    <a:pt x="0" y="1817954"/>
                  </a:lnTo>
                  <a:lnTo>
                    <a:pt x="7963856" y="1817954"/>
                  </a:lnTo>
                  <a:lnTo>
                    <a:pt x="7979701" y="1817954"/>
                  </a:lnTo>
                  <a:lnTo>
                    <a:pt x="10217699" y="1817954"/>
                  </a:lnTo>
                  <a:lnTo>
                    <a:pt x="10217699" y="882466"/>
                  </a:lnTo>
                  <a:lnTo>
                    <a:pt x="10083951" y="882466"/>
                  </a:lnTo>
                  <a:lnTo>
                    <a:pt x="10083951" y="516522"/>
                  </a:lnTo>
                  <a:lnTo>
                    <a:pt x="10038711" y="516522"/>
                  </a:lnTo>
                  <a:lnTo>
                    <a:pt x="10038711" y="497817"/>
                  </a:lnTo>
                  <a:cubicBezTo>
                    <a:pt x="10005662" y="497817"/>
                    <a:pt x="9908245" y="497817"/>
                    <a:pt x="9856864" y="497817"/>
                  </a:cubicBezTo>
                  <a:lnTo>
                    <a:pt x="9856864" y="516522"/>
                  </a:lnTo>
                  <a:lnTo>
                    <a:pt x="9819595" y="516522"/>
                  </a:lnTo>
                  <a:lnTo>
                    <a:pt x="9819595" y="798176"/>
                  </a:lnTo>
                  <a:lnTo>
                    <a:pt x="9548676" y="798176"/>
                  </a:lnTo>
                  <a:lnTo>
                    <a:pt x="9548676" y="982274"/>
                  </a:lnTo>
                  <a:lnTo>
                    <a:pt x="9347281" y="982274"/>
                  </a:lnTo>
                  <a:lnTo>
                    <a:pt x="9347281" y="117528"/>
                  </a:lnTo>
                  <a:cubicBezTo>
                    <a:pt x="9347281" y="87056"/>
                    <a:pt x="9322950" y="62163"/>
                    <a:pt x="9293087" y="62163"/>
                  </a:cubicBezTo>
                  <a:lnTo>
                    <a:pt x="9011433" y="62163"/>
                  </a:lnTo>
                  <a:cubicBezTo>
                    <a:pt x="8981571" y="62163"/>
                    <a:pt x="8957240" y="87056"/>
                    <a:pt x="8957240" y="117528"/>
                  </a:cubicBezTo>
                  <a:lnTo>
                    <a:pt x="8957240" y="784863"/>
                  </a:lnTo>
                  <a:lnTo>
                    <a:pt x="8848854" y="784863"/>
                  </a:lnTo>
                  <a:lnTo>
                    <a:pt x="8848854" y="501005"/>
                  </a:lnTo>
                  <a:cubicBezTo>
                    <a:pt x="8848854" y="474330"/>
                    <a:pt x="8827336" y="452203"/>
                    <a:pt x="8801224" y="452203"/>
                  </a:cubicBezTo>
                  <a:lnTo>
                    <a:pt x="8640848" y="452203"/>
                  </a:lnTo>
                  <a:cubicBezTo>
                    <a:pt x="8614548" y="452203"/>
                    <a:pt x="8593265" y="474330"/>
                    <a:pt x="8593265" y="501005"/>
                  </a:cubicBezTo>
                  <a:lnTo>
                    <a:pt x="8593265" y="737045"/>
                  </a:lnTo>
                  <a:lnTo>
                    <a:pt x="8375508" y="737045"/>
                  </a:lnTo>
                  <a:lnTo>
                    <a:pt x="8375508" y="1032060"/>
                  </a:lnTo>
                  <a:lnTo>
                    <a:pt x="8293047" y="1032060"/>
                  </a:lnTo>
                  <a:lnTo>
                    <a:pt x="8293047" y="741639"/>
                  </a:lnTo>
                  <a:lnTo>
                    <a:pt x="7979608" y="741639"/>
                  </a:lnTo>
                  <a:lnTo>
                    <a:pt x="7979608" y="0"/>
                  </a:lnTo>
                  <a:lnTo>
                    <a:pt x="7790354" y="0"/>
                  </a:lnTo>
                  <a:lnTo>
                    <a:pt x="7790354" y="143030"/>
                  </a:lnTo>
                  <a:lnTo>
                    <a:pt x="7751537" y="143030"/>
                  </a:lnTo>
                  <a:lnTo>
                    <a:pt x="7751537" y="992025"/>
                  </a:lnTo>
                  <a:lnTo>
                    <a:pt x="7637760" y="992025"/>
                  </a:lnTo>
                  <a:lnTo>
                    <a:pt x="7637760" y="840228"/>
                  </a:lnTo>
                  <a:lnTo>
                    <a:pt x="7390563" y="840228"/>
                  </a:lnTo>
                  <a:lnTo>
                    <a:pt x="7390563" y="474518"/>
                  </a:lnTo>
                  <a:lnTo>
                    <a:pt x="7345558" y="474518"/>
                  </a:lnTo>
                  <a:lnTo>
                    <a:pt x="7345558" y="455578"/>
                  </a:lnTo>
                  <a:cubicBezTo>
                    <a:pt x="7312273" y="455578"/>
                    <a:pt x="7215091" y="455578"/>
                    <a:pt x="7163476" y="455578"/>
                  </a:cubicBezTo>
                  <a:lnTo>
                    <a:pt x="7163476" y="474518"/>
                  </a:lnTo>
                  <a:lnTo>
                    <a:pt x="7126441" y="474518"/>
                  </a:lnTo>
                  <a:lnTo>
                    <a:pt x="7126441" y="755984"/>
                  </a:lnTo>
                  <a:lnTo>
                    <a:pt x="6855523" y="755984"/>
                  </a:lnTo>
                  <a:lnTo>
                    <a:pt x="6855523" y="940035"/>
                  </a:lnTo>
                  <a:lnTo>
                    <a:pt x="6654127" y="940035"/>
                  </a:lnTo>
                  <a:lnTo>
                    <a:pt x="6654127" y="75477"/>
                  </a:lnTo>
                  <a:cubicBezTo>
                    <a:pt x="6654127" y="44770"/>
                    <a:pt x="6629843" y="19877"/>
                    <a:pt x="6599746" y="19877"/>
                  </a:cubicBezTo>
                  <a:lnTo>
                    <a:pt x="6318280" y="19877"/>
                  </a:lnTo>
                  <a:cubicBezTo>
                    <a:pt x="6288370" y="19877"/>
                    <a:pt x="6264086" y="44770"/>
                    <a:pt x="6264086" y="75477"/>
                  </a:cubicBezTo>
                  <a:lnTo>
                    <a:pt x="6264086" y="742624"/>
                  </a:lnTo>
                  <a:lnTo>
                    <a:pt x="6155513" y="742624"/>
                  </a:lnTo>
                  <a:lnTo>
                    <a:pt x="6155513" y="458766"/>
                  </a:lnTo>
                  <a:cubicBezTo>
                    <a:pt x="6155513" y="432092"/>
                    <a:pt x="6134183" y="410152"/>
                    <a:pt x="6107883" y="410152"/>
                  </a:cubicBezTo>
                  <a:lnTo>
                    <a:pt x="5947507" y="410152"/>
                  </a:lnTo>
                  <a:cubicBezTo>
                    <a:pt x="5921395" y="410152"/>
                    <a:pt x="5899923" y="432045"/>
                    <a:pt x="5899923" y="458766"/>
                  </a:cubicBezTo>
                  <a:lnTo>
                    <a:pt x="5899923" y="695041"/>
                  </a:lnTo>
                  <a:lnTo>
                    <a:pt x="5682214" y="695041"/>
                  </a:lnTo>
                  <a:lnTo>
                    <a:pt x="5682214" y="799583"/>
                  </a:lnTo>
                  <a:close/>
                </a:path>
              </a:pathLst>
            </a:custGeom>
            <a:solidFill>
              <a:schemeClr val="accent1">
                <a:lumMod val="20000"/>
                <a:lumOff val="80000"/>
              </a:schemeClr>
            </a:solidFill>
            <a:ln w="468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DC03F49-9D63-3BC6-3F34-3B5B09FD625A}"/>
                </a:ext>
              </a:extLst>
            </p:cNvPr>
            <p:cNvSpPr/>
            <p:nvPr/>
          </p:nvSpPr>
          <p:spPr>
            <a:xfrm>
              <a:off x="776748" y="5410470"/>
              <a:ext cx="10633757" cy="191176"/>
            </a:xfrm>
            <a:custGeom>
              <a:avLst/>
              <a:gdLst>
                <a:gd name="connsiteX0" fmla="*/ 0 w 10633757"/>
                <a:gd name="connsiteY0" fmla="*/ 0 h 191176"/>
                <a:gd name="connsiteX1" fmla="*/ 10633758 w 10633757"/>
                <a:gd name="connsiteY1" fmla="*/ 0 h 191176"/>
                <a:gd name="connsiteX2" fmla="*/ 10633758 w 10633757"/>
                <a:gd name="connsiteY2" fmla="*/ 191176 h 191176"/>
                <a:gd name="connsiteX3" fmla="*/ 0 w 10633757"/>
                <a:gd name="connsiteY3" fmla="*/ 191176 h 191176"/>
              </a:gdLst>
              <a:ahLst/>
              <a:cxnLst>
                <a:cxn ang="0">
                  <a:pos x="connsiteX0" y="connsiteY0"/>
                </a:cxn>
                <a:cxn ang="0">
                  <a:pos x="connsiteX1" y="connsiteY1"/>
                </a:cxn>
                <a:cxn ang="0">
                  <a:pos x="connsiteX2" y="connsiteY2"/>
                </a:cxn>
                <a:cxn ang="0">
                  <a:pos x="connsiteX3" y="connsiteY3"/>
                </a:cxn>
              </a:cxnLst>
              <a:rect l="l" t="t" r="r" b="b"/>
              <a:pathLst>
                <a:path w="10633757" h="191176">
                  <a:moveTo>
                    <a:pt x="0" y="0"/>
                  </a:moveTo>
                  <a:lnTo>
                    <a:pt x="10633758" y="0"/>
                  </a:lnTo>
                  <a:lnTo>
                    <a:pt x="10633758" y="191176"/>
                  </a:lnTo>
                  <a:lnTo>
                    <a:pt x="0" y="191176"/>
                  </a:lnTo>
                  <a:close/>
                </a:path>
              </a:pathLst>
            </a:custGeom>
            <a:solidFill>
              <a:schemeClr val="accent1">
                <a:lumMod val="50000"/>
              </a:schemeClr>
            </a:solidFill>
            <a:ln w="4687" cap="flat">
              <a:noFill/>
              <a:prstDash val="solid"/>
              <a:miter/>
            </a:ln>
          </p:spPr>
          <p:txBody>
            <a:bodyPr rtlCol="0" anchor="ctr"/>
            <a:lstStyle/>
            <a:p>
              <a:endParaRPr lang="en-US"/>
            </a:p>
          </p:txBody>
        </p:sp>
        <p:grpSp>
          <p:nvGrpSpPr>
            <p:cNvPr id="67" name="Graphic 2">
              <a:extLst>
                <a:ext uri="{FF2B5EF4-FFF2-40B4-BE49-F238E27FC236}">
                  <a16:creationId xmlns:a16="http://schemas.microsoft.com/office/drawing/2014/main" id="{E4CDB50B-4A9D-3568-8358-17C2DEA0FC38}"/>
                </a:ext>
              </a:extLst>
            </p:cNvPr>
            <p:cNvGrpSpPr/>
            <p:nvPr/>
          </p:nvGrpSpPr>
          <p:grpSpPr>
            <a:xfrm>
              <a:off x="1897739" y="4464013"/>
              <a:ext cx="1823110" cy="947816"/>
              <a:chOff x="1897739" y="4464013"/>
              <a:chExt cx="1823110" cy="947816"/>
            </a:xfrm>
          </p:grpSpPr>
          <p:grpSp>
            <p:nvGrpSpPr>
              <p:cNvPr id="68" name="Graphic 2">
                <a:extLst>
                  <a:ext uri="{FF2B5EF4-FFF2-40B4-BE49-F238E27FC236}">
                    <a16:creationId xmlns:a16="http://schemas.microsoft.com/office/drawing/2014/main" id="{01D70DA1-8999-21FF-BABA-D9AA5E757C4E}"/>
                  </a:ext>
                </a:extLst>
              </p:cNvPr>
              <p:cNvGrpSpPr/>
              <p:nvPr/>
            </p:nvGrpSpPr>
            <p:grpSpPr>
              <a:xfrm>
                <a:off x="3222657" y="4464013"/>
                <a:ext cx="56490" cy="947816"/>
                <a:chOff x="3222657" y="4464013"/>
                <a:chExt cx="56490" cy="947816"/>
              </a:xfrm>
            </p:grpSpPr>
            <p:sp>
              <p:nvSpPr>
                <p:cNvPr id="69" name="Freeform: Shape 68">
                  <a:extLst>
                    <a:ext uri="{FF2B5EF4-FFF2-40B4-BE49-F238E27FC236}">
                      <a16:creationId xmlns:a16="http://schemas.microsoft.com/office/drawing/2014/main" id="{0C46D3D2-6F7D-62E5-BDCF-7486E197E9C1}"/>
                    </a:ext>
                  </a:extLst>
                </p:cNvPr>
                <p:cNvSpPr/>
                <p:nvPr/>
              </p:nvSpPr>
              <p:spPr>
                <a:xfrm>
                  <a:off x="3243800" y="4464013"/>
                  <a:ext cx="12751" cy="431388"/>
                </a:xfrm>
                <a:custGeom>
                  <a:avLst/>
                  <a:gdLst>
                    <a:gd name="connsiteX0" fmla="*/ 0 w 12751"/>
                    <a:gd name="connsiteY0" fmla="*/ 0 h 431388"/>
                    <a:gd name="connsiteX1" fmla="*/ 12751 w 12751"/>
                    <a:gd name="connsiteY1" fmla="*/ 0 h 431388"/>
                    <a:gd name="connsiteX2" fmla="*/ 12751 w 12751"/>
                    <a:gd name="connsiteY2" fmla="*/ 431389 h 431388"/>
                    <a:gd name="connsiteX3" fmla="*/ 0 w 12751"/>
                    <a:gd name="connsiteY3" fmla="*/ 431389 h 431388"/>
                  </a:gdLst>
                  <a:ahLst/>
                  <a:cxnLst>
                    <a:cxn ang="0">
                      <a:pos x="connsiteX0" y="connsiteY0"/>
                    </a:cxn>
                    <a:cxn ang="0">
                      <a:pos x="connsiteX1" y="connsiteY1"/>
                    </a:cxn>
                    <a:cxn ang="0">
                      <a:pos x="connsiteX2" y="connsiteY2"/>
                    </a:cxn>
                    <a:cxn ang="0">
                      <a:pos x="connsiteX3" y="connsiteY3"/>
                    </a:cxn>
                  </a:cxnLst>
                  <a:rect l="l" t="t" r="r" b="b"/>
                  <a:pathLst>
                    <a:path w="12751" h="431388">
                      <a:moveTo>
                        <a:pt x="0" y="0"/>
                      </a:moveTo>
                      <a:lnTo>
                        <a:pt x="12751" y="0"/>
                      </a:lnTo>
                      <a:lnTo>
                        <a:pt x="12751" y="431389"/>
                      </a:lnTo>
                      <a:lnTo>
                        <a:pt x="0" y="431389"/>
                      </a:lnTo>
                      <a:close/>
                    </a:path>
                  </a:pathLst>
                </a:custGeom>
                <a:solidFill>
                  <a:srgbClr val="739699"/>
                </a:solidFill>
                <a:ln w="468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13ECF84-74FC-5E5B-B03E-09C2D8A2291C}"/>
                    </a:ext>
                  </a:extLst>
                </p:cNvPr>
                <p:cNvSpPr/>
                <p:nvPr/>
              </p:nvSpPr>
              <p:spPr>
                <a:xfrm>
                  <a:off x="3222657" y="4746417"/>
                  <a:ext cx="56490" cy="665412"/>
                </a:xfrm>
                <a:custGeom>
                  <a:avLst/>
                  <a:gdLst>
                    <a:gd name="connsiteX0" fmla="*/ 0 w 56490"/>
                    <a:gd name="connsiteY0" fmla="*/ 0 h 665412"/>
                    <a:gd name="connsiteX1" fmla="*/ 56490 w 56490"/>
                    <a:gd name="connsiteY1" fmla="*/ 0 h 665412"/>
                    <a:gd name="connsiteX2" fmla="*/ 56490 w 56490"/>
                    <a:gd name="connsiteY2" fmla="*/ 665413 h 665412"/>
                    <a:gd name="connsiteX3" fmla="*/ 0 w 56490"/>
                    <a:gd name="connsiteY3" fmla="*/ 665413 h 665412"/>
                  </a:gdLst>
                  <a:ahLst/>
                  <a:cxnLst>
                    <a:cxn ang="0">
                      <a:pos x="connsiteX0" y="connsiteY0"/>
                    </a:cxn>
                    <a:cxn ang="0">
                      <a:pos x="connsiteX1" y="connsiteY1"/>
                    </a:cxn>
                    <a:cxn ang="0">
                      <a:pos x="connsiteX2" y="connsiteY2"/>
                    </a:cxn>
                    <a:cxn ang="0">
                      <a:pos x="connsiteX3" y="connsiteY3"/>
                    </a:cxn>
                  </a:cxnLst>
                  <a:rect l="l" t="t" r="r" b="b"/>
                  <a:pathLst>
                    <a:path w="56490" h="665412">
                      <a:moveTo>
                        <a:pt x="0" y="0"/>
                      </a:moveTo>
                      <a:lnTo>
                        <a:pt x="56490" y="0"/>
                      </a:lnTo>
                      <a:lnTo>
                        <a:pt x="56490" y="665413"/>
                      </a:lnTo>
                      <a:lnTo>
                        <a:pt x="0" y="665413"/>
                      </a:lnTo>
                      <a:close/>
                    </a:path>
                  </a:pathLst>
                </a:custGeom>
                <a:solidFill>
                  <a:srgbClr val="B6C8DB"/>
                </a:solidFill>
                <a:ln w="4687"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C68C9332-B5E2-C4AA-D27A-F3EB6D4B567A}"/>
                  </a:ext>
                </a:extLst>
              </p:cNvPr>
              <p:cNvGrpSpPr/>
              <p:nvPr/>
            </p:nvGrpSpPr>
            <p:grpSpPr>
              <a:xfrm>
                <a:off x="3664359" y="4464013"/>
                <a:ext cx="56490" cy="947816"/>
                <a:chOff x="3664359" y="4464013"/>
                <a:chExt cx="56490" cy="947816"/>
              </a:xfrm>
            </p:grpSpPr>
            <p:sp>
              <p:nvSpPr>
                <p:cNvPr id="72" name="Freeform: Shape 71">
                  <a:extLst>
                    <a:ext uri="{FF2B5EF4-FFF2-40B4-BE49-F238E27FC236}">
                      <a16:creationId xmlns:a16="http://schemas.microsoft.com/office/drawing/2014/main" id="{3179F62C-5848-6171-8C99-496DE48EBA80}"/>
                    </a:ext>
                  </a:extLst>
                </p:cNvPr>
                <p:cNvSpPr/>
                <p:nvPr/>
              </p:nvSpPr>
              <p:spPr>
                <a:xfrm>
                  <a:off x="3685314" y="4464013"/>
                  <a:ext cx="12751" cy="431388"/>
                </a:xfrm>
                <a:custGeom>
                  <a:avLst/>
                  <a:gdLst>
                    <a:gd name="connsiteX0" fmla="*/ 0 w 12751"/>
                    <a:gd name="connsiteY0" fmla="*/ 0 h 431388"/>
                    <a:gd name="connsiteX1" fmla="*/ 12751 w 12751"/>
                    <a:gd name="connsiteY1" fmla="*/ 0 h 431388"/>
                    <a:gd name="connsiteX2" fmla="*/ 12751 w 12751"/>
                    <a:gd name="connsiteY2" fmla="*/ 431389 h 431388"/>
                    <a:gd name="connsiteX3" fmla="*/ 0 w 12751"/>
                    <a:gd name="connsiteY3" fmla="*/ 431389 h 431388"/>
                  </a:gdLst>
                  <a:ahLst/>
                  <a:cxnLst>
                    <a:cxn ang="0">
                      <a:pos x="connsiteX0" y="connsiteY0"/>
                    </a:cxn>
                    <a:cxn ang="0">
                      <a:pos x="connsiteX1" y="connsiteY1"/>
                    </a:cxn>
                    <a:cxn ang="0">
                      <a:pos x="connsiteX2" y="connsiteY2"/>
                    </a:cxn>
                    <a:cxn ang="0">
                      <a:pos x="connsiteX3" y="connsiteY3"/>
                    </a:cxn>
                  </a:cxnLst>
                  <a:rect l="l" t="t" r="r" b="b"/>
                  <a:pathLst>
                    <a:path w="12751" h="431388">
                      <a:moveTo>
                        <a:pt x="0" y="0"/>
                      </a:moveTo>
                      <a:lnTo>
                        <a:pt x="12751" y="0"/>
                      </a:lnTo>
                      <a:lnTo>
                        <a:pt x="12751" y="431389"/>
                      </a:lnTo>
                      <a:lnTo>
                        <a:pt x="0" y="431389"/>
                      </a:lnTo>
                      <a:close/>
                    </a:path>
                  </a:pathLst>
                </a:custGeom>
                <a:solidFill>
                  <a:srgbClr val="739699"/>
                </a:solidFill>
                <a:ln w="468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F47B77B-95D3-1E70-8673-C131B35529FE}"/>
                    </a:ext>
                  </a:extLst>
                </p:cNvPr>
                <p:cNvSpPr/>
                <p:nvPr/>
              </p:nvSpPr>
              <p:spPr>
                <a:xfrm>
                  <a:off x="3664359" y="4746417"/>
                  <a:ext cx="56490" cy="665412"/>
                </a:xfrm>
                <a:custGeom>
                  <a:avLst/>
                  <a:gdLst>
                    <a:gd name="connsiteX0" fmla="*/ 0 w 56490"/>
                    <a:gd name="connsiteY0" fmla="*/ 0 h 665412"/>
                    <a:gd name="connsiteX1" fmla="*/ 56490 w 56490"/>
                    <a:gd name="connsiteY1" fmla="*/ 0 h 665412"/>
                    <a:gd name="connsiteX2" fmla="*/ 56490 w 56490"/>
                    <a:gd name="connsiteY2" fmla="*/ 665413 h 665412"/>
                    <a:gd name="connsiteX3" fmla="*/ 0 w 56490"/>
                    <a:gd name="connsiteY3" fmla="*/ 665413 h 665412"/>
                  </a:gdLst>
                  <a:ahLst/>
                  <a:cxnLst>
                    <a:cxn ang="0">
                      <a:pos x="connsiteX0" y="connsiteY0"/>
                    </a:cxn>
                    <a:cxn ang="0">
                      <a:pos x="connsiteX1" y="connsiteY1"/>
                    </a:cxn>
                    <a:cxn ang="0">
                      <a:pos x="connsiteX2" y="connsiteY2"/>
                    </a:cxn>
                    <a:cxn ang="0">
                      <a:pos x="connsiteX3" y="connsiteY3"/>
                    </a:cxn>
                  </a:cxnLst>
                  <a:rect l="l" t="t" r="r" b="b"/>
                  <a:pathLst>
                    <a:path w="56490" h="665412">
                      <a:moveTo>
                        <a:pt x="0" y="0"/>
                      </a:moveTo>
                      <a:lnTo>
                        <a:pt x="56490" y="0"/>
                      </a:lnTo>
                      <a:lnTo>
                        <a:pt x="56490" y="665413"/>
                      </a:lnTo>
                      <a:lnTo>
                        <a:pt x="0" y="665413"/>
                      </a:lnTo>
                      <a:close/>
                    </a:path>
                  </a:pathLst>
                </a:custGeom>
                <a:solidFill>
                  <a:srgbClr val="B6C8DB"/>
                </a:solidFill>
                <a:ln w="4687" cap="flat">
                  <a:noFill/>
                  <a:prstDash val="solid"/>
                  <a:miter/>
                </a:ln>
              </p:spPr>
              <p:txBody>
                <a:bodyPr rtlCol="0" anchor="ctr"/>
                <a:lstStyle/>
                <a:p>
                  <a:endParaRPr lang="en-US"/>
                </a:p>
              </p:txBody>
            </p:sp>
          </p:grpSp>
          <p:sp>
            <p:nvSpPr>
              <p:cNvPr id="74" name="Freeform: Shape 73">
                <a:extLst>
                  <a:ext uri="{FF2B5EF4-FFF2-40B4-BE49-F238E27FC236}">
                    <a16:creationId xmlns:a16="http://schemas.microsoft.com/office/drawing/2014/main" id="{20AAFB35-2682-BF2A-CFEC-99C369382DE7}"/>
                  </a:ext>
                </a:extLst>
              </p:cNvPr>
              <p:cNvSpPr/>
              <p:nvPr/>
            </p:nvSpPr>
            <p:spPr>
              <a:xfrm>
                <a:off x="1900458" y="5267487"/>
                <a:ext cx="1784434" cy="56490"/>
              </a:xfrm>
              <a:custGeom>
                <a:avLst/>
                <a:gdLst>
                  <a:gd name="connsiteX0" fmla="*/ 0 w 1784434"/>
                  <a:gd name="connsiteY0" fmla="*/ 0 h 56490"/>
                  <a:gd name="connsiteX1" fmla="*/ 1784435 w 1784434"/>
                  <a:gd name="connsiteY1" fmla="*/ 0 h 56490"/>
                  <a:gd name="connsiteX2" fmla="*/ 1784435 w 1784434"/>
                  <a:gd name="connsiteY2" fmla="*/ 56490 h 56490"/>
                  <a:gd name="connsiteX3" fmla="*/ 0 w 1784434"/>
                  <a:gd name="connsiteY3" fmla="*/ 56490 h 56490"/>
                </a:gdLst>
                <a:ahLst/>
                <a:cxnLst>
                  <a:cxn ang="0">
                    <a:pos x="connsiteX0" y="connsiteY0"/>
                  </a:cxn>
                  <a:cxn ang="0">
                    <a:pos x="connsiteX1" y="connsiteY1"/>
                  </a:cxn>
                  <a:cxn ang="0">
                    <a:pos x="connsiteX2" y="connsiteY2"/>
                  </a:cxn>
                  <a:cxn ang="0">
                    <a:pos x="connsiteX3" y="connsiteY3"/>
                  </a:cxn>
                </a:cxnLst>
                <a:rect l="l" t="t" r="r" b="b"/>
                <a:pathLst>
                  <a:path w="1784434" h="56490">
                    <a:moveTo>
                      <a:pt x="0" y="0"/>
                    </a:moveTo>
                    <a:lnTo>
                      <a:pt x="1784435" y="0"/>
                    </a:lnTo>
                    <a:lnTo>
                      <a:pt x="1784435" y="56490"/>
                    </a:lnTo>
                    <a:lnTo>
                      <a:pt x="0" y="56490"/>
                    </a:lnTo>
                    <a:close/>
                  </a:path>
                </a:pathLst>
              </a:custGeom>
              <a:solidFill>
                <a:srgbClr val="B6C8DB"/>
              </a:solidFill>
              <a:ln w="468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08FBEEC-D3C4-4BD6-0E3B-3A1F0DDC4EB9}"/>
                  </a:ext>
                </a:extLst>
              </p:cNvPr>
              <p:cNvSpPr/>
              <p:nvPr/>
            </p:nvSpPr>
            <p:spPr>
              <a:xfrm>
                <a:off x="1900458" y="4825785"/>
                <a:ext cx="1784434" cy="56490"/>
              </a:xfrm>
              <a:custGeom>
                <a:avLst/>
                <a:gdLst>
                  <a:gd name="connsiteX0" fmla="*/ 0 w 1784434"/>
                  <a:gd name="connsiteY0" fmla="*/ 0 h 56490"/>
                  <a:gd name="connsiteX1" fmla="*/ 1784435 w 1784434"/>
                  <a:gd name="connsiteY1" fmla="*/ 0 h 56490"/>
                  <a:gd name="connsiteX2" fmla="*/ 1784435 w 1784434"/>
                  <a:gd name="connsiteY2" fmla="*/ 56490 h 56490"/>
                  <a:gd name="connsiteX3" fmla="*/ 0 w 1784434"/>
                  <a:gd name="connsiteY3" fmla="*/ 56490 h 56490"/>
                </a:gdLst>
                <a:ahLst/>
                <a:cxnLst>
                  <a:cxn ang="0">
                    <a:pos x="connsiteX0" y="connsiteY0"/>
                  </a:cxn>
                  <a:cxn ang="0">
                    <a:pos x="connsiteX1" y="connsiteY1"/>
                  </a:cxn>
                  <a:cxn ang="0">
                    <a:pos x="connsiteX2" y="connsiteY2"/>
                  </a:cxn>
                  <a:cxn ang="0">
                    <a:pos x="connsiteX3" y="connsiteY3"/>
                  </a:cxn>
                </a:cxnLst>
                <a:rect l="l" t="t" r="r" b="b"/>
                <a:pathLst>
                  <a:path w="1784434" h="56490">
                    <a:moveTo>
                      <a:pt x="0" y="0"/>
                    </a:moveTo>
                    <a:lnTo>
                      <a:pt x="1784435" y="0"/>
                    </a:lnTo>
                    <a:lnTo>
                      <a:pt x="1784435" y="56490"/>
                    </a:lnTo>
                    <a:lnTo>
                      <a:pt x="0" y="56490"/>
                    </a:lnTo>
                    <a:close/>
                  </a:path>
                </a:pathLst>
              </a:custGeom>
              <a:solidFill>
                <a:srgbClr val="B6C8DB"/>
              </a:solidFill>
              <a:ln w="468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91DBCDF-4851-EDCA-8BAC-282265173943}"/>
                  </a:ext>
                </a:extLst>
              </p:cNvPr>
              <p:cNvSpPr/>
              <p:nvPr/>
            </p:nvSpPr>
            <p:spPr>
              <a:xfrm>
                <a:off x="1919350" y="4464013"/>
                <a:ext cx="12751" cy="431388"/>
              </a:xfrm>
              <a:custGeom>
                <a:avLst/>
                <a:gdLst>
                  <a:gd name="connsiteX0" fmla="*/ 0 w 12751"/>
                  <a:gd name="connsiteY0" fmla="*/ 0 h 431388"/>
                  <a:gd name="connsiteX1" fmla="*/ 12751 w 12751"/>
                  <a:gd name="connsiteY1" fmla="*/ 0 h 431388"/>
                  <a:gd name="connsiteX2" fmla="*/ 12751 w 12751"/>
                  <a:gd name="connsiteY2" fmla="*/ 431389 h 431388"/>
                  <a:gd name="connsiteX3" fmla="*/ 0 w 12751"/>
                  <a:gd name="connsiteY3" fmla="*/ 431389 h 431388"/>
                </a:gdLst>
                <a:ahLst/>
                <a:cxnLst>
                  <a:cxn ang="0">
                    <a:pos x="connsiteX0" y="connsiteY0"/>
                  </a:cxn>
                  <a:cxn ang="0">
                    <a:pos x="connsiteX1" y="connsiteY1"/>
                  </a:cxn>
                  <a:cxn ang="0">
                    <a:pos x="connsiteX2" y="connsiteY2"/>
                  </a:cxn>
                  <a:cxn ang="0">
                    <a:pos x="connsiteX3" y="connsiteY3"/>
                  </a:cxn>
                </a:cxnLst>
                <a:rect l="l" t="t" r="r" b="b"/>
                <a:pathLst>
                  <a:path w="12751" h="431388">
                    <a:moveTo>
                      <a:pt x="0" y="0"/>
                    </a:moveTo>
                    <a:lnTo>
                      <a:pt x="12751" y="0"/>
                    </a:lnTo>
                    <a:lnTo>
                      <a:pt x="12751" y="431389"/>
                    </a:lnTo>
                    <a:lnTo>
                      <a:pt x="0" y="431389"/>
                    </a:lnTo>
                    <a:close/>
                  </a:path>
                </a:pathLst>
              </a:custGeom>
              <a:solidFill>
                <a:srgbClr val="739699"/>
              </a:solidFill>
              <a:ln w="468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CC0D4A0-E2AB-EB87-9B25-45FAFBFFD6D6}"/>
                  </a:ext>
                </a:extLst>
              </p:cNvPr>
              <p:cNvSpPr/>
              <p:nvPr/>
            </p:nvSpPr>
            <p:spPr>
              <a:xfrm>
                <a:off x="2360865" y="4464013"/>
                <a:ext cx="12751" cy="431388"/>
              </a:xfrm>
              <a:custGeom>
                <a:avLst/>
                <a:gdLst>
                  <a:gd name="connsiteX0" fmla="*/ 0 w 12751"/>
                  <a:gd name="connsiteY0" fmla="*/ 0 h 431388"/>
                  <a:gd name="connsiteX1" fmla="*/ 12751 w 12751"/>
                  <a:gd name="connsiteY1" fmla="*/ 0 h 431388"/>
                  <a:gd name="connsiteX2" fmla="*/ 12751 w 12751"/>
                  <a:gd name="connsiteY2" fmla="*/ 431389 h 431388"/>
                  <a:gd name="connsiteX3" fmla="*/ 0 w 12751"/>
                  <a:gd name="connsiteY3" fmla="*/ 431389 h 431388"/>
                </a:gdLst>
                <a:ahLst/>
                <a:cxnLst>
                  <a:cxn ang="0">
                    <a:pos x="connsiteX0" y="connsiteY0"/>
                  </a:cxn>
                  <a:cxn ang="0">
                    <a:pos x="connsiteX1" y="connsiteY1"/>
                  </a:cxn>
                  <a:cxn ang="0">
                    <a:pos x="connsiteX2" y="connsiteY2"/>
                  </a:cxn>
                  <a:cxn ang="0">
                    <a:pos x="connsiteX3" y="connsiteY3"/>
                  </a:cxn>
                </a:cxnLst>
                <a:rect l="l" t="t" r="r" b="b"/>
                <a:pathLst>
                  <a:path w="12751" h="431388">
                    <a:moveTo>
                      <a:pt x="0" y="0"/>
                    </a:moveTo>
                    <a:lnTo>
                      <a:pt x="12751" y="0"/>
                    </a:lnTo>
                    <a:lnTo>
                      <a:pt x="12751" y="431389"/>
                    </a:lnTo>
                    <a:lnTo>
                      <a:pt x="0" y="431389"/>
                    </a:lnTo>
                    <a:close/>
                  </a:path>
                </a:pathLst>
              </a:custGeom>
              <a:solidFill>
                <a:srgbClr val="739699"/>
              </a:solidFill>
              <a:ln w="468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53750CC-92E9-D1B2-65D0-BEB7A3C59AEE}"/>
                  </a:ext>
                </a:extLst>
              </p:cNvPr>
              <p:cNvSpPr/>
              <p:nvPr/>
            </p:nvSpPr>
            <p:spPr>
              <a:xfrm>
                <a:off x="2802379" y="4464013"/>
                <a:ext cx="12751" cy="431388"/>
              </a:xfrm>
              <a:custGeom>
                <a:avLst/>
                <a:gdLst>
                  <a:gd name="connsiteX0" fmla="*/ 0 w 12751"/>
                  <a:gd name="connsiteY0" fmla="*/ 0 h 431388"/>
                  <a:gd name="connsiteX1" fmla="*/ 12751 w 12751"/>
                  <a:gd name="connsiteY1" fmla="*/ 0 h 431388"/>
                  <a:gd name="connsiteX2" fmla="*/ 12751 w 12751"/>
                  <a:gd name="connsiteY2" fmla="*/ 431389 h 431388"/>
                  <a:gd name="connsiteX3" fmla="*/ 0 w 12751"/>
                  <a:gd name="connsiteY3" fmla="*/ 431389 h 431388"/>
                </a:gdLst>
                <a:ahLst/>
                <a:cxnLst>
                  <a:cxn ang="0">
                    <a:pos x="connsiteX0" y="connsiteY0"/>
                  </a:cxn>
                  <a:cxn ang="0">
                    <a:pos x="connsiteX1" y="connsiteY1"/>
                  </a:cxn>
                  <a:cxn ang="0">
                    <a:pos x="connsiteX2" y="connsiteY2"/>
                  </a:cxn>
                  <a:cxn ang="0">
                    <a:pos x="connsiteX3" y="connsiteY3"/>
                  </a:cxn>
                </a:cxnLst>
                <a:rect l="l" t="t" r="r" b="b"/>
                <a:pathLst>
                  <a:path w="12751" h="431388">
                    <a:moveTo>
                      <a:pt x="0" y="0"/>
                    </a:moveTo>
                    <a:lnTo>
                      <a:pt x="12751" y="0"/>
                    </a:lnTo>
                    <a:lnTo>
                      <a:pt x="12751" y="431389"/>
                    </a:lnTo>
                    <a:lnTo>
                      <a:pt x="0" y="431389"/>
                    </a:lnTo>
                    <a:close/>
                  </a:path>
                </a:pathLst>
              </a:custGeom>
              <a:solidFill>
                <a:srgbClr val="739699"/>
              </a:solidFill>
              <a:ln w="468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7FF1DCA-5135-5D42-3F84-844D1C9E65AD}"/>
                  </a:ext>
                </a:extLst>
              </p:cNvPr>
              <p:cNvSpPr/>
              <p:nvPr/>
            </p:nvSpPr>
            <p:spPr>
              <a:xfrm>
                <a:off x="1897739" y="4746417"/>
                <a:ext cx="56490" cy="665412"/>
              </a:xfrm>
              <a:custGeom>
                <a:avLst/>
                <a:gdLst>
                  <a:gd name="connsiteX0" fmla="*/ 0 w 56490"/>
                  <a:gd name="connsiteY0" fmla="*/ 0 h 665412"/>
                  <a:gd name="connsiteX1" fmla="*/ 56490 w 56490"/>
                  <a:gd name="connsiteY1" fmla="*/ 0 h 665412"/>
                  <a:gd name="connsiteX2" fmla="*/ 56490 w 56490"/>
                  <a:gd name="connsiteY2" fmla="*/ 665413 h 665412"/>
                  <a:gd name="connsiteX3" fmla="*/ 0 w 56490"/>
                  <a:gd name="connsiteY3" fmla="*/ 665413 h 665412"/>
                </a:gdLst>
                <a:ahLst/>
                <a:cxnLst>
                  <a:cxn ang="0">
                    <a:pos x="connsiteX0" y="connsiteY0"/>
                  </a:cxn>
                  <a:cxn ang="0">
                    <a:pos x="connsiteX1" y="connsiteY1"/>
                  </a:cxn>
                  <a:cxn ang="0">
                    <a:pos x="connsiteX2" y="connsiteY2"/>
                  </a:cxn>
                  <a:cxn ang="0">
                    <a:pos x="connsiteX3" y="connsiteY3"/>
                  </a:cxn>
                </a:cxnLst>
                <a:rect l="l" t="t" r="r" b="b"/>
                <a:pathLst>
                  <a:path w="56490" h="665412">
                    <a:moveTo>
                      <a:pt x="0" y="0"/>
                    </a:moveTo>
                    <a:lnTo>
                      <a:pt x="56490" y="0"/>
                    </a:lnTo>
                    <a:lnTo>
                      <a:pt x="56490" y="665413"/>
                    </a:lnTo>
                    <a:lnTo>
                      <a:pt x="0" y="665413"/>
                    </a:lnTo>
                    <a:close/>
                  </a:path>
                </a:pathLst>
              </a:custGeom>
              <a:solidFill>
                <a:srgbClr val="B6C8DB"/>
              </a:solidFill>
              <a:ln w="468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BCA9060-11F9-687F-BF14-458D58B8E3EF}"/>
                  </a:ext>
                </a:extLst>
              </p:cNvPr>
              <p:cNvSpPr/>
              <p:nvPr/>
            </p:nvSpPr>
            <p:spPr>
              <a:xfrm>
                <a:off x="2339347" y="4746417"/>
                <a:ext cx="56490" cy="665412"/>
              </a:xfrm>
              <a:custGeom>
                <a:avLst/>
                <a:gdLst>
                  <a:gd name="connsiteX0" fmla="*/ 0 w 56490"/>
                  <a:gd name="connsiteY0" fmla="*/ 0 h 665412"/>
                  <a:gd name="connsiteX1" fmla="*/ 56490 w 56490"/>
                  <a:gd name="connsiteY1" fmla="*/ 0 h 665412"/>
                  <a:gd name="connsiteX2" fmla="*/ 56490 w 56490"/>
                  <a:gd name="connsiteY2" fmla="*/ 665413 h 665412"/>
                  <a:gd name="connsiteX3" fmla="*/ 0 w 56490"/>
                  <a:gd name="connsiteY3" fmla="*/ 665413 h 665412"/>
                </a:gdLst>
                <a:ahLst/>
                <a:cxnLst>
                  <a:cxn ang="0">
                    <a:pos x="connsiteX0" y="connsiteY0"/>
                  </a:cxn>
                  <a:cxn ang="0">
                    <a:pos x="connsiteX1" y="connsiteY1"/>
                  </a:cxn>
                  <a:cxn ang="0">
                    <a:pos x="connsiteX2" y="connsiteY2"/>
                  </a:cxn>
                  <a:cxn ang="0">
                    <a:pos x="connsiteX3" y="connsiteY3"/>
                  </a:cxn>
                </a:cxnLst>
                <a:rect l="l" t="t" r="r" b="b"/>
                <a:pathLst>
                  <a:path w="56490" h="665412">
                    <a:moveTo>
                      <a:pt x="0" y="0"/>
                    </a:moveTo>
                    <a:lnTo>
                      <a:pt x="56490" y="0"/>
                    </a:lnTo>
                    <a:lnTo>
                      <a:pt x="56490" y="665413"/>
                    </a:lnTo>
                    <a:lnTo>
                      <a:pt x="0" y="665413"/>
                    </a:lnTo>
                    <a:close/>
                  </a:path>
                </a:pathLst>
              </a:custGeom>
              <a:solidFill>
                <a:srgbClr val="B6C8DB"/>
              </a:solidFill>
              <a:ln w="4687"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FB8C55AA-FE35-5438-29C2-8AB921771BE1}"/>
                  </a:ext>
                </a:extLst>
              </p:cNvPr>
              <p:cNvSpPr/>
              <p:nvPr/>
            </p:nvSpPr>
            <p:spPr>
              <a:xfrm>
                <a:off x="2781049" y="4746417"/>
                <a:ext cx="56443" cy="665412"/>
              </a:xfrm>
              <a:custGeom>
                <a:avLst/>
                <a:gdLst>
                  <a:gd name="connsiteX0" fmla="*/ 0 w 56443"/>
                  <a:gd name="connsiteY0" fmla="*/ 0 h 665412"/>
                  <a:gd name="connsiteX1" fmla="*/ 56443 w 56443"/>
                  <a:gd name="connsiteY1" fmla="*/ 0 h 665412"/>
                  <a:gd name="connsiteX2" fmla="*/ 56443 w 56443"/>
                  <a:gd name="connsiteY2" fmla="*/ 665413 h 665412"/>
                  <a:gd name="connsiteX3" fmla="*/ 0 w 56443"/>
                  <a:gd name="connsiteY3" fmla="*/ 665413 h 665412"/>
                </a:gdLst>
                <a:ahLst/>
                <a:cxnLst>
                  <a:cxn ang="0">
                    <a:pos x="connsiteX0" y="connsiteY0"/>
                  </a:cxn>
                  <a:cxn ang="0">
                    <a:pos x="connsiteX1" y="connsiteY1"/>
                  </a:cxn>
                  <a:cxn ang="0">
                    <a:pos x="connsiteX2" y="connsiteY2"/>
                  </a:cxn>
                  <a:cxn ang="0">
                    <a:pos x="connsiteX3" y="connsiteY3"/>
                  </a:cxn>
                </a:cxnLst>
                <a:rect l="l" t="t" r="r" b="b"/>
                <a:pathLst>
                  <a:path w="56443" h="665412">
                    <a:moveTo>
                      <a:pt x="0" y="0"/>
                    </a:moveTo>
                    <a:lnTo>
                      <a:pt x="56443" y="0"/>
                    </a:lnTo>
                    <a:lnTo>
                      <a:pt x="56443" y="665413"/>
                    </a:lnTo>
                    <a:lnTo>
                      <a:pt x="0" y="665413"/>
                    </a:lnTo>
                    <a:close/>
                  </a:path>
                </a:pathLst>
              </a:custGeom>
              <a:solidFill>
                <a:srgbClr val="B6C8DB"/>
              </a:solidFill>
              <a:ln w="4687"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EFC0673-13C1-3376-19B0-6CD2F48A6EB2}"/>
                  </a:ext>
                </a:extLst>
              </p:cNvPr>
              <p:cNvSpPr/>
              <p:nvPr/>
            </p:nvSpPr>
            <p:spPr>
              <a:xfrm>
                <a:off x="1954229" y="4882275"/>
                <a:ext cx="385164" cy="385164"/>
              </a:xfrm>
              <a:custGeom>
                <a:avLst/>
                <a:gdLst>
                  <a:gd name="connsiteX0" fmla="*/ 0 w 385164"/>
                  <a:gd name="connsiteY0" fmla="*/ 0 h 385164"/>
                  <a:gd name="connsiteX1" fmla="*/ 385165 w 385164"/>
                  <a:gd name="connsiteY1" fmla="*/ 0 h 385164"/>
                  <a:gd name="connsiteX2" fmla="*/ 385165 w 385164"/>
                  <a:gd name="connsiteY2" fmla="*/ 385165 h 385164"/>
                  <a:gd name="connsiteX3" fmla="*/ 0 w 385164"/>
                  <a:gd name="connsiteY3" fmla="*/ 385165 h 385164"/>
                </a:gdLst>
                <a:ahLst/>
                <a:cxnLst>
                  <a:cxn ang="0">
                    <a:pos x="connsiteX0" y="connsiteY0"/>
                  </a:cxn>
                  <a:cxn ang="0">
                    <a:pos x="connsiteX1" y="connsiteY1"/>
                  </a:cxn>
                  <a:cxn ang="0">
                    <a:pos x="connsiteX2" y="connsiteY2"/>
                  </a:cxn>
                  <a:cxn ang="0">
                    <a:pos x="connsiteX3" y="connsiteY3"/>
                  </a:cxn>
                </a:cxnLst>
                <a:rect l="l" t="t" r="r" b="b"/>
                <a:pathLst>
                  <a:path w="385164" h="385164">
                    <a:moveTo>
                      <a:pt x="0" y="0"/>
                    </a:moveTo>
                    <a:lnTo>
                      <a:pt x="385165" y="0"/>
                    </a:lnTo>
                    <a:lnTo>
                      <a:pt x="385165" y="385165"/>
                    </a:lnTo>
                    <a:lnTo>
                      <a:pt x="0" y="385165"/>
                    </a:lnTo>
                    <a:close/>
                  </a:path>
                </a:pathLst>
              </a:custGeom>
              <a:solidFill>
                <a:srgbClr val="A1B8D1"/>
              </a:solidFill>
              <a:ln w="468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7D0E77E-48E3-3DA0-C23E-04885377EA96}"/>
                  </a:ext>
                </a:extLst>
              </p:cNvPr>
              <p:cNvSpPr/>
              <p:nvPr/>
            </p:nvSpPr>
            <p:spPr>
              <a:xfrm>
                <a:off x="2395837" y="4882275"/>
                <a:ext cx="385164" cy="385164"/>
              </a:xfrm>
              <a:custGeom>
                <a:avLst/>
                <a:gdLst>
                  <a:gd name="connsiteX0" fmla="*/ 0 w 385164"/>
                  <a:gd name="connsiteY0" fmla="*/ 0 h 385164"/>
                  <a:gd name="connsiteX1" fmla="*/ 385165 w 385164"/>
                  <a:gd name="connsiteY1" fmla="*/ 0 h 385164"/>
                  <a:gd name="connsiteX2" fmla="*/ 385165 w 385164"/>
                  <a:gd name="connsiteY2" fmla="*/ 385165 h 385164"/>
                  <a:gd name="connsiteX3" fmla="*/ 0 w 385164"/>
                  <a:gd name="connsiteY3" fmla="*/ 385165 h 385164"/>
                </a:gdLst>
                <a:ahLst/>
                <a:cxnLst>
                  <a:cxn ang="0">
                    <a:pos x="connsiteX0" y="connsiteY0"/>
                  </a:cxn>
                  <a:cxn ang="0">
                    <a:pos x="connsiteX1" y="connsiteY1"/>
                  </a:cxn>
                  <a:cxn ang="0">
                    <a:pos x="connsiteX2" y="connsiteY2"/>
                  </a:cxn>
                  <a:cxn ang="0">
                    <a:pos x="connsiteX3" y="connsiteY3"/>
                  </a:cxn>
                </a:cxnLst>
                <a:rect l="l" t="t" r="r" b="b"/>
                <a:pathLst>
                  <a:path w="385164" h="385164">
                    <a:moveTo>
                      <a:pt x="0" y="0"/>
                    </a:moveTo>
                    <a:lnTo>
                      <a:pt x="385165" y="0"/>
                    </a:lnTo>
                    <a:lnTo>
                      <a:pt x="385165" y="385165"/>
                    </a:lnTo>
                    <a:lnTo>
                      <a:pt x="0" y="385165"/>
                    </a:lnTo>
                    <a:close/>
                  </a:path>
                </a:pathLst>
              </a:custGeom>
              <a:solidFill>
                <a:srgbClr val="A1B8D1"/>
              </a:solidFill>
              <a:ln w="4687"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413CE53-0D7E-4A12-986F-B6F515D5A98E}"/>
                  </a:ext>
                </a:extLst>
              </p:cNvPr>
              <p:cNvSpPr/>
              <p:nvPr/>
            </p:nvSpPr>
            <p:spPr>
              <a:xfrm>
                <a:off x="2084649" y="4998068"/>
                <a:ext cx="107823" cy="148937"/>
              </a:xfrm>
              <a:custGeom>
                <a:avLst/>
                <a:gdLst>
                  <a:gd name="connsiteX0" fmla="*/ 0 w 107823"/>
                  <a:gd name="connsiteY0" fmla="*/ 0 h 148937"/>
                  <a:gd name="connsiteX1" fmla="*/ 107824 w 107823"/>
                  <a:gd name="connsiteY1" fmla="*/ 0 h 148937"/>
                  <a:gd name="connsiteX2" fmla="*/ 107824 w 107823"/>
                  <a:gd name="connsiteY2" fmla="*/ 148937 h 148937"/>
                  <a:gd name="connsiteX3" fmla="*/ 0 w 107823"/>
                  <a:gd name="connsiteY3" fmla="*/ 148937 h 148937"/>
                </a:gdLst>
                <a:ahLst/>
                <a:cxnLst>
                  <a:cxn ang="0">
                    <a:pos x="connsiteX0" y="connsiteY0"/>
                  </a:cxn>
                  <a:cxn ang="0">
                    <a:pos x="connsiteX1" y="connsiteY1"/>
                  </a:cxn>
                  <a:cxn ang="0">
                    <a:pos x="connsiteX2" y="connsiteY2"/>
                  </a:cxn>
                  <a:cxn ang="0">
                    <a:pos x="connsiteX3" y="connsiteY3"/>
                  </a:cxn>
                </a:cxnLst>
                <a:rect l="l" t="t" r="r" b="b"/>
                <a:pathLst>
                  <a:path w="107823" h="148937">
                    <a:moveTo>
                      <a:pt x="0" y="0"/>
                    </a:moveTo>
                    <a:lnTo>
                      <a:pt x="107824" y="0"/>
                    </a:lnTo>
                    <a:lnTo>
                      <a:pt x="107824" y="148937"/>
                    </a:lnTo>
                    <a:lnTo>
                      <a:pt x="0" y="148937"/>
                    </a:lnTo>
                    <a:close/>
                  </a:path>
                </a:pathLst>
              </a:custGeom>
              <a:solidFill>
                <a:srgbClr val="50646D"/>
              </a:solidFill>
              <a:ln w="468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26B8A7D-8930-E4E5-72C8-D23CE553F00D}"/>
                  </a:ext>
                </a:extLst>
              </p:cNvPr>
              <p:cNvSpPr/>
              <p:nvPr/>
            </p:nvSpPr>
            <p:spPr>
              <a:xfrm>
                <a:off x="2526257" y="4998068"/>
                <a:ext cx="107870" cy="148937"/>
              </a:xfrm>
              <a:custGeom>
                <a:avLst/>
                <a:gdLst>
                  <a:gd name="connsiteX0" fmla="*/ 0 w 107870"/>
                  <a:gd name="connsiteY0" fmla="*/ 0 h 148937"/>
                  <a:gd name="connsiteX1" fmla="*/ 107871 w 107870"/>
                  <a:gd name="connsiteY1" fmla="*/ 0 h 148937"/>
                  <a:gd name="connsiteX2" fmla="*/ 107871 w 107870"/>
                  <a:gd name="connsiteY2" fmla="*/ 148937 h 148937"/>
                  <a:gd name="connsiteX3" fmla="*/ 0 w 107870"/>
                  <a:gd name="connsiteY3" fmla="*/ 148937 h 148937"/>
                </a:gdLst>
                <a:ahLst/>
                <a:cxnLst>
                  <a:cxn ang="0">
                    <a:pos x="connsiteX0" y="connsiteY0"/>
                  </a:cxn>
                  <a:cxn ang="0">
                    <a:pos x="connsiteX1" y="connsiteY1"/>
                  </a:cxn>
                  <a:cxn ang="0">
                    <a:pos x="connsiteX2" y="connsiteY2"/>
                  </a:cxn>
                  <a:cxn ang="0">
                    <a:pos x="connsiteX3" y="connsiteY3"/>
                  </a:cxn>
                </a:cxnLst>
                <a:rect l="l" t="t" r="r" b="b"/>
                <a:pathLst>
                  <a:path w="107870" h="148937">
                    <a:moveTo>
                      <a:pt x="0" y="0"/>
                    </a:moveTo>
                    <a:lnTo>
                      <a:pt x="107871" y="0"/>
                    </a:lnTo>
                    <a:lnTo>
                      <a:pt x="107871" y="148937"/>
                    </a:lnTo>
                    <a:lnTo>
                      <a:pt x="0" y="148937"/>
                    </a:lnTo>
                    <a:close/>
                  </a:path>
                </a:pathLst>
              </a:custGeom>
              <a:solidFill>
                <a:srgbClr val="50646D"/>
              </a:solidFill>
              <a:ln w="4687" cap="flat">
                <a:noFill/>
                <a:prstDash val="solid"/>
                <a:miter/>
              </a:ln>
            </p:spPr>
            <p:txBody>
              <a:bodyPr rtlCol="0" anchor="ctr"/>
              <a:lstStyle/>
              <a:p>
                <a:endParaRPr lang="en-US"/>
              </a:p>
            </p:txBody>
          </p:sp>
        </p:grpSp>
        <p:grpSp>
          <p:nvGrpSpPr>
            <p:cNvPr id="86" name="Graphic 2">
              <a:extLst>
                <a:ext uri="{FF2B5EF4-FFF2-40B4-BE49-F238E27FC236}">
                  <a16:creationId xmlns:a16="http://schemas.microsoft.com/office/drawing/2014/main" id="{5DA7BEC3-A399-0FD4-28C5-2C3524910C20}"/>
                </a:ext>
              </a:extLst>
            </p:cNvPr>
            <p:cNvGrpSpPr/>
            <p:nvPr/>
          </p:nvGrpSpPr>
          <p:grpSpPr>
            <a:xfrm>
              <a:off x="3670500" y="4623717"/>
              <a:ext cx="1703988" cy="787971"/>
              <a:chOff x="3670500" y="4623717"/>
              <a:chExt cx="1703988" cy="787971"/>
            </a:xfrm>
          </p:grpSpPr>
          <p:sp>
            <p:nvSpPr>
              <p:cNvPr id="87" name="Freeform: Shape 86">
                <a:extLst>
                  <a:ext uri="{FF2B5EF4-FFF2-40B4-BE49-F238E27FC236}">
                    <a16:creationId xmlns:a16="http://schemas.microsoft.com/office/drawing/2014/main" id="{8EAED2D8-7513-1033-7045-15E064D35C84}"/>
                  </a:ext>
                </a:extLst>
              </p:cNvPr>
              <p:cNvSpPr/>
              <p:nvPr/>
            </p:nvSpPr>
            <p:spPr>
              <a:xfrm rot="-4759294">
                <a:off x="4660558" y="4823051"/>
                <a:ext cx="52271" cy="191882"/>
              </a:xfrm>
              <a:custGeom>
                <a:avLst/>
                <a:gdLst>
                  <a:gd name="connsiteX0" fmla="*/ 0 w 52271"/>
                  <a:gd name="connsiteY0" fmla="*/ 0 h 191882"/>
                  <a:gd name="connsiteX1" fmla="*/ 52272 w 52271"/>
                  <a:gd name="connsiteY1" fmla="*/ 0 h 191882"/>
                  <a:gd name="connsiteX2" fmla="*/ 52272 w 52271"/>
                  <a:gd name="connsiteY2" fmla="*/ 191883 h 191882"/>
                  <a:gd name="connsiteX3" fmla="*/ 0 w 52271"/>
                  <a:gd name="connsiteY3" fmla="*/ 191883 h 191882"/>
                </a:gdLst>
                <a:ahLst/>
                <a:cxnLst>
                  <a:cxn ang="0">
                    <a:pos x="connsiteX0" y="connsiteY0"/>
                  </a:cxn>
                  <a:cxn ang="0">
                    <a:pos x="connsiteX1" y="connsiteY1"/>
                  </a:cxn>
                  <a:cxn ang="0">
                    <a:pos x="connsiteX2" y="connsiteY2"/>
                  </a:cxn>
                  <a:cxn ang="0">
                    <a:pos x="connsiteX3" y="connsiteY3"/>
                  </a:cxn>
                </a:cxnLst>
                <a:rect l="l" t="t" r="r" b="b"/>
                <a:pathLst>
                  <a:path w="52271" h="191882">
                    <a:moveTo>
                      <a:pt x="0" y="0"/>
                    </a:moveTo>
                    <a:lnTo>
                      <a:pt x="52272" y="0"/>
                    </a:lnTo>
                    <a:lnTo>
                      <a:pt x="52272" y="191883"/>
                    </a:lnTo>
                    <a:lnTo>
                      <a:pt x="0" y="191883"/>
                    </a:lnTo>
                    <a:close/>
                  </a:path>
                </a:pathLst>
              </a:custGeom>
              <a:solidFill>
                <a:srgbClr val="53616E"/>
              </a:solidFill>
              <a:ln w="468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06044BF-5A23-BEA8-5FBD-883ECDB136C8}"/>
                  </a:ext>
                </a:extLst>
              </p:cNvPr>
              <p:cNvSpPr/>
              <p:nvPr/>
            </p:nvSpPr>
            <p:spPr>
              <a:xfrm>
                <a:off x="3810749" y="4734869"/>
                <a:ext cx="37473" cy="78539"/>
              </a:xfrm>
              <a:custGeom>
                <a:avLst/>
                <a:gdLst>
                  <a:gd name="connsiteX0" fmla="*/ 37473 w 37473"/>
                  <a:gd name="connsiteY0" fmla="*/ 2735 h 78539"/>
                  <a:gd name="connsiteX1" fmla="*/ 25378 w 37473"/>
                  <a:gd name="connsiteY1" fmla="*/ 250 h 78539"/>
                  <a:gd name="connsiteX2" fmla="*/ 10798 w 37473"/>
                  <a:gd name="connsiteY2" fmla="*/ 9861 h 78539"/>
                  <a:gd name="connsiteX3" fmla="*/ 250 w 37473"/>
                  <a:gd name="connsiteY3" fmla="*/ 61475 h 78539"/>
                  <a:gd name="connsiteX4" fmla="*/ 9861 w 37473"/>
                  <a:gd name="connsiteY4" fmla="*/ 76055 h 78539"/>
                  <a:gd name="connsiteX5" fmla="*/ 22003 w 37473"/>
                  <a:gd name="connsiteY5" fmla="*/ 78540 h 78539"/>
                  <a:gd name="connsiteX6" fmla="*/ 37473 w 37473"/>
                  <a:gd name="connsiteY6" fmla="*/ 2735 h 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3" h="78539">
                    <a:moveTo>
                      <a:pt x="37473" y="2735"/>
                    </a:moveTo>
                    <a:lnTo>
                      <a:pt x="25378" y="250"/>
                    </a:lnTo>
                    <a:cubicBezTo>
                      <a:pt x="18721" y="-1109"/>
                      <a:pt x="12158" y="3204"/>
                      <a:pt x="10798" y="9861"/>
                    </a:cubicBezTo>
                    <a:lnTo>
                      <a:pt x="250" y="61475"/>
                    </a:lnTo>
                    <a:cubicBezTo>
                      <a:pt x="-1109" y="68133"/>
                      <a:pt x="3204" y="74696"/>
                      <a:pt x="9861" y="76055"/>
                    </a:cubicBezTo>
                    <a:lnTo>
                      <a:pt x="22003" y="78540"/>
                    </a:lnTo>
                    <a:lnTo>
                      <a:pt x="37473" y="2735"/>
                    </a:lnTo>
                    <a:close/>
                  </a:path>
                </a:pathLst>
              </a:custGeom>
              <a:solidFill>
                <a:srgbClr val="8292A3"/>
              </a:solidFill>
              <a:ln w="468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26D2AF9-2BBD-7783-2D09-C8E8D2C240A3}"/>
                  </a:ext>
                </a:extLst>
              </p:cNvPr>
              <p:cNvSpPr/>
              <p:nvPr/>
            </p:nvSpPr>
            <p:spPr>
              <a:xfrm>
                <a:off x="3837580" y="4623764"/>
                <a:ext cx="858604" cy="515693"/>
              </a:xfrm>
              <a:custGeom>
                <a:avLst/>
                <a:gdLst>
                  <a:gd name="connsiteX0" fmla="*/ 807552 w 858604"/>
                  <a:gd name="connsiteY0" fmla="*/ 448655 h 515693"/>
                  <a:gd name="connsiteX1" fmla="*/ 433639 w 858604"/>
                  <a:gd name="connsiteY1" fmla="*/ 503177 h 515693"/>
                  <a:gd name="connsiteX2" fmla="*/ 0 w 858604"/>
                  <a:gd name="connsiteY2" fmla="*/ 216741 h 515693"/>
                  <a:gd name="connsiteX3" fmla="*/ 25362 w 858604"/>
                  <a:gd name="connsiteY3" fmla="*/ 94291 h 515693"/>
                  <a:gd name="connsiteX4" fmla="*/ 537103 w 858604"/>
                  <a:gd name="connsiteY4" fmla="*/ 3625 h 515693"/>
                  <a:gd name="connsiteX5" fmla="*/ 858605 w 858604"/>
                  <a:gd name="connsiteY5" fmla="*/ 202161 h 515693"/>
                  <a:gd name="connsiteX6" fmla="*/ 807552 w 858604"/>
                  <a:gd name="connsiteY6" fmla="*/ 448655 h 51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604" h="515693">
                    <a:moveTo>
                      <a:pt x="807552" y="448655"/>
                    </a:moveTo>
                    <a:cubicBezTo>
                      <a:pt x="807552" y="448655"/>
                      <a:pt x="606719" y="550432"/>
                      <a:pt x="433639" y="503177"/>
                    </a:cubicBezTo>
                    <a:cubicBezTo>
                      <a:pt x="260558" y="455922"/>
                      <a:pt x="0" y="216741"/>
                      <a:pt x="0" y="216741"/>
                    </a:cubicBezTo>
                    <a:cubicBezTo>
                      <a:pt x="8345" y="172205"/>
                      <a:pt x="15330" y="138498"/>
                      <a:pt x="25362" y="94291"/>
                    </a:cubicBezTo>
                    <a:cubicBezTo>
                      <a:pt x="25362" y="94291"/>
                      <a:pt x="359475" y="-21737"/>
                      <a:pt x="537103" y="3625"/>
                    </a:cubicBezTo>
                    <a:cubicBezTo>
                      <a:pt x="714730" y="29034"/>
                      <a:pt x="858605" y="202161"/>
                      <a:pt x="858605" y="202161"/>
                    </a:cubicBezTo>
                    <a:lnTo>
                      <a:pt x="807552" y="448655"/>
                    </a:lnTo>
                    <a:close/>
                  </a:path>
                </a:pathLst>
              </a:custGeom>
              <a:solidFill>
                <a:srgbClr val="FCBE41"/>
              </a:solidFill>
              <a:ln w="468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C171075-BC45-9AC7-B1C9-81EE7B93A87E}"/>
                  </a:ext>
                </a:extLst>
              </p:cNvPr>
              <p:cNvSpPr/>
              <p:nvPr/>
            </p:nvSpPr>
            <p:spPr>
              <a:xfrm>
                <a:off x="3837580" y="4814252"/>
                <a:ext cx="815662" cy="325204"/>
              </a:xfrm>
              <a:custGeom>
                <a:avLst/>
                <a:gdLst>
                  <a:gd name="connsiteX0" fmla="*/ 807552 w 815662"/>
                  <a:gd name="connsiteY0" fmla="*/ 258167 h 325204"/>
                  <a:gd name="connsiteX1" fmla="*/ 433639 w 815662"/>
                  <a:gd name="connsiteY1" fmla="*/ 312689 h 325204"/>
                  <a:gd name="connsiteX2" fmla="*/ 0 w 815662"/>
                  <a:gd name="connsiteY2" fmla="*/ 26253 h 325204"/>
                  <a:gd name="connsiteX3" fmla="*/ 5016 w 815662"/>
                  <a:gd name="connsiteY3" fmla="*/ 0 h 325204"/>
                  <a:gd name="connsiteX4" fmla="*/ 815663 w 815662"/>
                  <a:gd name="connsiteY4" fmla="*/ 219163 h 325204"/>
                  <a:gd name="connsiteX5" fmla="*/ 807552 w 815662"/>
                  <a:gd name="connsiteY5" fmla="*/ 258167 h 32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62" h="325204">
                    <a:moveTo>
                      <a:pt x="807552" y="258167"/>
                    </a:moveTo>
                    <a:cubicBezTo>
                      <a:pt x="807552" y="258167"/>
                      <a:pt x="606719" y="359944"/>
                      <a:pt x="433639" y="312689"/>
                    </a:cubicBezTo>
                    <a:cubicBezTo>
                      <a:pt x="260558" y="265434"/>
                      <a:pt x="0" y="26253"/>
                      <a:pt x="0" y="26253"/>
                    </a:cubicBezTo>
                    <a:cubicBezTo>
                      <a:pt x="1688" y="17111"/>
                      <a:pt x="3375" y="8392"/>
                      <a:pt x="5016" y="0"/>
                    </a:cubicBezTo>
                    <a:cubicBezTo>
                      <a:pt x="269794" y="201396"/>
                      <a:pt x="456704" y="377430"/>
                      <a:pt x="815663" y="219163"/>
                    </a:cubicBezTo>
                    <a:lnTo>
                      <a:pt x="807552" y="258167"/>
                    </a:lnTo>
                    <a:close/>
                  </a:path>
                </a:pathLst>
              </a:custGeom>
              <a:solidFill>
                <a:srgbClr val="FAB835"/>
              </a:solidFill>
              <a:ln w="468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FF1ACA8-BFB7-08FF-9F20-0FCA820AC81E}"/>
                  </a:ext>
                </a:extLst>
              </p:cNvPr>
              <p:cNvSpPr/>
              <p:nvPr/>
            </p:nvSpPr>
            <p:spPr>
              <a:xfrm>
                <a:off x="3858770" y="4623717"/>
                <a:ext cx="837414" cy="250588"/>
              </a:xfrm>
              <a:custGeom>
                <a:avLst/>
                <a:gdLst>
                  <a:gd name="connsiteX0" fmla="*/ 0 w 837414"/>
                  <a:gd name="connsiteY0" fmla="*/ 112761 h 250588"/>
                  <a:gd name="connsiteX1" fmla="*/ 4172 w 837414"/>
                  <a:gd name="connsiteY1" fmla="*/ 94291 h 250588"/>
                  <a:gd name="connsiteX2" fmla="*/ 515913 w 837414"/>
                  <a:gd name="connsiteY2" fmla="*/ 3625 h 250588"/>
                  <a:gd name="connsiteX3" fmla="*/ 837415 w 837414"/>
                  <a:gd name="connsiteY3" fmla="*/ 202161 h 250588"/>
                  <a:gd name="connsiteX4" fmla="*/ 827383 w 837414"/>
                  <a:gd name="connsiteY4" fmla="*/ 250588 h 250588"/>
                  <a:gd name="connsiteX5" fmla="*/ 0 w 837414"/>
                  <a:gd name="connsiteY5" fmla="*/ 112761 h 250588"/>
                  <a:gd name="connsiteX6" fmla="*/ 0 w 837414"/>
                  <a:gd name="connsiteY6" fmla="*/ 112761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414" h="250588">
                    <a:moveTo>
                      <a:pt x="0" y="112761"/>
                    </a:moveTo>
                    <a:cubicBezTo>
                      <a:pt x="1313" y="106761"/>
                      <a:pt x="2719" y="100666"/>
                      <a:pt x="4172" y="94291"/>
                    </a:cubicBezTo>
                    <a:cubicBezTo>
                      <a:pt x="4172" y="94291"/>
                      <a:pt x="338285" y="-21737"/>
                      <a:pt x="515913" y="3625"/>
                    </a:cubicBezTo>
                    <a:cubicBezTo>
                      <a:pt x="693541" y="29034"/>
                      <a:pt x="837415" y="202161"/>
                      <a:pt x="837415" y="202161"/>
                    </a:cubicBezTo>
                    <a:lnTo>
                      <a:pt x="827383" y="250588"/>
                    </a:lnTo>
                    <a:cubicBezTo>
                      <a:pt x="565465" y="-6735"/>
                      <a:pt x="341285" y="36675"/>
                      <a:pt x="0" y="112761"/>
                    </a:cubicBezTo>
                    <a:lnTo>
                      <a:pt x="0" y="112761"/>
                    </a:lnTo>
                    <a:close/>
                  </a:path>
                </a:pathLst>
              </a:custGeom>
              <a:solidFill>
                <a:srgbClr val="FCD441"/>
              </a:solidFill>
              <a:ln w="468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7D66832-0FD7-0024-E25C-CE88A17D0C5F}"/>
                  </a:ext>
                </a:extLst>
              </p:cNvPr>
              <p:cNvSpPr/>
              <p:nvPr/>
            </p:nvSpPr>
            <p:spPr>
              <a:xfrm>
                <a:off x="4136580" y="4625608"/>
                <a:ext cx="133326" cy="461297"/>
              </a:xfrm>
              <a:custGeom>
                <a:avLst/>
                <a:gdLst>
                  <a:gd name="connsiteX0" fmla="*/ 37785 w 133326"/>
                  <a:gd name="connsiteY0" fmla="*/ 461298 h 461297"/>
                  <a:gd name="connsiteX1" fmla="*/ 0 w 133326"/>
                  <a:gd name="connsiteY1" fmla="*/ 440249 h 461297"/>
                  <a:gd name="connsiteX2" fmla="*/ 90291 w 133326"/>
                  <a:gd name="connsiteY2" fmla="*/ 4313 h 461297"/>
                  <a:gd name="connsiteX3" fmla="*/ 133326 w 133326"/>
                  <a:gd name="connsiteY3" fmla="*/ 0 h 461297"/>
                  <a:gd name="connsiteX4" fmla="*/ 37785 w 133326"/>
                  <a:gd name="connsiteY4" fmla="*/ 461298 h 461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26" h="461297">
                    <a:moveTo>
                      <a:pt x="37785" y="461298"/>
                    </a:moveTo>
                    <a:cubicBezTo>
                      <a:pt x="25268" y="454735"/>
                      <a:pt x="12658" y="447703"/>
                      <a:pt x="0" y="440249"/>
                    </a:cubicBezTo>
                    <a:lnTo>
                      <a:pt x="90291" y="4313"/>
                    </a:lnTo>
                    <a:cubicBezTo>
                      <a:pt x="104870" y="2532"/>
                      <a:pt x="119262" y="1078"/>
                      <a:pt x="133326" y="0"/>
                    </a:cubicBezTo>
                    <a:lnTo>
                      <a:pt x="37785" y="461298"/>
                    </a:lnTo>
                    <a:close/>
                  </a:path>
                </a:pathLst>
              </a:custGeom>
              <a:solidFill>
                <a:srgbClr val="F5B534"/>
              </a:solidFill>
              <a:ln w="468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F49B24E-A377-B99B-4B20-9B101A525408}"/>
                  </a:ext>
                </a:extLst>
              </p:cNvPr>
              <p:cNvSpPr/>
              <p:nvPr/>
            </p:nvSpPr>
            <p:spPr>
              <a:xfrm>
                <a:off x="4343273" y="4645344"/>
                <a:ext cx="140967" cy="494107"/>
              </a:xfrm>
              <a:custGeom>
                <a:avLst/>
                <a:gdLst>
                  <a:gd name="connsiteX0" fmla="*/ 42004 w 140967"/>
                  <a:gd name="connsiteY0" fmla="*/ 493879 h 494107"/>
                  <a:gd name="connsiteX1" fmla="*/ 0 w 140967"/>
                  <a:gd name="connsiteY1" fmla="*/ 493270 h 494107"/>
                  <a:gd name="connsiteX2" fmla="*/ 102151 w 140967"/>
                  <a:gd name="connsiteY2" fmla="*/ 0 h 494107"/>
                  <a:gd name="connsiteX3" fmla="*/ 140967 w 140967"/>
                  <a:gd name="connsiteY3" fmla="*/ 16127 h 494107"/>
                  <a:gd name="connsiteX4" fmla="*/ 42004 w 140967"/>
                  <a:gd name="connsiteY4" fmla="*/ 493879 h 49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7" h="494107">
                    <a:moveTo>
                      <a:pt x="42004" y="493879"/>
                    </a:moveTo>
                    <a:cubicBezTo>
                      <a:pt x="28081" y="494301"/>
                      <a:pt x="14064" y="494160"/>
                      <a:pt x="0" y="493270"/>
                    </a:cubicBezTo>
                    <a:lnTo>
                      <a:pt x="102151" y="0"/>
                    </a:lnTo>
                    <a:cubicBezTo>
                      <a:pt x="115418" y="4782"/>
                      <a:pt x="128357" y="10173"/>
                      <a:pt x="140967" y="16127"/>
                    </a:cubicBezTo>
                    <a:lnTo>
                      <a:pt x="42004" y="493879"/>
                    </a:lnTo>
                    <a:close/>
                  </a:path>
                </a:pathLst>
              </a:custGeom>
              <a:solidFill>
                <a:srgbClr val="F5B534"/>
              </a:solidFill>
              <a:ln w="468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8EDF670-E1FB-7890-E159-185F42D00B9E}"/>
                  </a:ext>
                </a:extLst>
              </p:cNvPr>
              <p:cNvSpPr/>
              <p:nvPr/>
            </p:nvSpPr>
            <p:spPr>
              <a:xfrm>
                <a:off x="4624822" y="4799568"/>
                <a:ext cx="105596" cy="301493"/>
              </a:xfrm>
              <a:custGeom>
                <a:avLst/>
                <a:gdLst>
                  <a:gd name="connsiteX0" fmla="*/ 48860 w 105596"/>
                  <a:gd name="connsiteY0" fmla="*/ 292213 h 301493"/>
                  <a:gd name="connsiteX1" fmla="*/ 105350 w 105596"/>
                  <a:gd name="connsiteY1" fmla="*/ 19373 h 301493"/>
                  <a:gd name="connsiteX2" fmla="*/ 96303 w 105596"/>
                  <a:gd name="connsiteY2" fmla="*/ 5590 h 301493"/>
                  <a:gd name="connsiteX3" fmla="*/ 70472 w 105596"/>
                  <a:gd name="connsiteY3" fmla="*/ 246 h 301493"/>
                  <a:gd name="connsiteX4" fmla="*/ 56736 w 105596"/>
                  <a:gd name="connsiteY4" fmla="*/ 9294 h 301493"/>
                  <a:gd name="connsiteX5" fmla="*/ 246 w 105596"/>
                  <a:gd name="connsiteY5" fmla="*/ 282134 h 301493"/>
                  <a:gd name="connsiteX6" fmla="*/ 9294 w 105596"/>
                  <a:gd name="connsiteY6" fmla="*/ 295917 h 301493"/>
                  <a:gd name="connsiteX7" fmla="*/ 35124 w 105596"/>
                  <a:gd name="connsiteY7" fmla="*/ 301261 h 301493"/>
                  <a:gd name="connsiteX8" fmla="*/ 48860 w 105596"/>
                  <a:gd name="connsiteY8" fmla="*/ 292213 h 30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6" h="301493">
                    <a:moveTo>
                      <a:pt x="48860" y="292213"/>
                    </a:moveTo>
                    <a:lnTo>
                      <a:pt x="105350" y="19373"/>
                    </a:lnTo>
                    <a:cubicBezTo>
                      <a:pt x="106663" y="13091"/>
                      <a:pt x="102584" y="6903"/>
                      <a:pt x="96303" y="5590"/>
                    </a:cubicBezTo>
                    <a:lnTo>
                      <a:pt x="70472" y="246"/>
                    </a:lnTo>
                    <a:cubicBezTo>
                      <a:pt x="64190" y="-1067"/>
                      <a:pt x="58002" y="3012"/>
                      <a:pt x="56736" y="9294"/>
                    </a:cubicBezTo>
                    <a:lnTo>
                      <a:pt x="246" y="282134"/>
                    </a:lnTo>
                    <a:cubicBezTo>
                      <a:pt x="-1067" y="288416"/>
                      <a:pt x="3012" y="294604"/>
                      <a:pt x="9294" y="295917"/>
                    </a:cubicBezTo>
                    <a:lnTo>
                      <a:pt x="35124" y="301261"/>
                    </a:lnTo>
                    <a:cubicBezTo>
                      <a:pt x="41359" y="302527"/>
                      <a:pt x="47547" y="298495"/>
                      <a:pt x="48860" y="292213"/>
                    </a:cubicBezTo>
                    <a:close/>
                  </a:path>
                </a:pathLst>
              </a:custGeom>
              <a:solidFill>
                <a:srgbClr val="F5B534"/>
              </a:solidFill>
              <a:ln w="468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4D16C17-8359-93BE-C447-643008367168}"/>
                  </a:ext>
                </a:extLst>
              </p:cNvPr>
              <p:cNvSpPr/>
              <p:nvPr/>
            </p:nvSpPr>
            <p:spPr>
              <a:xfrm rot="-4668072">
                <a:off x="3774408" y="4763714"/>
                <a:ext cx="150574" cy="30940"/>
              </a:xfrm>
              <a:custGeom>
                <a:avLst/>
                <a:gdLst>
                  <a:gd name="connsiteX0" fmla="*/ 0 w 150574"/>
                  <a:gd name="connsiteY0" fmla="*/ 0 h 30940"/>
                  <a:gd name="connsiteX1" fmla="*/ 150575 w 150574"/>
                  <a:gd name="connsiteY1" fmla="*/ 0 h 30940"/>
                  <a:gd name="connsiteX2" fmla="*/ 150575 w 150574"/>
                  <a:gd name="connsiteY2" fmla="*/ 30940 h 30940"/>
                  <a:gd name="connsiteX3" fmla="*/ 0 w 150574"/>
                  <a:gd name="connsiteY3" fmla="*/ 30940 h 30940"/>
                </a:gdLst>
                <a:ahLst/>
                <a:cxnLst>
                  <a:cxn ang="0">
                    <a:pos x="connsiteX0" y="connsiteY0"/>
                  </a:cxn>
                  <a:cxn ang="0">
                    <a:pos x="connsiteX1" y="connsiteY1"/>
                  </a:cxn>
                  <a:cxn ang="0">
                    <a:pos x="connsiteX2" y="connsiteY2"/>
                  </a:cxn>
                  <a:cxn ang="0">
                    <a:pos x="connsiteX3" y="connsiteY3"/>
                  </a:cxn>
                </a:cxnLst>
                <a:rect l="l" t="t" r="r" b="b"/>
                <a:pathLst>
                  <a:path w="150574" h="30940">
                    <a:moveTo>
                      <a:pt x="0" y="0"/>
                    </a:moveTo>
                    <a:lnTo>
                      <a:pt x="150575" y="0"/>
                    </a:lnTo>
                    <a:lnTo>
                      <a:pt x="150575" y="30940"/>
                    </a:lnTo>
                    <a:lnTo>
                      <a:pt x="0" y="30940"/>
                    </a:lnTo>
                    <a:close/>
                  </a:path>
                </a:pathLst>
              </a:custGeom>
              <a:solidFill>
                <a:srgbClr val="555A6D"/>
              </a:solidFill>
              <a:ln w="468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8D73A1A-8A81-3F01-AD3D-DD527D21B20A}"/>
                  </a:ext>
                </a:extLst>
              </p:cNvPr>
              <p:cNvSpPr/>
              <p:nvPr/>
            </p:nvSpPr>
            <p:spPr>
              <a:xfrm>
                <a:off x="3794779" y="4974769"/>
                <a:ext cx="381554" cy="124372"/>
              </a:xfrm>
              <a:custGeom>
                <a:avLst/>
                <a:gdLst>
                  <a:gd name="connsiteX0" fmla="*/ 326705 w 381554"/>
                  <a:gd name="connsiteY0" fmla="*/ 0 h 124372"/>
                  <a:gd name="connsiteX1" fmla="*/ 54802 w 381554"/>
                  <a:gd name="connsiteY1" fmla="*/ 0 h 124372"/>
                  <a:gd name="connsiteX2" fmla="*/ 0 w 381554"/>
                  <a:gd name="connsiteY2" fmla="*/ 54849 h 124372"/>
                  <a:gd name="connsiteX3" fmla="*/ 0 w 381554"/>
                  <a:gd name="connsiteY3" fmla="*/ 124372 h 124372"/>
                  <a:gd name="connsiteX4" fmla="*/ 381555 w 381554"/>
                  <a:gd name="connsiteY4" fmla="*/ 124372 h 124372"/>
                  <a:gd name="connsiteX5" fmla="*/ 381555 w 381554"/>
                  <a:gd name="connsiteY5" fmla="*/ 54849 h 124372"/>
                  <a:gd name="connsiteX6" fmla="*/ 326705 w 381554"/>
                  <a:gd name="connsiteY6" fmla="*/ 0 h 12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554" h="124372">
                    <a:moveTo>
                      <a:pt x="326705" y="0"/>
                    </a:moveTo>
                    <a:lnTo>
                      <a:pt x="54802" y="0"/>
                    </a:lnTo>
                    <a:cubicBezTo>
                      <a:pt x="24659" y="0"/>
                      <a:pt x="0" y="24659"/>
                      <a:pt x="0" y="54849"/>
                    </a:cubicBezTo>
                    <a:lnTo>
                      <a:pt x="0" y="124372"/>
                    </a:lnTo>
                    <a:lnTo>
                      <a:pt x="381555" y="124372"/>
                    </a:lnTo>
                    <a:lnTo>
                      <a:pt x="381555" y="54849"/>
                    </a:lnTo>
                    <a:cubicBezTo>
                      <a:pt x="381555" y="24705"/>
                      <a:pt x="356896" y="0"/>
                      <a:pt x="326705" y="0"/>
                    </a:cubicBezTo>
                    <a:close/>
                  </a:path>
                </a:pathLst>
              </a:custGeom>
              <a:solidFill>
                <a:srgbClr val="FCD441"/>
              </a:solidFill>
              <a:ln w="468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B1636EAD-9005-CE54-15BB-5F0F3A7F51C2}"/>
                  </a:ext>
                </a:extLst>
              </p:cNvPr>
              <p:cNvSpPr/>
              <p:nvPr/>
            </p:nvSpPr>
            <p:spPr>
              <a:xfrm>
                <a:off x="4782584" y="4710179"/>
                <a:ext cx="40316" cy="182737"/>
              </a:xfrm>
              <a:custGeom>
                <a:avLst/>
                <a:gdLst>
                  <a:gd name="connsiteX0" fmla="*/ 0 w 40316"/>
                  <a:gd name="connsiteY0" fmla="*/ 0 h 182737"/>
                  <a:gd name="connsiteX1" fmla="*/ 40317 w 40316"/>
                  <a:gd name="connsiteY1" fmla="*/ 0 h 182737"/>
                  <a:gd name="connsiteX2" fmla="*/ 40317 w 40316"/>
                  <a:gd name="connsiteY2" fmla="*/ 182738 h 182737"/>
                  <a:gd name="connsiteX3" fmla="*/ 0 w 40316"/>
                  <a:gd name="connsiteY3" fmla="*/ 182738 h 182737"/>
                </a:gdLst>
                <a:ahLst/>
                <a:cxnLst>
                  <a:cxn ang="0">
                    <a:pos x="connsiteX0" y="connsiteY0"/>
                  </a:cxn>
                  <a:cxn ang="0">
                    <a:pos x="connsiteX1" y="connsiteY1"/>
                  </a:cxn>
                  <a:cxn ang="0">
                    <a:pos x="connsiteX2" y="connsiteY2"/>
                  </a:cxn>
                  <a:cxn ang="0">
                    <a:pos x="connsiteX3" y="connsiteY3"/>
                  </a:cxn>
                </a:cxnLst>
                <a:rect l="l" t="t" r="r" b="b"/>
                <a:pathLst>
                  <a:path w="40316" h="182737">
                    <a:moveTo>
                      <a:pt x="0" y="0"/>
                    </a:moveTo>
                    <a:lnTo>
                      <a:pt x="40317" y="0"/>
                    </a:lnTo>
                    <a:lnTo>
                      <a:pt x="40317" y="182738"/>
                    </a:lnTo>
                    <a:lnTo>
                      <a:pt x="0" y="182738"/>
                    </a:lnTo>
                    <a:close/>
                  </a:path>
                </a:pathLst>
              </a:custGeom>
              <a:solidFill>
                <a:srgbClr val="E39A08"/>
              </a:solidFill>
              <a:ln w="468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5DA443D-52E5-1CA4-48AE-5E955351D557}"/>
                  </a:ext>
                </a:extLst>
              </p:cNvPr>
              <p:cNvSpPr/>
              <p:nvPr/>
            </p:nvSpPr>
            <p:spPr>
              <a:xfrm>
                <a:off x="3685783" y="5119769"/>
                <a:ext cx="1195295" cy="185691"/>
              </a:xfrm>
              <a:custGeom>
                <a:avLst/>
                <a:gdLst>
                  <a:gd name="connsiteX0" fmla="*/ 1195296 w 1195295"/>
                  <a:gd name="connsiteY0" fmla="*/ 0 h 185691"/>
                  <a:gd name="connsiteX1" fmla="*/ 49458 w 1195295"/>
                  <a:gd name="connsiteY1" fmla="*/ 0 h 185691"/>
                  <a:gd name="connsiteX2" fmla="*/ 0 w 1195295"/>
                  <a:gd name="connsiteY2" fmla="*/ 56537 h 185691"/>
                  <a:gd name="connsiteX3" fmla="*/ 0 w 1195295"/>
                  <a:gd name="connsiteY3" fmla="*/ 185691 h 185691"/>
                  <a:gd name="connsiteX4" fmla="*/ 1195296 w 1195295"/>
                  <a:gd name="connsiteY4" fmla="*/ 185691 h 185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295" h="185691">
                    <a:moveTo>
                      <a:pt x="1195296" y="0"/>
                    </a:moveTo>
                    <a:lnTo>
                      <a:pt x="49458" y="0"/>
                    </a:lnTo>
                    <a:lnTo>
                      <a:pt x="0" y="56537"/>
                    </a:lnTo>
                    <a:lnTo>
                      <a:pt x="0" y="185691"/>
                    </a:lnTo>
                    <a:lnTo>
                      <a:pt x="1195296" y="185691"/>
                    </a:lnTo>
                    <a:close/>
                  </a:path>
                </a:pathLst>
              </a:custGeom>
              <a:solidFill>
                <a:srgbClr val="53616E"/>
              </a:solidFill>
              <a:ln w="468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E4C9439-6B23-B6F4-B4DB-CC0C94E0E471}"/>
                  </a:ext>
                </a:extLst>
              </p:cNvPr>
              <p:cNvSpPr/>
              <p:nvPr/>
            </p:nvSpPr>
            <p:spPr>
              <a:xfrm>
                <a:off x="3685783" y="5252626"/>
                <a:ext cx="1195295" cy="52833"/>
              </a:xfrm>
              <a:custGeom>
                <a:avLst/>
                <a:gdLst>
                  <a:gd name="connsiteX0" fmla="*/ 1195296 w 1195295"/>
                  <a:gd name="connsiteY0" fmla="*/ 0 h 52833"/>
                  <a:gd name="connsiteX1" fmla="*/ 49458 w 1195295"/>
                  <a:gd name="connsiteY1" fmla="*/ 0 h 52833"/>
                  <a:gd name="connsiteX2" fmla="*/ 0 w 1195295"/>
                  <a:gd name="connsiteY2" fmla="*/ 16080 h 52833"/>
                  <a:gd name="connsiteX3" fmla="*/ 0 w 1195295"/>
                  <a:gd name="connsiteY3" fmla="*/ 52834 h 52833"/>
                  <a:gd name="connsiteX4" fmla="*/ 1195296 w 1195295"/>
                  <a:gd name="connsiteY4" fmla="*/ 52834 h 5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295" h="52833">
                    <a:moveTo>
                      <a:pt x="1195296" y="0"/>
                    </a:moveTo>
                    <a:lnTo>
                      <a:pt x="49458" y="0"/>
                    </a:lnTo>
                    <a:lnTo>
                      <a:pt x="0" y="16080"/>
                    </a:lnTo>
                    <a:lnTo>
                      <a:pt x="0" y="52834"/>
                    </a:lnTo>
                    <a:lnTo>
                      <a:pt x="1195296" y="52834"/>
                    </a:lnTo>
                    <a:close/>
                  </a:path>
                </a:pathLst>
              </a:custGeom>
              <a:solidFill>
                <a:srgbClr val="1F313D"/>
              </a:solidFill>
              <a:ln w="468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21DC037-2DEC-7990-1FE0-A0FF07A5A211}"/>
                  </a:ext>
                </a:extLst>
              </p:cNvPr>
              <p:cNvSpPr/>
              <p:nvPr/>
            </p:nvSpPr>
            <p:spPr>
              <a:xfrm>
                <a:off x="3685783" y="5099141"/>
                <a:ext cx="1195295" cy="66850"/>
              </a:xfrm>
              <a:custGeom>
                <a:avLst/>
                <a:gdLst>
                  <a:gd name="connsiteX0" fmla="*/ 1195296 w 1195295"/>
                  <a:gd name="connsiteY0" fmla="*/ 0 h 66850"/>
                  <a:gd name="connsiteX1" fmla="*/ 49177 w 1195295"/>
                  <a:gd name="connsiteY1" fmla="*/ 0 h 66850"/>
                  <a:gd name="connsiteX2" fmla="*/ 0 w 1195295"/>
                  <a:gd name="connsiteY2" fmla="*/ 66851 h 66850"/>
                  <a:gd name="connsiteX3" fmla="*/ 1195296 w 1195295"/>
                  <a:gd name="connsiteY3" fmla="*/ 66851 h 66850"/>
                </a:gdLst>
                <a:ahLst/>
                <a:cxnLst>
                  <a:cxn ang="0">
                    <a:pos x="connsiteX0" y="connsiteY0"/>
                  </a:cxn>
                  <a:cxn ang="0">
                    <a:pos x="connsiteX1" y="connsiteY1"/>
                  </a:cxn>
                  <a:cxn ang="0">
                    <a:pos x="connsiteX2" y="connsiteY2"/>
                  </a:cxn>
                  <a:cxn ang="0">
                    <a:pos x="connsiteX3" y="connsiteY3"/>
                  </a:cxn>
                </a:cxnLst>
                <a:rect l="l" t="t" r="r" b="b"/>
                <a:pathLst>
                  <a:path w="1195295" h="66850">
                    <a:moveTo>
                      <a:pt x="1195296" y="0"/>
                    </a:moveTo>
                    <a:lnTo>
                      <a:pt x="49177" y="0"/>
                    </a:lnTo>
                    <a:lnTo>
                      <a:pt x="0" y="66851"/>
                    </a:lnTo>
                    <a:lnTo>
                      <a:pt x="1195296" y="66851"/>
                    </a:lnTo>
                    <a:close/>
                  </a:path>
                </a:pathLst>
              </a:custGeom>
              <a:solidFill>
                <a:srgbClr val="FBCA27"/>
              </a:solidFill>
              <a:ln w="468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212C3BC1-80A9-BCBF-D7C9-81C3B2DC2B2D}"/>
                  </a:ext>
                </a:extLst>
              </p:cNvPr>
              <p:cNvSpPr/>
              <p:nvPr/>
            </p:nvSpPr>
            <p:spPr>
              <a:xfrm>
                <a:off x="4917458" y="5082780"/>
                <a:ext cx="379539" cy="222491"/>
              </a:xfrm>
              <a:custGeom>
                <a:avLst/>
                <a:gdLst>
                  <a:gd name="connsiteX0" fmla="*/ 379539 w 379539"/>
                  <a:gd name="connsiteY0" fmla="*/ 0 h 222491"/>
                  <a:gd name="connsiteX1" fmla="*/ 0 w 379539"/>
                  <a:gd name="connsiteY1" fmla="*/ 0 h 222491"/>
                  <a:gd name="connsiteX2" fmla="*/ 0 w 379539"/>
                  <a:gd name="connsiteY2" fmla="*/ 222492 h 222491"/>
                  <a:gd name="connsiteX3" fmla="*/ 377992 w 379539"/>
                  <a:gd name="connsiteY3" fmla="*/ 220945 h 222491"/>
                </a:gdLst>
                <a:ahLst/>
                <a:cxnLst>
                  <a:cxn ang="0">
                    <a:pos x="connsiteX0" y="connsiteY0"/>
                  </a:cxn>
                  <a:cxn ang="0">
                    <a:pos x="connsiteX1" y="connsiteY1"/>
                  </a:cxn>
                  <a:cxn ang="0">
                    <a:pos x="connsiteX2" y="connsiteY2"/>
                  </a:cxn>
                  <a:cxn ang="0">
                    <a:pos x="connsiteX3" y="connsiteY3"/>
                  </a:cxn>
                </a:cxnLst>
                <a:rect l="l" t="t" r="r" b="b"/>
                <a:pathLst>
                  <a:path w="379539" h="222491">
                    <a:moveTo>
                      <a:pt x="379539" y="0"/>
                    </a:moveTo>
                    <a:lnTo>
                      <a:pt x="0" y="0"/>
                    </a:lnTo>
                    <a:lnTo>
                      <a:pt x="0" y="222492"/>
                    </a:lnTo>
                    <a:lnTo>
                      <a:pt x="377992" y="220945"/>
                    </a:lnTo>
                    <a:close/>
                  </a:path>
                </a:pathLst>
              </a:custGeom>
              <a:solidFill>
                <a:srgbClr val="1F313D"/>
              </a:solidFill>
              <a:ln w="468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DFCB8D4-C7C5-FEBF-0E7C-4EF279C52C05}"/>
                  </a:ext>
                </a:extLst>
              </p:cNvPr>
              <p:cNvSpPr/>
              <p:nvPr/>
            </p:nvSpPr>
            <p:spPr>
              <a:xfrm>
                <a:off x="4968041" y="5123050"/>
                <a:ext cx="288826" cy="288639"/>
              </a:xfrm>
              <a:custGeom>
                <a:avLst/>
                <a:gdLst>
                  <a:gd name="connsiteX0" fmla="*/ 144531 w 288826"/>
                  <a:gd name="connsiteY0" fmla="*/ 288639 h 288639"/>
                  <a:gd name="connsiteX1" fmla="*/ 0 w 288826"/>
                  <a:gd name="connsiteY1" fmla="*/ 144296 h 288639"/>
                  <a:gd name="connsiteX2" fmla="*/ 144531 w 288826"/>
                  <a:gd name="connsiteY2" fmla="*/ 0 h 288639"/>
                  <a:gd name="connsiteX3" fmla="*/ 288827 w 288826"/>
                  <a:gd name="connsiteY3" fmla="*/ 144296 h 288639"/>
                  <a:gd name="connsiteX4" fmla="*/ 144531 w 288826"/>
                  <a:gd name="connsiteY4" fmla="*/ 288639 h 288639"/>
                  <a:gd name="connsiteX5" fmla="*/ 144531 w 288826"/>
                  <a:gd name="connsiteY5" fmla="*/ 288639 h 28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826" h="288639">
                    <a:moveTo>
                      <a:pt x="144531" y="288639"/>
                    </a:moveTo>
                    <a:cubicBezTo>
                      <a:pt x="65022" y="288639"/>
                      <a:pt x="0" y="223805"/>
                      <a:pt x="0" y="144296"/>
                    </a:cubicBezTo>
                    <a:cubicBezTo>
                      <a:pt x="0" y="64788"/>
                      <a:pt x="65022" y="0"/>
                      <a:pt x="144531" y="0"/>
                    </a:cubicBezTo>
                    <a:cubicBezTo>
                      <a:pt x="224039" y="0"/>
                      <a:pt x="288827" y="64835"/>
                      <a:pt x="288827" y="144296"/>
                    </a:cubicBezTo>
                    <a:cubicBezTo>
                      <a:pt x="288874" y="223805"/>
                      <a:pt x="224039" y="288639"/>
                      <a:pt x="144531" y="288639"/>
                    </a:cubicBezTo>
                    <a:lnTo>
                      <a:pt x="144531" y="288639"/>
                    </a:lnTo>
                    <a:close/>
                  </a:path>
                </a:pathLst>
              </a:custGeom>
              <a:solidFill>
                <a:srgbClr val="404C59"/>
              </a:solidFill>
              <a:ln w="468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53721FB-2699-BD10-6646-79906550D1BD}"/>
                  </a:ext>
                </a:extLst>
              </p:cNvPr>
              <p:cNvSpPr/>
              <p:nvPr/>
            </p:nvSpPr>
            <p:spPr>
              <a:xfrm>
                <a:off x="5028516" y="5183525"/>
                <a:ext cx="167923" cy="167736"/>
              </a:xfrm>
              <a:custGeom>
                <a:avLst/>
                <a:gdLst>
                  <a:gd name="connsiteX0" fmla="*/ 84009 w 167923"/>
                  <a:gd name="connsiteY0" fmla="*/ 167736 h 167736"/>
                  <a:gd name="connsiteX1" fmla="*/ 0 w 167923"/>
                  <a:gd name="connsiteY1" fmla="*/ 83868 h 167736"/>
                  <a:gd name="connsiteX2" fmla="*/ 84009 w 167923"/>
                  <a:gd name="connsiteY2" fmla="*/ 0 h 167736"/>
                  <a:gd name="connsiteX3" fmla="*/ 167924 w 167923"/>
                  <a:gd name="connsiteY3" fmla="*/ 83868 h 167736"/>
                  <a:gd name="connsiteX4" fmla="*/ 84009 w 167923"/>
                  <a:gd name="connsiteY4" fmla="*/ 167736 h 167736"/>
                  <a:gd name="connsiteX5" fmla="*/ 84009 w 167923"/>
                  <a:gd name="connsiteY5" fmla="*/ 167736 h 16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923" h="167736">
                    <a:moveTo>
                      <a:pt x="84009" y="167736"/>
                    </a:moveTo>
                    <a:cubicBezTo>
                      <a:pt x="37832" y="167736"/>
                      <a:pt x="0" y="130045"/>
                      <a:pt x="0" y="83868"/>
                    </a:cubicBezTo>
                    <a:cubicBezTo>
                      <a:pt x="0" y="37645"/>
                      <a:pt x="37785" y="0"/>
                      <a:pt x="84009" y="0"/>
                    </a:cubicBezTo>
                    <a:cubicBezTo>
                      <a:pt x="130232" y="0"/>
                      <a:pt x="167924" y="37691"/>
                      <a:pt x="167924" y="83868"/>
                    </a:cubicBezTo>
                    <a:cubicBezTo>
                      <a:pt x="167924" y="130045"/>
                      <a:pt x="130232" y="167736"/>
                      <a:pt x="84009" y="167736"/>
                    </a:cubicBezTo>
                    <a:lnTo>
                      <a:pt x="84009" y="167736"/>
                    </a:lnTo>
                    <a:close/>
                  </a:path>
                </a:pathLst>
              </a:custGeom>
              <a:solidFill>
                <a:srgbClr val="E39A08"/>
              </a:solidFill>
              <a:ln w="468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0B802C0-AC19-B66D-A93D-93427C411A94}"/>
                  </a:ext>
                </a:extLst>
              </p:cNvPr>
              <p:cNvSpPr/>
              <p:nvPr/>
            </p:nvSpPr>
            <p:spPr>
              <a:xfrm>
                <a:off x="5071599" y="5226467"/>
                <a:ext cx="81805" cy="81758"/>
              </a:xfrm>
              <a:custGeom>
                <a:avLst/>
                <a:gdLst>
                  <a:gd name="connsiteX0" fmla="*/ 40926 w 81805"/>
                  <a:gd name="connsiteY0" fmla="*/ 81758 h 81758"/>
                  <a:gd name="connsiteX1" fmla="*/ 0 w 81805"/>
                  <a:gd name="connsiteY1" fmla="*/ 40879 h 81758"/>
                  <a:gd name="connsiteX2" fmla="*/ 40926 w 81805"/>
                  <a:gd name="connsiteY2" fmla="*/ 0 h 81758"/>
                  <a:gd name="connsiteX3" fmla="*/ 81805 w 81805"/>
                  <a:gd name="connsiteY3" fmla="*/ 40879 h 81758"/>
                  <a:gd name="connsiteX4" fmla="*/ 40926 w 81805"/>
                  <a:gd name="connsiteY4" fmla="*/ 81758 h 81758"/>
                  <a:gd name="connsiteX5" fmla="*/ 40926 w 81805"/>
                  <a:gd name="connsiteY5" fmla="*/ 81758 h 8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05" h="81758">
                    <a:moveTo>
                      <a:pt x="40926" y="81758"/>
                    </a:moveTo>
                    <a:cubicBezTo>
                      <a:pt x="18424" y="81758"/>
                      <a:pt x="0" y="63382"/>
                      <a:pt x="0" y="40879"/>
                    </a:cubicBezTo>
                    <a:cubicBezTo>
                      <a:pt x="0" y="18377"/>
                      <a:pt x="18424" y="0"/>
                      <a:pt x="40926" y="0"/>
                    </a:cubicBezTo>
                    <a:cubicBezTo>
                      <a:pt x="63428" y="0"/>
                      <a:pt x="81805" y="18377"/>
                      <a:pt x="81805" y="40879"/>
                    </a:cubicBezTo>
                    <a:cubicBezTo>
                      <a:pt x="81758" y="63429"/>
                      <a:pt x="63428" y="81758"/>
                      <a:pt x="40926" y="81758"/>
                    </a:cubicBezTo>
                    <a:lnTo>
                      <a:pt x="40926" y="81758"/>
                    </a:lnTo>
                    <a:close/>
                  </a:path>
                </a:pathLst>
              </a:custGeom>
              <a:solidFill>
                <a:srgbClr val="F5B83D"/>
              </a:solidFill>
              <a:ln w="468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813A9AA-03E7-892A-CED2-8979CA4C15A5}"/>
                  </a:ext>
                </a:extLst>
              </p:cNvPr>
              <p:cNvSpPr/>
              <p:nvPr/>
            </p:nvSpPr>
            <p:spPr>
              <a:xfrm>
                <a:off x="4060119" y="5122628"/>
                <a:ext cx="288826" cy="288592"/>
              </a:xfrm>
              <a:custGeom>
                <a:avLst/>
                <a:gdLst>
                  <a:gd name="connsiteX0" fmla="*/ 144531 w 288826"/>
                  <a:gd name="connsiteY0" fmla="*/ 288592 h 288592"/>
                  <a:gd name="connsiteX1" fmla="*/ 0 w 288826"/>
                  <a:gd name="connsiteY1" fmla="*/ 144296 h 288592"/>
                  <a:gd name="connsiteX2" fmla="*/ 144531 w 288826"/>
                  <a:gd name="connsiteY2" fmla="*/ 0 h 288592"/>
                  <a:gd name="connsiteX3" fmla="*/ 288827 w 288826"/>
                  <a:gd name="connsiteY3" fmla="*/ 144296 h 288592"/>
                  <a:gd name="connsiteX4" fmla="*/ 144531 w 288826"/>
                  <a:gd name="connsiteY4" fmla="*/ 288592 h 288592"/>
                  <a:gd name="connsiteX5" fmla="*/ 144531 w 288826"/>
                  <a:gd name="connsiteY5" fmla="*/ 288592 h 28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826" h="288592">
                    <a:moveTo>
                      <a:pt x="144531" y="288592"/>
                    </a:moveTo>
                    <a:cubicBezTo>
                      <a:pt x="65069" y="288592"/>
                      <a:pt x="0" y="223757"/>
                      <a:pt x="0" y="144296"/>
                    </a:cubicBezTo>
                    <a:cubicBezTo>
                      <a:pt x="0" y="64788"/>
                      <a:pt x="65022" y="0"/>
                      <a:pt x="144531" y="0"/>
                    </a:cubicBezTo>
                    <a:cubicBezTo>
                      <a:pt x="224039" y="0"/>
                      <a:pt x="288827" y="64835"/>
                      <a:pt x="288827" y="144296"/>
                    </a:cubicBezTo>
                    <a:cubicBezTo>
                      <a:pt x="288827" y="223804"/>
                      <a:pt x="224039" y="288592"/>
                      <a:pt x="144531" y="288592"/>
                    </a:cubicBezTo>
                    <a:lnTo>
                      <a:pt x="144531" y="288592"/>
                    </a:lnTo>
                    <a:close/>
                  </a:path>
                </a:pathLst>
              </a:custGeom>
              <a:solidFill>
                <a:srgbClr val="404C59"/>
              </a:solidFill>
              <a:ln w="468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A33BC6BA-3D84-6BBE-B760-750A07BAE6A0}"/>
                  </a:ext>
                </a:extLst>
              </p:cNvPr>
              <p:cNvSpPr/>
              <p:nvPr/>
            </p:nvSpPr>
            <p:spPr>
              <a:xfrm>
                <a:off x="4120594" y="5183056"/>
                <a:ext cx="167876" cy="167735"/>
              </a:xfrm>
              <a:custGeom>
                <a:avLst/>
                <a:gdLst>
                  <a:gd name="connsiteX0" fmla="*/ 84009 w 167876"/>
                  <a:gd name="connsiteY0" fmla="*/ 167736 h 167735"/>
                  <a:gd name="connsiteX1" fmla="*/ 0 w 167876"/>
                  <a:gd name="connsiteY1" fmla="*/ 83868 h 167735"/>
                  <a:gd name="connsiteX2" fmla="*/ 84009 w 167876"/>
                  <a:gd name="connsiteY2" fmla="*/ 0 h 167735"/>
                  <a:gd name="connsiteX3" fmla="*/ 167877 w 167876"/>
                  <a:gd name="connsiteY3" fmla="*/ 83868 h 167735"/>
                  <a:gd name="connsiteX4" fmla="*/ 84009 w 167876"/>
                  <a:gd name="connsiteY4" fmla="*/ 167736 h 167735"/>
                  <a:gd name="connsiteX5" fmla="*/ 84009 w 167876"/>
                  <a:gd name="connsiteY5" fmla="*/ 167736 h 16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876" h="167735">
                    <a:moveTo>
                      <a:pt x="84009" y="167736"/>
                    </a:moveTo>
                    <a:cubicBezTo>
                      <a:pt x="37785" y="167736"/>
                      <a:pt x="0" y="130045"/>
                      <a:pt x="0" y="83868"/>
                    </a:cubicBezTo>
                    <a:cubicBezTo>
                      <a:pt x="0" y="37644"/>
                      <a:pt x="37785" y="0"/>
                      <a:pt x="84009" y="0"/>
                    </a:cubicBezTo>
                    <a:cubicBezTo>
                      <a:pt x="130232" y="0"/>
                      <a:pt x="167877" y="37691"/>
                      <a:pt x="167877" y="83868"/>
                    </a:cubicBezTo>
                    <a:cubicBezTo>
                      <a:pt x="167923" y="130045"/>
                      <a:pt x="130232" y="167736"/>
                      <a:pt x="84009" y="167736"/>
                    </a:cubicBezTo>
                    <a:lnTo>
                      <a:pt x="84009" y="167736"/>
                    </a:lnTo>
                    <a:close/>
                  </a:path>
                </a:pathLst>
              </a:custGeom>
              <a:solidFill>
                <a:srgbClr val="E39A08"/>
              </a:solidFill>
              <a:ln w="4687"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F555D59-E336-5D1D-C31F-2A1725DAF1C1}"/>
                  </a:ext>
                </a:extLst>
              </p:cNvPr>
              <p:cNvSpPr/>
              <p:nvPr/>
            </p:nvSpPr>
            <p:spPr>
              <a:xfrm>
                <a:off x="4163676" y="5226045"/>
                <a:ext cx="81805" cy="81758"/>
              </a:xfrm>
              <a:custGeom>
                <a:avLst/>
                <a:gdLst>
                  <a:gd name="connsiteX0" fmla="*/ 40926 w 81805"/>
                  <a:gd name="connsiteY0" fmla="*/ 81758 h 81758"/>
                  <a:gd name="connsiteX1" fmla="*/ 0 w 81805"/>
                  <a:gd name="connsiteY1" fmla="*/ 40879 h 81758"/>
                  <a:gd name="connsiteX2" fmla="*/ 40926 w 81805"/>
                  <a:gd name="connsiteY2" fmla="*/ 0 h 81758"/>
                  <a:gd name="connsiteX3" fmla="*/ 81805 w 81805"/>
                  <a:gd name="connsiteY3" fmla="*/ 40879 h 81758"/>
                  <a:gd name="connsiteX4" fmla="*/ 40926 w 81805"/>
                  <a:gd name="connsiteY4" fmla="*/ 81758 h 81758"/>
                  <a:gd name="connsiteX5" fmla="*/ 40926 w 81805"/>
                  <a:gd name="connsiteY5" fmla="*/ 81758 h 8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05" h="81758">
                    <a:moveTo>
                      <a:pt x="40926" y="81758"/>
                    </a:moveTo>
                    <a:cubicBezTo>
                      <a:pt x="18424" y="81758"/>
                      <a:pt x="0" y="63428"/>
                      <a:pt x="0" y="40879"/>
                    </a:cubicBezTo>
                    <a:cubicBezTo>
                      <a:pt x="0" y="18377"/>
                      <a:pt x="18424" y="0"/>
                      <a:pt x="40926" y="0"/>
                    </a:cubicBezTo>
                    <a:cubicBezTo>
                      <a:pt x="63429" y="0"/>
                      <a:pt x="81805" y="18377"/>
                      <a:pt x="81805" y="40879"/>
                    </a:cubicBezTo>
                    <a:cubicBezTo>
                      <a:pt x="81758" y="63382"/>
                      <a:pt x="63429" y="81758"/>
                      <a:pt x="40926" y="81758"/>
                    </a:cubicBezTo>
                    <a:lnTo>
                      <a:pt x="40926" y="81758"/>
                    </a:lnTo>
                    <a:close/>
                  </a:path>
                </a:pathLst>
              </a:custGeom>
              <a:solidFill>
                <a:srgbClr val="F5B83D"/>
              </a:solidFill>
              <a:ln w="468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C3EB9D5-44FE-C637-7187-C585ECA5E8D3}"/>
                  </a:ext>
                </a:extLst>
              </p:cNvPr>
              <p:cNvSpPr/>
              <p:nvPr/>
            </p:nvSpPr>
            <p:spPr>
              <a:xfrm>
                <a:off x="3745649" y="5122628"/>
                <a:ext cx="288826" cy="288592"/>
              </a:xfrm>
              <a:custGeom>
                <a:avLst/>
                <a:gdLst>
                  <a:gd name="connsiteX0" fmla="*/ 144531 w 288826"/>
                  <a:gd name="connsiteY0" fmla="*/ 288592 h 288592"/>
                  <a:gd name="connsiteX1" fmla="*/ 0 w 288826"/>
                  <a:gd name="connsiteY1" fmla="*/ 144296 h 288592"/>
                  <a:gd name="connsiteX2" fmla="*/ 144531 w 288826"/>
                  <a:gd name="connsiteY2" fmla="*/ 0 h 288592"/>
                  <a:gd name="connsiteX3" fmla="*/ 288827 w 288826"/>
                  <a:gd name="connsiteY3" fmla="*/ 144296 h 288592"/>
                  <a:gd name="connsiteX4" fmla="*/ 144531 w 288826"/>
                  <a:gd name="connsiteY4" fmla="*/ 288592 h 288592"/>
                  <a:gd name="connsiteX5" fmla="*/ 144531 w 288826"/>
                  <a:gd name="connsiteY5" fmla="*/ 288592 h 28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826" h="288592">
                    <a:moveTo>
                      <a:pt x="144531" y="288592"/>
                    </a:moveTo>
                    <a:cubicBezTo>
                      <a:pt x="65022" y="288592"/>
                      <a:pt x="0" y="223757"/>
                      <a:pt x="0" y="144296"/>
                    </a:cubicBezTo>
                    <a:cubicBezTo>
                      <a:pt x="0" y="64788"/>
                      <a:pt x="65022" y="0"/>
                      <a:pt x="144531" y="0"/>
                    </a:cubicBezTo>
                    <a:cubicBezTo>
                      <a:pt x="224039" y="0"/>
                      <a:pt x="288827" y="64835"/>
                      <a:pt x="288827" y="144296"/>
                    </a:cubicBezTo>
                    <a:cubicBezTo>
                      <a:pt x="288874" y="223804"/>
                      <a:pt x="224039" y="288592"/>
                      <a:pt x="144531" y="288592"/>
                    </a:cubicBezTo>
                    <a:lnTo>
                      <a:pt x="144531" y="288592"/>
                    </a:lnTo>
                    <a:close/>
                  </a:path>
                </a:pathLst>
              </a:custGeom>
              <a:solidFill>
                <a:srgbClr val="404C59"/>
              </a:solidFill>
              <a:ln w="468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D03722A-1408-1649-9C52-6DE06C20B1A7}"/>
                  </a:ext>
                </a:extLst>
              </p:cNvPr>
              <p:cNvSpPr/>
              <p:nvPr/>
            </p:nvSpPr>
            <p:spPr>
              <a:xfrm>
                <a:off x="3806124" y="5183056"/>
                <a:ext cx="167876" cy="167735"/>
              </a:xfrm>
              <a:custGeom>
                <a:avLst/>
                <a:gdLst>
                  <a:gd name="connsiteX0" fmla="*/ 84009 w 167876"/>
                  <a:gd name="connsiteY0" fmla="*/ 167736 h 167735"/>
                  <a:gd name="connsiteX1" fmla="*/ 0 w 167876"/>
                  <a:gd name="connsiteY1" fmla="*/ 83868 h 167735"/>
                  <a:gd name="connsiteX2" fmla="*/ 84009 w 167876"/>
                  <a:gd name="connsiteY2" fmla="*/ 0 h 167735"/>
                  <a:gd name="connsiteX3" fmla="*/ 167877 w 167876"/>
                  <a:gd name="connsiteY3" fmla="*/ 83868 h 167735"/>
                  <a:gd name="connsiteX4" fmla="*/ 84009 w 167876"/>
                  <a:gd name="connsiteY4" fmla="*/ 167736 h 167735"/>
                  <a:gd name="connsiteX5" fmla="*/ 84009 w 167876"/>
                  <a:gd name="connsiteY5" fmla="*/ 167736 h 16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876" h="167735">
                    <a:moveTo>
                      <a:pt x="84009" y="167736"/>
                    </a:moveTo>
                    <a:cubicBezTo>
                      <a:pt x="37785" y="167736"/>
                      <a:pt x="0" y="130045"/>
                      <a:pt x="0" y="83868"/>
                    </a:cubicBezTo>
                    <a:cubicBezTo>
                      <a:pt x="0" y="37644"/>
                      <a:pt x="37785" y="0"/>
                      <a:pt x="84009" y="0"/>
                    </a:cubicBezTo>
                    <a:cubicBezTo>
                      <a:pt x="130232" y="0"/>
                      <a:pt x="167877" y="37691"/>
                      <a:pt x="167877" y="83868"/>
                    </a:cubicBezTo>
                    <a:cubicBezTo>
                      <a:pt x="167877" y="130045"/>
                      <a:pt x="130232" y="167736"/>
                      <a:pt x="84009" y="167736"/>
                    </a:cubicBezTo>
                    <a:lnTo>
                      <a:pt x="84009" y="167736"/>
                    </a:lnTo>
                    <a:close/>
                  </a:path>
                </a:pathLst>
              </a:custGeom>
              <a:solidFill>
                <a:srgbClr val="E39A08"/>
              </a:solidFill>
              <a:ln w="468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75DD389-336A-DFC6-B078-4085DAE236B6}"/>
                  </a:ext>
                </a:extLst>
              </p:cNvPr>
              <p:cNvSpPr/>
              <p:nvPr/>
            </p:nvSpPr>
            <p:spPr>
              <a:xfrm>
                <a:off x="3849159" y="5226045"/>
                <a:ext cx="81805" cy="81758"/>
              </a:xfrm>
              <a:custGeom>
                <a:avLst/>
                <a:gdLst>
                  <a:gd name="connsiteX0" fmla="*/ 40926 w 81805"/>
                  <a:gd name="connsiteY0" fmla="*/ 81758 h 81758"/>
                  <a:gd name="connsiteX1" fmla="*/ 0 w 81805"/>
                  <a:gd name="connsiteY1" fmla="*/ 40879 h 81758"/>
                  <a:gd name="connsiteX2" fmla="*/ 40926 w 81805"/>
                  <a:gd name="connsiteY2" fmla="*/ 0 h 81758"/>
                  <a:gd name="connsiteX3" fmla="*/ 81805 w 81805"/>
                  <a:gd name="connsiteY3" fmla="*/ 40879 h 81758"/>
                  <a:gd name="connsiteX4" fmla="*/ 40926 w 81805"/>
                  <a:gd name="connsiteY4" fmla="*/ 81758 h 81758"/>
                  <a:gd name="connsiteX5" fmla="*/ 40926 w 81805"/>
                  <a:gd name="connsiteY5" fmla="*/ 81758 h 8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05" h="81758">
                    <a:moveTo>
                      <a:pt x="40926" y="81758"/>
                    </a:moveTo>
                    <a:cubicBezTo>
                      <a:pt x="18424" y="81758"/>
                      <a:pt x="0" y="63428"/>
                      <a:pt x="0" y="40879"/>
                    </a:cubicBezTo>
                    <a:cubicBezTo>
                      <a:pt x="0" y="18377"/>
                      <a:pt x="18377" y="0"/>
                      <a:pt x="40926" y="0"/>
                    </a:cubicBezTo>
                    <a:cubicBezTo>
                      <a:pt x="63475" y="0"/>
                      <a:pt x="81805" y="18377"/>
                      <a:pt x="81805" y="40879"/>
                    </a:cubicBezTo>
                    <a:cubicBezTo>
                      <a:pt x="81805" y="63382"/>
                      <a:pt x="63475" y="81758"/>
                      <a:pt x="40926" y="81758"/>
                    </a:cubicBezTo>
                    <a:lnTo>
                      <a:pt x="40926" y="81758"/>
                    </a:lnTo>
                    <a:close/>
                  </a:path>
                </a:pathLst>
              </a:custGeom>
              <a:solidFill>
                <a:srgbClr val="F5B83D"/>
              </a:solidFill>
              <a:ln w="468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8AD55CBE-E6E1-9884-FC79-C6078A4F1382}"/>
                  </a:ext>
                </a:extLst>
              </p:cNvPr>
              <p:cNvSpPr/>
              <p:nvPr/>
            </p:nvSpPr>
            <p:spPr>
              <a:xfrm>
                <a:off x="4880188" y="4746839"/>
                <a:ext cx="465610" cy="558667"/>
              </a:xfrm>
              <a:custGeom>
                <a:avLst/>
                <a:gdLst>
                  <a:gd name="connsiteX0" fmla="*/ 2250 w 465610"/>
                  <a:gd name="connsiteY0" fmla="*/ 0 h 558667"/>
                  <a:gd name="connsiteX1" fmla="*/ 325909 w 465610"/>
                  <a:gd name="connsiteY1" fmla="*/ 1078 h 558667"/>
                  <a:gd name="connsiteX2" fmla="*/ 412637 w 465610"/>
                  <a:gd name="connsiteY2" fmla="*/ 73555 h 558667"/>
                  <a:gd name="connsiteX3" fmla="*/ 465611 w 465610"/>
                  <a:gd name="connsiteY3" fmla="*/ 265387 h 558667"/>
                  <a:gd name="connsiteX4" fmla="*/ 464533 w 465610"/>
                  <a:gd name="connsiteY4" fmla="*/ 556652 h 558667"/>
                  <a:gd name="connsiteX5" fmla="*/ 390509 w 465610"/>
                  <a:gd name="connsiteY5" fmla="*/ 556886 h 558667"/>
                  <a:gd name="connsiteX6" fmla="*/ 394682 w 465610"/>
                  <a:gd name="connsiteY6" fmla="*/ 520554 h 558667"/>
                  <a:gd name="connsiteX7" fmla="*/ 232383 w 465610"/>
                  <a:gd name="connsiteY7" fmla="*/ 358303 h 558667"/>
                  <a:gd name="connsiteX8" fmla="*/ 69898 w 465610"/>
                  <a:gd name="connsiteY8" fmla="*/ 520554 h 558667"/>
                  <a:gd name="connsiteX9" fmla="*/ 74492 w 465610"/>
                  <a:gd name="connsiteY9" fmla="*/ 558245 h 558667"/>
                  <a:gd name="connsiteX10" fmla="*/ 0 w 465610"/>
                  <a:gd name="connsiteY10" fmla="*/ 558667 h 558667"/>
                  <a:gd name="connsiteX11" fmla="*/ 2250 w 465610"/>
                  <a:gd name="connsiteY11" fmla="*/ 0 h 558667"/>
                  <a:gd name="connsiteX12" fmla="*/ 2250 w 465610"/>
                  <a:gd name="connsiteY12" fmla="*/ 0 h 5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5610" h="558667">
                    <a:moveTo>
                      <a:pt x="2250" y="0"/>
                    </a:moveTo>
                    <a:cubicBezTo>
                      <a:pt x="109980" y="188"/>
                      <a:pt x="217944" y="656"/>
                      <a:pt x="325909" y="1078"/>
                    </a:cubicBezTo>
                    <a:cubicBezTo>
                      <a:pt x="374523" y="1313"/>
                      <a:pt x="392713" y="21893"/>
                      <a:pt x="412637" y="73555"/>
                    </a:cubicBezTo>
                    <a:cubicBezTo>
                      <a:pt x="425529" y="107261"/>
                      <a:pt x="465611" y="265387"/>
                      <a:pt x="465611" y="265387"/>
                    </a:cubicBezTo>
                    <a:cubicBezTo>
                      <a:pt x="465189" y="362381"/>
                      <a:pt x="464954" y="459423"/>
                      <a:pt x="464533" y="556652"/>
                    </a:cubicBezTo>
                    <a:lnTo>
                      <a:pt x="390509" y="556886"/>
                    </a:lnTo>
                    <a:cubicBezTo>
                      <a:pt x="393369" y="545260"/>
                      <a:pt x="394682" y="533024"/>
                      <a:pt x="394682" y="520554"/>
                    </a:cubicBezTo>
                    <a:cubicBezTo>
                      <a:pt x="394682" y="430779"/>
                      <a:pt x="321971" y="358303"/>
                      <a:pt x="232383" y="358303"/>
                    </a:cubicBezTo>
                    <a:cubicBezTo>
                      <a:pt x="142608" y="358303"/>
                      <a:pt x="69898" y="430779"/>
                      <a:pt x="69898" y="520554"/>
                    </a:cubicBezTo>
                    <a:cubicBezTo>
                      <a:pt x="69898" y="533493"/>
                      <a:pt x="71445" y="546197"/>
                      <a:pt x="74492" y="558245"/>
                    </a:cubicBezTo>
                    <a:lnTo>
                      <a:pt x="0" y="558667"/>
                    </a:lnTo>
                    <a:cubicBezTo>
                      <a:pt x="703" y="372273"/>
                      <a:pt x="1359" y="186113"/>
                      <a:pt x="2250" y="0"/>
                    </a:cubicBezTo>
                    <a:lnTo>
                      <a:pt x="2250" y="0"/>
                    </a:lnTo>
                    <a:close/>
                  </a:path>
                </a:pathLst>
              </a:custGeom>
              <a:solidFill>
                <a:srgbClr val="FCBE41"/>
              </a:solidFill>
              <a:ln w="468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7711708-7C07-6D83-D861-8C63A9113662}"/>
                  </a:ext>
                </a:extLst>
              </p:cNvPr>
              <p:cNvSpPr/>
              <p:nvPr/>
            </p:nvSpPr>
            <p:spPr>
              <a:xfrm>
                <a:off x="4882204" y="4746839"/>
                <a:ext cx="397916" cy="44864"/>
              </a:xfrm>
              <a:custGeom>
                <a:avLst/>
                <a:gdLst>
                  <a:gd name="connsiteX0" fmla="*/ 234 w 397916"/>
                  <a:gd name="connsiteY0" fmla="*/ 0 h 44864"/>
                  <a:gd name="connsiteX1" fmla="*/ 323893 w 397916"/>
                  <a:gd name="connsiteY1" fmla="*/ 1078 h 44864"/>
                  <a:gd name="connsiteX2" fmla="*/ 397916 w 397916"/>
                  <a:gd name="connsiteY2" fmla="*/ 44864 h 44864"/>
                  <a:gd name="connsiteX3" fmla="*/ 0 w 397916"/>
                  <a:gd name="connsiteY3" fmla="*/ 44864 h 44864"/>
                  <a:gd name="connsiteX4" fmla="*/ 234 w 397916"/>
                  <a:gd name="connsiteY4" fmla="*/ 0 h 44864"/>
                  <a:gd name="connsiteX5" fmla="*/ 234 w 397916"/>
                  <a:gd name="connsiteY5" fmla="*/ 0 h 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916" h="44864">
                    <a:moveTo>
                      <a:pt x="234" y="0"/>
                    </a:moveTo>
                    <a:cubicBezTo>
                      <a:pt x="107964" y="188"/>
                      <a:pt x="215929" y="656"/>
                      <a:pt x="323893" y="1078"/>
                    </a:cubicBezTo>
                    <a:cubicBezTo>
                      <a:pt x="362241" y="1266"/>
                      <a:pt x="381649" y="14111"/>
                      <a:pt x="397916" y="44864"/>
                    </a:cubicBezTo>
                    <a:lnTo>
                      <a:pt x="0" y="44864"/>
                    </a:lnTo>
                    <a:lnTo>
                      <a:pt x="234" y="0"/>
                    </a:lnTo>
                    <a:lnTo>
                      <a:pt x="234" y="0"/>
                    </a:lnTo>
                    <a:close/>
                  </a:path>
                </a:pathLst>
              </a:custGeom>
              <a:solidFill>
                <a:srgbClr val="FBCA27"/>
              </a:solidFill>
              <a:ln w="468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5B6EECB-44C9-C808-4D81-8ABB0A89C25C}"/>
                  </a:ext>
                </a:extLst>
              </p:cNvPr>
              <p:cNvSpPr/>
              <p:nvPr/>
            </p:nvSpPr>
            <p:spPr>
              <a:xfrm>
                <a:off x="4881969" y="4844490"/>
                <a:ext cx="423981" cy="18189"/>
              </a:xfrm>
              <a:custGeom>
                <a:avLst/>
                <a:gdLst>
                  <a:gd name="connsiteX0" fmla="*/ 418731 w 423981"/>
                  <a:gd name="connsiteY0" fmla="*/ 0 h 18189"/>
                  <a:gd name="connsiteX1" fmla="*/ 423981 w 423981"/>
                  <a:gd name="connsiteY1" fmla="*/ 18189 h 18189"/>
                  <a:gd name="connsiteX2" fmla="*/ 0 w 423981"/>
                  <a:gd name="connsiteY2" fmla="*/ 18189 h 18189"/>
                  <a:gd name="connsiteX3" fmla="*/ 0 w 423981"/>
                  <a:gd name="connsiteY3" fmla="*/ 0 h 18189"/>
                  <a:gd name="connsiteX4" fmla="*/ 418731 w 423981"/>
                  <a:gd name="connsiteY4" fmla="*/ 0 h 1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81" h="18189">
                    <a:moveTo>
                      <a:pt x="418731" y="0"/>
                    </a:moveTo>
                    <a:cubicBezTo>
                      <a:pt x="420465" y="5673"/>
                      <a:pt x="422247" y="11626"/>
                      <a:pt x="423981" y="18189"/>
                    </a:cubicBezTo>
                    <a:lnTo>
                      <a:pt x="0" y="18189"/>
                    </a:lnTo>
                    <a:lnTo>
                      <a:pt x="0" y="0"/>
                    </a:lnTo>
                    <a:lnTo>
                      <a:pt x="418731" y="0"/>
                    </a:lnTo>
                    <a:close/>
                  </a:path>
                </a:pathLst>
              </a:custGeom>
              <a:solidFill>
                <a:srgbClr val="F5B534"/>
              </a:solidFill>
              <a:ln w="468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A432BAD-C1C1-9940-FF49-AD706048E58F}"/>
                  </a:ext>
                </a:extLst>
              </p:cNvPr>
              <p:cNvSpPr/>
              <p:nvPr/>
            </p:nvSpPr>
            <p:spPr>
              <a:xfrm>
                <a:off x="5257993" y="5195339"/>
                <a:ext cx="87149" cy="108386"/>
              </a:xfrm>
              <a:custGeom>
                <a:avLst/>
                <a:gdLst>
                  <a:gd name="connsiteX0" fmla="*/ 87149 w 87149"/>
                  <a:gd name="connsiteY0" fmla="*/ 0 h 108386"/>
                  <a:gd name="connsiteX1" fmla="*/ 86728 w 87149"/>
                  <a:gd name="connsiteY1" fmla="*/ 108152 h 108386"/>
                  <a:gd name="connsiteX2" fmla="*/ 12704 w 87149"/>
                  <a:gd name="connsiteY2" fmla="*/ 108386 h 108386"/>
                  <a:gd name="connsiteX3" fmla="*/ 16877 w 87149"/>
                  <a:gd name="connsiteY3" fmla="*/ 72054 h 108386"/>
                  <a:gd name="connsiteX4" fmla="*/ 0 w 87149"/>
                  <a:gd name="connsiteY4" fmla="*/ 0 h 108386"/>
                  <a:gd name="connsiteX5" fmla="*/ 87149 w 87149"/>
                  <a:gd name="connsiteY5" fmla="*/ 0 h 10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49" h="108386">
                    <a:moveTo>
                      <a:pt x="87149" y="0"/>
                    </a:moveTo>
                    <a:lnTo>
                      <a:pt x="86728" y="108152"/>
                    </a:lnTo>
                    <a:lnTo>
                      <a:pt x="12704" y="108386"/>
                    </a:lnTo>
                    <a:cubicBezTo>
                      <a:pt x="15564" y="96760"/>
                      <a:pt x="16877" y="84524"/>
                      <a:pt x="16877" y="72054"/>
                    </a:cubicBezTo>
                    <a:cubicBezTo>
                      <a:pt x="16877" y="46223"/>
                      <a:pt x="10735" y="21705"/>
                      <a:pt x="0" y="0"/>
                    </a:cubicBezTo>
                    <a:lnTo>
                      <a:pt x="87149" y="0"/>
                    </a:lnTo>
                    <a:close/>
                  </a:path>
                </a:pathLst>
              </a:custGeom>
              <a:solidFill>
                <a:srgbClr val="F5B534"/>
              </a:solidFill>
              <a:ln w="468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A48E396-1FFF-DB5E-5C07-F8FE543B8FAC}"/>
                  </a:ext>
                </a:extLst>
              </p:cNvPr>
              <p:cNvSpPr/>
              <p:nvPr/>
            </p:nvSpPr>
            <p:spPr>
              <a:xfrm>
                <a:off x="4924677" y="4872946"/>
                <a:ext cx="127466" cy="139280"/>
              </a:xfrm>
              <a:custGeom>
                <a:avLst/>
                <a:gdLst>
                  <a:gd name="connsiteX0" fmla="*/ 120013 w 127466"/>
                  <a:gd name="connsiteY0" fmla="*/ 0 h 139280"/>
                  <a:gd name="connsiteX1" fmla="*/ 7454 w 127466"/>
                  <a:gd name="connsiteY1" fmla="*/ 0 h 139280"/>
                  <a:gd name="connsiteX2" fmla="*/ 0 w 127466"/>
                  <a:gd name="connsiteY2" fmla="*/ 7454 h 139280"/>
                  <a:gd name="connsiteX3" fmla="*/ 0 w 127466"/>
                  <a:gd name="connsiteY3" fmla="*/ 131826 h 139280"/>
                  <a:gd name="connsiteX4" fmla="*/ 7454 w 127466"/>
                  <a:gd name="connsiteY4" fmla="*/ 139280 h 139280"/>
                  <a:gd name="connsiteX5" fmla="*/ 120013 w 127466"/>
                  <a:gd name="connsiteY5" fmla="*/ 139280 h 139280"/>
                  <a:gd name="connsiteX6" fmla="*/ 127466 w 127466"/>
                  <a:gd name="connsiteY6" fmla="*/ 131826 h 139280"/>
                  <a:gd name="connsiteX7" fmla="*/ 127466 w 127466"/>
                  <a:gd name="connsiteY7" fmla="*/ 7454 h 139280"/>
                  <a:gd name="connsiteX8" fmla="*/ 120013 w 127466"/>
                  <a:gd name="connsiteY8" fmla="*/ 0 h 139280"/>
                  <a:gd name="connsiteX9" fmla="*/ 120013 w 127466"/>
                  <a:gd name="connsiteY9" fmla="*/ 0 h 13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466" h="139280">
                    <a:moveTo>
                      <a:pt x="120013" y="0"/>
                    </a:moveTo>
                    <a:lnTo>
                      <a:pt x="7454" y="0"/>
                    </a:lnTo>
                    <a:cubicBezTo>
                      <a:pt x="3516" y="0"/>
                      <a:pt x="0" y="3469"/>
                      <a:pt x="0" y="7454"/>
                    </a:cubicBezTo>
                    <a:lnTo>
                      <a:pt x="0" y="131826"/>
                    </a:lnTo>
                    <a:cubicBezTo>
                      <a:pt x="0" y="135998"/>
                      <a:pt x="3516" y="139280"/>
                      <a:pt x="7454" y="139280"/>
                    </a:cubicBezTo>
                    <a:lnTo>
                      <a:pt x="120013" y="139280"/>
                    </a:lnTo>
                    <a:cubicBezTo>
                      <a:pt x="124185" y="139280"/>
                      <a:pt x="127466" y="135998"/>
                      <a:pt x="127466" y="131826"/>
                    </a:cubicBezTo>
                    <a:lnTo>
                      <a:pt x="127466" y="7454"/>
                    </a:lnTo>
                    <a:cubicBezTo>
                      <a:pt x="127466" y="3516"/>
                      <a:pt x="124185" y="0"/>
                      <a:pt x="120013" y="0"/>
                    </a:cubicBezTo>
                    <a:lnTo>
                      <a:pt x="120013" y="0"/>
                    </a:lnTo>
                    <a:close/>
                  </a:path>
                </a:pathLst>
              </a:custGeom>
              <a:solidFill>
                <a:srgbClr val="B4DBF0"/>
              </a:solidFill>
              <a:ln w="468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2E4A153-0A95-34B6-EF98-D8F7AEC98197}"/>
                  </a:ext>
                </a:extLst>
              </p:cNvPr>
              <p:cNvSpPr/>
              <p:nvPr/>
            </p:nvSpPr>
            <p:spPr>
              <a:xfrm>
                <a:off x="4924677" y="4915232"/>
                <a:ext cx="91931" cy="96994"/>
              </a:xfrm>
              <a:custGeom>
                <a:avLst/>
                <a:gdLst>
                  <a:gd name="connsiteX0" fmla="*/ 0 w 91931"/>
                  <a:gd name="connsiteY0" fmla="*/ 0 h 96994"/>
                  <a:gd name="connsiteX1" fmla="*/ 0 w 91931"/>
                  <a:gd name="connsiteY1" fmla="*/ 55459 h 96994"/>
                  <a:gd name="connsiteX2" fmla="*/ 39379 w 91931"/>
                  <a:gd name="connsiteY2" fmla="*/ 96994 h 96994"/>
                  <a:gd name="connsiteX3" fmla="*/ 91931 w 91931"/>
                  <a:gd name="connsiteY3" fmla="*/ 96994 h 96994"/>
                </a:gdLst>
                <a:ahLst/>
                <a:cxnLst>
                  <a:cxn ang="0">
                    <a:pos x="connsiteX0" y="connsiteY0"/>
                  </a:cxn>
                  <a:cxn ang="0">
                    <a:pos x="connsiteX1" y="connsiteY1"/>
                  </a:cxn>
                  <a:cxn ang="0">
                    <a:pos x="connsiteX2" y="connsiteY2"/>
                  </a:cxn>
                  <a:cxn ang="0">
                    <a:pos x="connsiteX3" y="connsiteY3"/>
                  </a:cxn>
                </a:cxnLst>
                <a:rect l="l" t="t" r="r" b="b"/>
                <a:pathLst>
                  <a:path w="91931" h="96994">
                    <a:moveTo>
                      <a:pt x="0" y="0"/>
                    </a:moveTo>
                    <a:lnTo>
                      <a:pt x="0" y="55459"/>
                    </a:lnTo>
                    <a:lnTo>
                      <a:pt x="39379" y="96994"/>
                    </a:lnTo>
                    <a:lnTo>
                      <a:pt x="91931" y="96994"/>
                    </a:lnTo>
                    <a:close/>
                  </a:path>
                </a:pathLst>
              </a:custGeom>
              <a:solidFill>
                <a:srgbClr val="DAEEF8"/>
              </a:solidFill>
              <a:ln w="4687"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E644C921-9564-D195-2366-40C20D51B5DA}"/>
                  </a:ext>
                </a:extLst>
              </p:cNvPr>
              <p:cNvSpPr/>
              <p:nvPr/>
            </p:nvSpPr>
            <p:spPr>
              <a:xfrm>
                <a:off x="4973338" y="4872946"/>
                <a:ext cx="78805" cy="83211"/>
              </a:xfrm>
              <a:custGeom>
                <a:avLst/>
                <a:gdLst>
                  <a:gd name="connsiteX0" fmla="*/ 52505 w 78805"/>
                  <a:gd name="connsiteY0" fmla="*/ 0 h 83211"/>
                  <a:gd name="connsiteX1" fmla="*/ 0 w 78805"/>
                  <a:gd name="connsiteY1" fmla="*/ 0 h 83211"/>
                  <a:gd name="connsiteX2" fmla="*/ 78805 w 78805"/>
                  <a:gd name="connsiteY2" fmla="*/ 83212 h 83211"/>
                  <a:gd name="connsiteX3" fmla="*/ 78805 w 78805"/>
                  <a:gd name="connsiteY3" fmla="*/ 27753 h 83211"/>
                </a:gdLst>
                <a:ahLst/>
                <a:cxnLst>
                  <a:cxn ang="0">
                    <a:pos x="connsiteX0" y="connsiteY0"/>
                  </a:cxn>
                  <a:cxn ang="0">
                    <a:pos x="connsiteX1" y="connsiteY1"/>
                  </a:cxn>
                  <a:cxn ang="0">
                    <a:pos x="connsiteX2" y="connsiteY2"/>
                  </a:cxn>
                  <a:cxn ang="0">
                    <a:pos x="connsiteX3" y="connsiteY3"/>
                  </a:cxn>
                </a:cxnLst>
                <a:rect l="l" t="t" r="r" b="b"/>
                <a:pathLst>
                  <a:path w="78805" h="83211">
                    <a:moveTo>
                      <a:pt x="52505" y="0"/>
                    </a:moveTo>
                    <a:lnTo>
                      <a:pt x="0" y="0"/>
                    </a:lnTo>
                    <a:lnTo>
                      <a:pt x="78805" y="83212"/>
                    </a:lnTo>
                    <a:lnTo>
                      <a:pt x="78805" y="27753"/>
                    </a:lnTo>
                    <a:close/>
                  </a:path>
                </a:pathLst>
              </a:custGeom>
              <a:solidFill>
                <a:srgbClr val="DAEEF8"/>
              </a:solidFill>
              <a:ln w="468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2C5BA4F-C43B-8267-6379-970C359B3E60}"/>
                  </a:ext>
                </a:extLst>
              </p:cNvPr>
              <p:cNvSpPr/>
              <p:nvPr/>
            </p:nvSpPr>
            <p:spPr>
              <a:xfrm>
                <a:off x="4919192" y="4867508"/>
                <a:ext cx="138436" cy="150202"/>
              </a:xfrm>
              <a:custGeom>
                <a:avLst/>
                <a:gdLst>
                  <a:gd name="connsiteX0" fmla="*/ 12939 w 138436"/>
                  <a:gd name="connsiteY0" fmla="*/ 10923 h 150202"/>
                  <a:gd name="connsiteX1" fmla="*/ 125497 w 138436"/>
                  <a:gd name="connsiteY1" fmla="*/ 10923 h 150202"/>
                  <a:gd name="connsiteX2" fmla="*/ 127044 w 138436"/>
                  <a:gd name="connsiteY2" fmla="*/ 11579 h 150202"/>
                  <a:gd name="connsiteX3" fmla="*/ 127513 w 138436"/>
                  <a:gd name="connsiteY3" fmla="*/ 12892 h 150202"/>
                  <a:gd name="connsiteX4" fmla="*/ 127513 w 138436"/>
                  <a:gd name="connsiteY4" fmla="*/ 137264 h 150202"/>
                  <a:gd name="connsiteX5" fmla="*/ 127044 w 138436"/>
                  <a:gd name="connsiteY5" fmla="*/ 138811 h 150202"/>
                  <a:gd name="connsiteX6" fmla="*/ 125497 w 138436"/>
                  <a:gd name="connsiteY6" fmla="*/ 139233 h 150202"/>
                  <a:gd name="connsiteX7" fmla="*/ 12939 w 138436"/>
                  <a:gd name="connsiteY7" fmla="*/ 139233 h 150202"/>
                  <a:gd name="connsiteX8" fmla="*/ 11626 w 138436"/>
                  <a:gd name="connsiteY8" fmla="*/ 138811 h 150202"/>
                  <a:gd name="connsiteX9" fmla="*/ 10970 w 138436"/>
                  <a:gd name="connsiteY9" fmla="*/ 137264 h 150202"/>
                  <a:gd name="connsiteX10" fmla="*/ 10970 w 138436"/>
                  <a:gd name="connsiteY10" fmla="*/ 12892 h 150202"/>
                  <a:gd name="connsiteX11" fmla="*/ 11626 w 138436"/>
                  <a:gd name="connsiteY11" fmla="*/ 11579 h 150202"/>
                  <a:gd name="connsiteX12" fmla="*/ 12939 w 138436"/>
                  <a:gd name="connsiteY12" fmla="*/ 10923 h 150202"/>
                  <a:gd name="connsiteX13" fmla="*/ 12939 w 138436"/>
                  <a:gd name="connsiteY13" fmla="*/ 10923 h 150202"/>
                  <a:gd name="connsiteX14" fmla="*/ 125497 w 138436"/>
                  <a:gd name="connsiteY14" fmla="*/ 0 h 150202"/>
                  <a:gd name="connsiteX15" fmla="*/ 12939 w 138436"/>
                  <a:gd name="connsiteY15" fmla="*/ 0 h 150202"/>
                  <a:gd name="connsiteX16" fmla="*/ 3985 w 138436"/>
                  <a:gd name="connsiteY16" fmla="*/ 3938 h 150202"/>
                  <a:gd name="connsiteX17" fmla="*/ 0 w 138436"/>
                  <a:gd name="connsiteY17" fmla="*/ 12939 h 150202"/>
                  <a:gd name="connsiteX18" fmla="*/ 0 w 138436"/>
                  <a:gd name="connsiteY18" fmla="*/ 137311 h 150202"/>
                  <a:gd name="connsiteX19" fmla="*/ 3985 w 138436"/>
                  <a:gd name="connsiteY19" fmla="*/ 146500 h 150202"/>
                  <a:gd name="connsiteX20" fmla="*/ 12939 w 138436"/>
                  <a:gd name="connsiteY20" fmla="*/ 150203 h 150202"/>
                  <a:gd name="connsiteX21" fmla="*/ 125497 w 138436"/>
                  <a:gd name="connsiteY21" fmla="*/ 150203 h 150202"/>
                  <a:gd name="connsiteX22" fmla="*/ 134686 w 138436"/>
                  <a:gd name="connsiteY22" fmla="*/ 146500 h 150202"/>
                  <a:gd name="connsiteX23" fmla="*/ 138436 w 138436"/>
                  <a:gd name="connsiteY23" fmla="*/ 137311 h 150202"/>
                  <a:gd name="connsiteX24" fmla="*/ 138436 w 138436"/>
                  <a:gd name="connsiteY24" fmla="*/ 12939 h 150202"/>
                  <a:gd name="connsiteX25" fmla="*/ 134686 w 138436"/>
                  <a:gd name="connsiteY25" fmla="*/ 3938 h 150202"/>
                  <a:gd name="connsiteX26" fmla="*/ 125497 w 138436"/>
                  <a:gd name="connsiteY26" fmla="*/ 0 h 150202"/>
                  <a:gd name="connsiteX27" fmla="*/ 125497 w 138436"/>
                  <a:gd name="connsiteY27" fmla="*/ 0 h 15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436" h="150202">
                    <a:moveTo>
                      <a:pt x="12939" y="10923"/>
                    </a:moveTo>
                    <a:lnTo>
                      <a:pt x="125497" y="10923"/>
                    </a:lnTo>
                    <a:cubicBezTo>
                      <a:pt x="126154" y="10923"/>
                      <a:pt x="126576" y="11157"/>
                      <a:pt x="127044" y="11579"/>
                    </a:cubicBezTo>
                    <a:cubicBezTo>
                      <a:pt x="127279" y="12048"/>
                      <a:pt x="127513" y="12470"/>
                      <a:pt x="127513" y="12892"/>
                    </a:cubicBezTo>
                    <a:lnTo>
                      <a:pt x="127513" y="137264"/>
                    </a:lnTo>
                    <a:cubicBezTo>
                      <a:pt x="127513" y="137920"/>
                      <a:pt x="127279" y="138342"/>
                      <a:pt x="127044" y="138811"/>
                    </a:cubicBezTo>
                    <a:cubicBezTo>
                      <a:pt x="126623" y="138999"/>
                      <a:pt x="126154" y="139233"/>
                      <a:pt x="125497" y="139233"/>
                    </a:cubicBezTo>
                    <a:lnTo>
                      <a:pt x="12939" y="139233"/>
                    </a:lnTo>
                    <a:cubicBezTo>
                      <a:pt x="12517" y="139233"/>
                      <a:pt x="12048" y="138999"/>
                      <a:pt x="11626" y="138811"/>
                    </a:cubicBezTo>
                    <a:cubicBezTo>
                      <a:pt x="11157" y="138342"/>
                      <a:pt x="10970" y="137920"/>
                      <a:pt x="10970" y="137264"/>
                    </a:cubicBezTo>
                    <a:lnTo>
                      <a:pt x="10970" y="12892"/>
                    </a:lnTo>
                    <a:cubicBezTo>
                      <a:pt x="10970" y="12470"/>
                      <a:pt x="11204" y="12001"/>
                      <a:pt x="11626" y="11579"/>
                    </a:cubicBezTo>
                    <a:cubicBezTo>
                      <a:pt x="11860" y="11157"/>
                      <a:pt x="12517" y="10923"/>
                      <a:pt x="12939" y="10923"/>
                    </a:cubicBezTo>
                    <a:lnTo>
                      <a:pt x="12939" y="10923"/>
                    </a:lnTo>
                    <a:close/>
                    <a:moveTo>
                      <a:pt x="125497" y="0"/>
                    </a:moveTo>
                    <a:lnTo>
                      <a:pt x="12939" y="0"/>
                    </a:lnTo>
                    <a:cubicBezTo>
                      <a:pt x="9423" y="0"/>
                      <a:pt x="6141" y="1547"/>
                      <a:pt x="3985" y="3938"/>
                    </a:cubicBezTo>
                    <a:cubicBezTo>
                      <a:pt x="1594" y="6141"/>
                      <a:pt x="0" y="9423"/>
                      <a:pt x="0" y="12939"/>
                    </a:cubicBezTo>
                    <a:lnTo>
                      <a:pt x="0" y="137311"/>
                    </a:lnTo>
                    <a:cubicBezTo>
                      <a:pt x="0" y="140780"/>
                      <a:pt x="1547" y="144109"/>
                      <a:pt x="3985" y="146500"/>
                    </a:cubicBezTo>
                    <a:cubicBezTo>
                      <a:pt x="6188" y="148937"/>
                      <a:pt x="9470" y="150203"/>
                      <a:pt x="12939" y="150203"/>
                    </a:cubicBezTo>
                    <a:lnTo>
                      <a:pt x="125497" y="150203"/>
                    </a:lnTo>
                    <a:cubicBezTo>
                      <a:pt x="129248" y="150203"/>
                      <a:pt x="132295" y="148890"/>
                      <a:pt x="134686" y="146500"/>
                    </a:cubicBezTo>
                    <a:cubicBezTo>
                      <a:pt x="137077" y="144109"/>
                      <a:pt x="138436" y="141014"/>
                      <a:pt x="138436" y="137311"/>
                    </a:cubicBezTo>
                    <a:lnTo>
                      <a:pt x="138436" y="12939"/>
                    </a:lnTo>
                    <a:cubicBezTo>
                      <a:pt x="138436" y="9423"/>
                      <a:pt x="137124" y="6141"/>
                      <a:pt x="134686" y="3938"/>
                    </a:cubicBezTo>
                    <a:cubicBezTo>
                      <a:pt x="132295" y="1500"/>
                      <a:pt x="129248" y="0"/>
                      <a:pt x="125497" y="0"/>
                    </a:cubicBezTo>
                    <a:lnTo>
                      <a:pt x="125497" y="0"/>
                    </a:lnTo>
                    <a:close/>
                  </a:path>
                </a:pathLst>
              </a:custGeom>
              <a:solidFill>
                <a:srgbClr val="555A6D"/>
              </a:solidFill>
              <a:ln w="4687"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DB7882F7-D06B-543C-7A53-3BF099CFACBC}"/>
                  </a:ext>
                </a:extLst>
              </p:cNvPr>
              <p:cNvSpPr/>
              <p:nvPr/>
            </p:nvSpPr>
            <p:spPr>
              <a:xfrm>
                <a:off x="5085944" y="5006132"/>
                <a:ext cx="237305" cy="146265"/>
              </a:xfrm>
              <a:custGeom>
                <a:avLst/>
                <a:gdLst>
                  <a:gd name="connsiteX0" fmla="*/ 158266 w 237305"/>
                  <a:gd name="connsiteY0" fmla="*/ 146265 h 146265"/>
                  <a:gd name="connsiteX1" fmla="*/ 234024 w 237305"/>
                  <a:gd name="connsiteY1" fmla="*/ 146265 h 146265"/>
                  <a:gd name="connsiteX2" fmla="*/ 236368 w 237305"/>
                  <a:gd name="connsiteY2" fmla="*/ 145281 h 146265"/>
                  <a:gd name="connsiteX3" fmla="*/ 237306 w 237305"/>
                  <a:gd name="connsiteY3" fmla="*/ 142937 h 146265"/>
                  <a:gd name="connsiteX4" fmla="*/ 234681 w 237305"/>
                  <a:gd name="connsiteY4" fmla="*/ 7360 h 146265"/>
                  <a:gd name="connsiteX5" fmla="*/ 231399 w 237305"/>
                  <a:gd name="connsiteY5" fmla="*/ 4125 h 146265"/>
                  <a:gd name="connsiteX6" fmla="*/ 228117 w 237305"/>
                  <a:gd name="connsiteY6" fmla="*/ 7501 h 146265"/>
                  <a:gd name="connsiteX7" fmla="*/ 230696 w 237305"/>
                  <a:gd name="connsiteY7" fmla="*/ 139702 h 146265"/>
                  <a:gd name="connsiteX8" fmla="*/ 160282 w 237305"/>
                  <a:gd name="connsiteY8" fmla="*/ 139702 h 146265"/>
                  <a:gd name="connsiteX9" fmla="*/ 6516 w 237305"/>
                  <a:gd name="connsiteY9" fmla="*/ 80165 h 146265"/>
                  <a:gd name="connsiteX10" fmla="*/ 6751 w 237305"/>
                  <a:gd name="connsiteY10" fmla="*/ 3329 h 146265"/>
                  <a:gd name="connsiteX11" fmla="*/ 3516 w 237305"/>
                  <a:gd name="connsiteY11" fmla="*/ 0 h 146265"/>
                  <a:gd name="connsiteX12" fmla="*/ 187 w 237305"/>
                  <a:gd name="connsiteY12" fmla="*/ 3235 h 146265"/>
                  <a:gd name="connsiteX13" fmla="*/ 0 w 237305"/>
                  <a:gd name="connsiteY13" fmla="*/ 83634 h 146265"/>
                  <a:gd name="connsiteX14" fmla="*/ 1031 w 237305"/>
                  <a:gd name="connsiteY14" fmla="*/ 86025 h 146265"/>
                  <a:gd name="connsiteX15" fmla="*/ 3516 w 237305"/>
                  <a:gd name="connsiteY15" fmla="*/ 86915 h 146265"/>
                  <a:gd name="connsiteX16" fmla="*/ 155407 w 237305"/>
                  <a:gd name="connsiteY16" fmla="*/ 144484 h 146265"/>
                  <a:gd name="connsiteX17" fmla="*/ 158266 w 237305"/>
                  <a:gd name="connsiteY17" fmla="*/ 146265 h 14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7305" h="146265">
                    <a:moveTo>
                      <a:pt x="158266" y="146265"/>
                    </a:moveTo>
                    <a:lnTo>
                      <a:pt x="234024" y="146265"/>
                    </a:lnTo>
                    <a:cubicBezTo>
                      <a:pt x="234915" y="146265"/>
                      <a:pt x="235759" y="145890"/>
                      <a:pt x="236368" y="145281"/>
                    </a:cubicBezTo>
                    <a:cubicBezTo>
                      <a:pt x="236978" y="144671"/>
                      <a:pt x="237306" y="143781"/>
                      <a:pt x="237306" y="142937"/>
                    </a:cubicBezTo>
                    <a:lnTo>
                      <a:pt x="234681" y="7360"/>
                    </a:lnTo>
                    <a:cubicBezTo>
                      <a:pt x="234634" y="5579"/>
                      <a:pt x="233180" y="4125"/>
                      <a:pt x="231399" y="4125"/>
                    </a:cubicBezTo>
                    <a:cubicBezTo>
                      <a:pt x="229524" y="4172"/>
                      <a:pt x="228070" y="5673"/>
                      <a:pt x="228117" y="7501"/>
                    </a:cubicBezTo>
                    <a:lnTo>
                      <a:pt x="230696" y="139702"/>
                    </a:lnTo>
                    <a:lnTo>
                      <a:pt x="160282" y="139702"/>
                    </a:lnTo>
                    <a:cubicBezTo>
                      <a:pt x="129107" y="80962"/>
                      <a:pt x="58600" y="77164"/>
                      <a:pt x="6516" y="80165"/>
                    </a:cubicBezTo>
                    <a:cubicBezTo>
                      <a:pt x="6516" y="56209"/>
                      <a:pt x="6516" y="26675"/>
                      <a:pt x="6751" y="3329"/>
                    </a:cubicBezTo>
                    <a:cubicBezTo>
                      <a:pt x="6751" y="1500"/>
                      <a:pt x="5344" y="47"/>
                      <a:pt x="3516" y="0"/>
                    </a:cubicBezTo>
                    <a:cubicBezTo>
                      <a:pt x="1688" y="0"/>
                      <a:pt x="234" y="1454"/>
                      <a:pt x="187" y="3235"/>
                    </a:cubicBezTo>
                    <a:cubicBezTo>
                      <a:pt x="0" y="27753"/>
                      <a:pt x="0" y="59116"/>
                      <a:pt x="0" y="83634"/>
                    </a:cubicBezTo>
                    <a:cubicBezTo>
                      <a:pt x="0" y="84525"/>
                      <a:pt x="375" y="85415"/>
                      <a:pt x="1031" y="86025"/>
                    </a:cubicBezTo>
                    <a:cubicBezTo>
                      <a:pt x="1688" y="86634"/>
                      <a:pt x="2625" y="87009"/>
                      <a:pt x="3516" y="86915"/>
                    </a:cubicBezTo>
                    <a:cubicBezTo>
                      <a:pt x="58834" y="83399"/>
                      <a:pt x="126154" y="86822"/>
                      <a:pt x="155407" y="144484"/>
                    </a:cubicBezTo>
                    <a:cubicBezTo>
                      <a:pt x="155922" y="145562"/>
                      <a:pt x="157048" y="146265"/>
                      <a:pt x="158266" y="146265"/>
                    </a:cubicBezTo>
                    <a:close/>
                  </a:path>
                </a:pathLst>
              </a:custGeom>
              <a:solidFill>
                <a:srgbClr val="F28624"/>
              </a:solidFill>
              <a:ln w="4687"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9A3A7AF-BADA-27E0-90FA-B46D65528BC6}"/>
                  </a:ext>
                </a:extLst>
              </p:cNvPr>
              <p:cNvSpPr/>
              <p:nvPr/>
            </p:nvSpPr>
            <p:spPr>
              <a:xfrm>
                <a:off x="5284480" y="4889588"/>
                <a:ext cx="81055" cy="123950"/>
              </a:xfrm>
              <a:custGeom>
                <a:avLst/>
                <a:gdLst>
                  <a:gd name="connsiteX0" fmla="*/ 67460 w 81055"/>
                  <a:gd name="connsiteY0" fmla="*/ 0 h 123950"/>
                  <a:gd name="connsiteX1" fmla="*/ 0 w 81055"/>
                  <a:gd name="connsiteY1" fmla="*/ 0 h 123950"/>
                  <a:gd name="connsiteX2" fmla="*/ 32863 w 81055"/>
                  <a:gd name="connsiteY2" fmla="*/ 123950 h 123950"/>
                  <a:gd name="connsiteX3" fmla="*/ 67460 w 81055"/>
                  <a:gd name="connsiteY3" fmla="*/ 123950 h 123950"/>
                  <a:gd name="connsiteX4" fmla="*/ 77117 w 81055"/>
                  <a:gd name="connsiteY4" fmla="*/ 120013 h 123950"/>
                  <a:gd name="connsiteX5" fmla="*/ 81055 w 81055"/>
                  <a:gd name="connsiteY5" fmla="*/ 110355 h 123950"/>
                  <a:gd name="connsiteX6" fmla="*/ 81055 w 81055"/>
                  <a:gd name="connsiteY6" fmla="*/ 13548 h 123950"/>
                  <a:gd name="connsiteX7" fmla="*/ 77117 w 81055"/>
                  <a:gd name="connsiteY7" fmla="*/ 3938 h 123950"/>
                  <a:gd name="connsiteX8" fmla="*/ 67460 w 81055"/>
                  <a:gd name="connsiteY8" fmla="*/ 0 h 123950"/>
                  <a:gd name="connsiteX9" fmla="*/ 67460 w 81055"/>
                  <a:gd name="connsiteY9" fmla="*/ 0 h 123950"/>
                  <a:gd name="connsiteX10" fmla="*/ 6141 w 81055"/>
                  <a:gd name="connsiteY10" fmla="*/ 5907 h 123950"/>
                  <a:gd name="connsiteX11" fmla="*/ 67460 w 81055"/>
                  <a:gd name="connsiteY11" fmla="*/ 5907 h 123950"/>
                  <a:gd name="connsiteX12" fmla="*/ 72945 w 81055"/>
                  <a:gd name="connsiteY12" fmla="*/ 8110 h 123950"/>
                  <a:gd name="connsiteX13" fmla="*/ 75149 w 81055"/>
                  <a:gd name="connsiteY13" fmla="*/ 13548 h 123950"/>
                  <a:gd name="connsiteX14" fmla="*/ 75149 w 81055"/>
                  <a:gd name="connsiteY14" fmla="*/ 110355 h 123950"/>
                  <a:gd name="connsiteX15" fmla="*/ 72945 w 81055"/>
                  <a:gd name="connsiteY15" fmla="*/ 115840 h 123950"/>
                  <a:gd name="connsiteX16" fmla="*/ 67460 w 81055"/>
                  <a:gd name="connsiteY16" fmla="*/ 118043 h 123950"/>
                  <a:gd name="connsiteX17" fmla="*/ 39004 w 81055"/>
                  <a:gd name="connsiteY17" fmla="*/ 118043 h 123950"/>
                  <a:gd name="connsiteX18" fmla="*/ 6141 w 81055"/>
                  <a:gd name="connsiteY18" fmla="*/ 5907 h 123950"/>
                  <a:gd name="connsiteX19" fmla="*/ 6141 w 81055"/>
                  <a:gd name="connsiteY19" fmla="*/ 5907 h 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055" h="123950">
                    <a:moveTo>
                      <a:pt x="67460" y="0"/>
                    </a:moveTo>
                    <a:lnTo>
                      <a:pt x="0" y="0"/>
                    </a:lnTo>
                    <a:lnTo>
                      <a:pt x="32863" y="123950"/>
                    </a:lnTo>
                    <a:lnTo>
                      <a:pt x="67460" y="123950"/>
                    </a:lnTo>
                    <a:cubicBezTo>
                      <a:pt x="71164" y="123950"/>
                      <a:pt x="74680" y="122450"/>
                      <a:pt x="77117" y="120013"/>
                    </a:cubicBezTo>
                    <a:cubicBezTo>
                      <a:pt x="79508" y="117387"/>
                      <a:pt x="81055" y="114106"/>
                      <a:pt x="81055" y="110355"/>
                    </a:cubicBezTo>
                    <a:lnTo>
                      <a:pt x="81055" y="13548"/>
                    </a:lnTo>
                    <a:cubicBezTo>
                      <a:pt x="81055" y="9845"/>
                      <a:pt x="79508" y="6329"/>
                      <a:pt x="77117" y="3938"/>
                    </a:cubicBezTo>
                    <a:cubicBezTo>
                      <a:pt x="74680" y="1547"/>
                      <a:pt x="71211" y="0"/>
                      <a:pt x="67460" y="0"/>
                    </a:cubicBezTo>
                    <a:lnTo>
                      <a:pt x="67460" y="0"/>
                    </a:lnTo>
                    <a:close/>
                    <a:moveTo>
                      <a:pt x="6141" y="5907"/>
                    </a:moveTo>
                    <a:lnTo>
                      <a:pt x="67460" y="5907"/>
                    </a:lnTo>
                    <a:cubicBezTo>
                      <a:pt x="69429" y="5907"/>
                      <a:pt x="71398" y="6798"/>
                      <a:pt x="72945" y="8110"/>
                    </a:cubicBezTo>
                    <a:cubicBezTo>
                      <a:pt x="74258" y="9657"/>
                      <a:pt x="75149" y="11392"/>
                      <a:pt x="75149" y="13548"/>
                    </a:cubicBezTo>
                    <a:lnTo>
                      <a:pt x="75149" y="110355"/>
                    </a:lnTo>
                    <a:cubicBezTo>
                      <a:pt x="75149" y="112324"/>
                      <a:pt x="74305" y="114293"/>
                      <a:pt x="72945" y="115840"/>
                    </a:cubicBezTo>
                    <a:cubicBezTo>
                      <a:pt x="71398" y="117153"/>
                      <a:pt x="69429" y="118043"/>
                      <a:pt x="67460" y="118043"/>
                    </a:cubicBezTo>
                    <a:lnTo>
                      <a:pt x="39004" y="118043"/>
                    </a:lnTo>
                    <a:lnTo>
                      <a:pt x="6141" y="5907"/>
                    </a:lnTo>
                    <a:lnTo>
                      <a:pt x="6141" y="5907"/>
                    </a:lnTo>
                    <a:close/>
                  </a:path>
                </a:pathLst>
              </a:custGeom>
              <a:solidFill>
                <a:srgbClr val="555A6D"/>
              </a:solidFill>
              <a:ln w="4687"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46AC72E-B1F0-A470-E11B-635B05BAFD24}"/>
                  </a:ext>
                </a:extLst>
              </p:cNvPr>
              <p:cNvSpPr/>
              <p:nvPr/>
            </p:nvSpPr>
            <p:spPr>
              <a:xfrm>
                <a:off x="5351987" y="4904496"/>
                <a:ext cx="22502" cy="40926"/>
              </a:xfrm>
              <a:custGeom>
                <a:avLst/>
                <a:gdLst>
                  <a:gd name="connsiteX0" fmla="*/ 16830 w 22502"/>
                  <a:gd name="connsiteY0" fmla="*/ 0 h 40926"/>
                  <a:gd name="connsiteX1" fmla="*/ 5672 w 22502"/>
                  <a:gd name="connsiteY1" fmla="*/ 0 h 40926"/>
                  <a:gd name="connsiteX2" fmla="*/ 0 w 22502"/>
                  <a:gd name="connsiteY2" fmla="*/ 5673 h 40926"/>
                  <a:gd name="connsiteX3" fmla="*/ 0 w 22502"/>
                  <a:gd name="connsiteY3" fmla="*/ 35254 h 40926"/>
                  <a:gd name="connsiteX4" fmla="*/ 5672 w 22502"/>
                  <a:gd name="connsiteY4" fmla="*/ 40926 h 40926"/>
                  <a:gd name="connsiteX5" fmla="*/ 16830 w 22502"/>
                  <a:gd name="connsiteY5" fmla="*/ 40926 h 40926"/>
                  <a:gd name="connsiteX6" fmla="*/ 22502 w 22502"/>
                  <a:gd name="connsiteY6" fmla="*/ 35254 h 40926"/>
                  <a:gd name="connsiteX7" fmla="*/ 22502 w 22502"/>
                  <a:gd name="connsiteY7" fmla="*/ 5673 h 40926"/>
                  <a:gd name="connsiteX8" fmla="*/ 16830 w 22502"/>
                  <a:gd name="connsiteY8" fmla="*/ 0 h 40926"/>
                  <a:gd name="connsiteX9" fmla="*/ 16830 w 22502"/>
                  <a:gd name="connsiteY9" fmla="*/ 0 h 4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2" h="40926">
                    <a:moveTo>
                      <a:pt x="16830" y="0"/>
                    </a:moveTo>
                    <a:lnTo>
                      <a:pt x="5672" y="0"/>
                    </a:lnTo>
                    <a:cubicBezTo>
                      <a:pt x="2625" y="0"/>
                      <a:pt x="0" y="2625"/>
                      <a:pt x="0" y="5673"/>
                    </a:cubicBezTo>
                    <a:lnTo>
                      <a:pt x="0" y="35254"/>
                    </a:lnTo>
                    <a:cubicBezTo>
                      <a:pt x="0" y="38301"/>
                      <a:pt x="2625" y="40926"/>
                      <a:pt x="5672" y="40926"/>
                    </a:cubicBezTo>
                    <a:lnTo>
                      <a:pt x="16830" y="40926"/>
                    </a:lnTo>
                    <a:cubicBezTo>
                      <a:pt x="19877" y="40926"/>
                      <a:pt x="22502" y="38301"/>
                      <a:pt x="22502" y="35254"/>
                    </a:cubicBezTo>
                    <a:lnTo>
                      <a:pt x="22502" y="5673"/>
                    </a:lnTo>
                    <a:cubicBezTo>
                      <a:pt x="22502" y="2625"/>
                      <a:pt x="19877" y="0"/>
                      <a:pt x="16830" y="0"/>
                    </a:cubicBezTo>
                    <a:lnTo>
                      <a:pt x="16830" y="0"/>
                    </a:lnTo>
                    <a:close/>
                  </a:path>
                </a:pathLst>
              </a:custGeom>
              <a:solidFill>
                <a:srgbClr val="555A6D"/>
              </a:solidFill>
              <a:ln w="468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C74EAC5-49E9-E129-45FB-970FB4F71765}"/>
                  </a:ext>
                </a:extLst>
              </p:cNvPr>
              <p:cNvSpPr/>
              <p:nvPr/>
            </p:nvSpPr>
            <p:spPr>
              <a:xfrm>
                <a:off x="5350627" y="4957517"/>
                <a:ext cx="22783" cy="41113"/>
              </a:xfrm>
              <a:custGeom>
                <a:avLst/>
                <a:gdLst>
                  <a:gd name="connsiteX0" fmla="*/ 16877 w 22783"/>
                  <a:gd name="connsiteY0" fmla="*/ 0 h 41113"/>
                  <a:gd name="connsiteX1" fmla="*/ 5907 w 22783"/>
                  <a:gd name="connsiteY1" fmla="*/ 0 h 41113"/>
                  <a:gd name="connsiteX2" fmla="*/ 0 w 22783"/>
                  <a:gd name="connsiteY2" fmla="*/ 5907 h 41113"/>
                  <a:gd name="connsiteX3" fmla="*/ 0 w 22783"/>
                  <a:gd name="connsiteY3" fmla="*/ 35441 h 41113"/>
                  <a:gd name="connsiteX4" fmla="*/ 5907 w 22783"/>
                  <a:gd name="connsiteY4" fmla="*/ 41114 h 41113"/>
                  <a:gd name="connsiteX5" fmla="*/ 16877 w 22783"/>
                  <a:gd name="connsiteY5" fmla="*/ 41114 h 41113"/>
                  <a:gd name="connsiteX6" fmla="*/ 22784 w 22783"/>
                  <a:gd name="connsiteY6" fmla="*/ 35441 h 41113"/>
                  <a:gd name="connsiteX7" fmla="*/ 22784 w 22783"/>
                  <a:gd name="connsiteY7" fmla="*/ 5907 h 41113"/>
                  <a:gd name="connsiteX8" fmla="*/ 16877 w 22783"/>
                  <a:gd name="connsiteY8" fmla="*/ 0 h 41113"/>
                  <a:gd name="connsiteX9" fmla="*/ 16877 w 22783"/>
                  <a:gd name="connsiteY9" fmla="*/ 0 h 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83" h="41113">
                    <a:moveTo>
                      <a:pt x="16877" y="0"/>
                    </a:moveTo>
                    <a:lnTo>
                      <a:pt x="5907" y="0"/>
                    </a:lnTo>
                    <a:cubicBezTo>
                      <a:pt x="2625" y="0"/>
                      <a:pt x="0" y="2625"/>
                      <a:pt x="0" y="5907"/>
                    </a:cubicBezTo>
                    <a:lnTo>
                      <a:pt x="0" y="35441"/>
                    </a:lnTo>
                    <a:cubicBezTo>
                      <a:pt x="0" y="38488"/>
                      <a:pt x="2625" y="41114"/>
                      <a:pt x="5907" y="41114"/>
                    </a:cubicBezTo>
                    <a:lnTo>
                      <a:pt x="16877" y="41114"/>
                    </a:lnTo>
                    <a:cubicBezTo>
                      <a:pt x="20159" y="41114"/>
                      <a:pt x="22784" y="38488"/>
                      <a:pt x="22784" y="35441"/>
                    </a:cubicBezTo>
                    <a:lnTo>
                      <a:pt x="22784" y="5907"/>
                    </a:lnTo>
                    <a:cubicBezTo>
                      <a:pt x="22784" y="2579"/>
                      <a:pt x="20159" y="0"/>
                      <a:pt x="16877" y="0"/>
                    </a:cubicBezTo>
                    <a:lnTo>
                      <a:pt x="16877" y="0"/>
                    </a:lnTo>
                    <a:close/>
                  </a:path>
                </a:pathLst>
              </a:custGeom>
              <a:solidFill>
                <a:srgbClr val="555A6D"/>
              </a:solidFill>
              <a:ln w="4687"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A771074-D302-887C-2272-50D331D5F2A3}"/>
                  </a:ext>
                </a:extLst>
              </p:cNvPr>
              <p:cNvSpPr/>
              <p:nvPr/>
            </p:nvSpPr>
            <p:spPr>
              <a:xfrm>
                <a:off x="5088944" y="4872946"/>
                <a:ext cx="229476" cy="138201"/>
              </a:xfrm>
              <a:custGeom>
                <a:avLst/>
                <a:gdLst>
                  <a:gd name="connsiteX0" fmla="*/ 192254 w 229476"/>
                  <a:gd name="connsiteY0" fmla="*/ 0 h 138201"/>
                  <a:gd name="connsiteX1" fmla="*/ 229477 w 229476"/>
                  <a:gd name="connsiteY1" fmla="*/ 138202 h 138201"/>
                  <a:gd name="connsiteX2" fmla="*/ 0 w 229476"/>
                  <a:gd name="connsiteY2" fmla="*/ 138202 h 138201"/>
                  <a:gd name="connsiteX3" fmla="*/ 0 w 229476"/>
                  <a:gd name="connsiteY3" fmla="*/ 0 h 138201"/>
                </a:gdLst>
                <a:ahLst/>
                <a:cxnLst>
                  <a:cxn ang="0">
                    <a:pos x="connsiteX0" y="connsiteY0"/>
                  </a:cxn>
                  <a:cxn ang="0">
                    <a:pos x="connsiteX1" y="connsiteY1"/>
                  </a:cxn>
                  <a:cxn ang="0">
                    <a:pos x="connsiteX2" y="connsiteY2"/>
                  </a:cxn>
                  <a:cxn ang="0">
                    <a:pos x="connsiteX3" y="connsiteY3"/>
                  </a:cxn>
                </a:cxnLst>
                <a:rect l="l" t="t" r="r" b="b"/>
                <a:pathLst>
                  <a:path w="229476" h="138201">
                    <a:moveTo>
                      <a:pt x="192254" y="0"/>
                    </a:moveTo>
                    <a:lnTo>
                      <a:pt x="229477" y="138202"/>
                    </a:lnTo>
                    <a:lnTo>
                      <a:pt x="0" y="138202"/>
                    </a:lnTo>
                    <a:lnTo>
                      <a:pt x="0" y="0"/>
                    </a:lnTo>
                    <a:close/>
                  </a:path>
                </a:pathLst>
              </a:custGeom>
              <a:solidFill>
                <a:srgbClr val="B4DBF0"/>
              </a:solidFill>
              <a:ln w="468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C4013C7C-339B-C56D-6FFA-F0268F1CD975}"/>
                  </a:ext>
                </a:extLst>
              </p:cNvPr>
              <p:cNvSpPr/>
              <p:nvPr/>
            </p:nvSpPr>
            <p:spPr>
              <a:xfrm>
                <a:off x="5088944" y="4879791"/>
                <a:ext cx="124465" cy="131357"/>
              </a:xfrm>
              <a:custGeom>
                <a:avLst/>
                <a:gdLst>
                  <a:gd name="connsiteX0" fmla="*/ 124466 w 124465"/>
                  <a:gd name="connsiteY0" fmla="*/ 131357 h 131357"/>
                  <a:gd name="connsiteX1" fmla="*/ 71914 w 124465"/>
                  <a:gd name="connsiteY1" fmla="*/ 131357 h 131357"/>
                  <a:gd name="connsiteX2" fmla="*/ 0 w 124465"/>
                  <a:gd name="connsiteY2" fmla="*/ 55412 h 131357"/>
                  <a:gd name="connsiteX3" fmla="*/ 0 w 124465"/>
                  <a:gd name="connsiteY3" fmla="*/ 0 h 131357"/>
                </a:gdLst>
                <a:ahLst/>
                <a:cxnLst>
                  <a:cxn ang="0">
                    <a:pos x="connsiteX0" y="connsiteY0"/>
                  </a:cxn>
                  <a:cxn ang="0">
                    <a:pos x="connsiteX1" y="connsiteY1"/>
                  </a:cxn>
                  <a:cxn ang="0">
                    <a:pos x="connsiteX2" y="connsiteY2"/>
                  </a:cxn>
                  <a:cxn ang="0">
                    <a:pos x="connsiteX3" y="connsiteY3"/>
                  </a:cxn>
                </a:cxnLst>
                <a:rect l="l" t="t" r="r" b="b"/>
                <a:pathLst>
                  <a:path w="124465" h="131357">
                    <a:moveTo>
                      <a:pt x="124466" y="131357"/>
                    </a:moveTo>
                    <a:lnTo>
                      <a:pt x="71914" y="131357"/>
                    </a:lnTo>
                    <a:lnTo>
                      <a:pt x="0" y="55412"/>
                    </a:lnTo>
                    <a:lnTo>
                      <a:pt x="0" y="0"/>
                    </a:lnTo>
                    <a:close/>
                  </a:path>
                </a:pathLst>
              </a:custGeom>
              <a:solidFill>
                <a:srgbClr val="DAEEF8"/>
              </a:solidFill>
              <a:ln w="4687"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CBB4196-B1EC-6BE2-B642-849064F29F26}"/>
                  </a:ext>
                </a:extLst>
              </p:cNvPr>
              <p:cNvSpPr/>
              <p:nvPr/>
            </p:nvSpPr>
            <p:spPr>
              <a:xfrm>
                <a:off x="5171171" y="4872946"/>
                <a:ext cx="147249" cy="138201"/>
              </a:xfrm>
              <a:custGeom>
                <a:avLst/>
                <a:gdLst>
                  <a:gd name="connsiteX0" fmla="*/ 132904 w 147249"/>
                  <a:gd name="connsiteY0" fmla="*/ 84852 h 138201"/>
                  <a:gd name="connsiteX1" fmla="*/ 147250 w 147249"/>
                  <a:gd name="connsiteY1" fmla="*/ 138202 h 138201"/>
                  <a:gd name="connsiteX2" fmla="*/ 130935 w 147249"/>
                  <a:gd name="connsiteY2" fmla="*/ 138202 h 138201"/>
                  <a:gd name="connsiteX3" fmla="*/ 0 w 147249"/>
                  <a:gd name="connsiteY3" fmla="*/ 0 h 138201"/>
                  <a:gd name="connsiteX4" fmla="*/ 52552 w 147249"/>
                  <a:gd name="connsiteY4" fmla="*/ 0 h 138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49" h="138201">
                    <a:moveTo>
                      <a:pt x="132904" y="84852"/>
                    </a:moveTo>
                    <a:lnTo>
                      <a:pt x="147250" y="138202"/>
                    </a:lnTo>
                    <a:lnTo>
                      <a:pt x="130935" y="138202"/>
                    </a:lnTo>
                    <a:lnTo>
                      <a:pt x="0" y="0"/>
                    </a:lnTo>
                    <a:lnTo>
                      <a:pt x="52552" y="0"/>
                    </a:lnTo>
                    <a:close/>
                  </a:path>
                </a:pathLst>
              </a:custGeom>
              <a:solidFill>
                <a:srgbClr val="DAEEF8"/>
              </a:solidFill>
              <a:ln w="468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A1269B7-5767-A011-242F-588CA3056A9B}"/>
                  </a:ext>
                </a:extLst>
              </p:cNvPr>
              <p:cNvSpPr/>
              <p:nvPr/>
            </p:nvSpPr>
            <p:spPr>
              <a:xfrm>
                <a:off x="5083506" y="4867461"/>
                <a:ext cx="240361" cy="149171"/>
              </a:xfrm>
              <a:custGeom>
                <a:avLst/>
                <a:gdLst>
                  <a:gd name="connsiteX0" fmla="*/ 240212 w 240361"/>
                  <a:gd name="connsiteY0" fmla="*/ 142140 h 149171"/>
                  <a:gd name="connsiteX1" fmla="*/ 202990 w 240361"/>
                  <a:gd name="connsiteY1" fmla="*/ 4407 h 149171"/>
                  <a:gd name="connsiteX2" fmla="*/ 197739 w 240361"/>
                  <a:gd name="connsiteY2" fmla="*/ 0 h 149171"/>
                  <a:gd name="connsiteX3" fmla="*/ 5485 w 240361"/>
                  <a:gd name="connsiteY3" fmla="*/ 0 h 149171"/>
                  <a:gd name="connsiteX4" fmla="*/ 0 w 240361"/>
                  <a:gd name="connsiteY4" fmla="*/ 5485 h 149171"/>
                  <a:gd name="connsiteX5" fmla="*/ 234 w 240361"/>
                  <a:gd name="connsiteY5" fmla="*/ 143687 h 149171"/>
                  <a:gd name="connsiteX6" fmla="*/ 5485 w 240361"/>
                  <a:gd name="connsiteY6" fmla="*/ 149172 h 149171"/>
                  <a:gd name="connsiteX7" fmla="*/ 234540 w 240361"/>
                  <a:gd name="connsiteY7" fmla="*/ 149172 h 149171"/>
                  <a:gd name="connsiteX8" fmla="*/ 236275 w 240361"/>
                  <a:gd name="connsiteY8" fmla="*/ 148984 h 149171"/>
                  <a:gd name="connsiteX9" fmla="*/ 240212 w 240361"/>
                  <a:gd name="connsiteY9" fmla="*/ 142140 h 149171"/>
                  <a:gd name="connsiteX10" fmla="*/ 240212 w 240361"/>
                  <a:gd name="connsiteY10" fmla="*/ 142140 h 149171"/>
                  <a:gd name="connsiteX11" fmla="*/ 193567 w 240361"/>
                  <a:gd name="connsiteY11" fmla="*/ 10970 h 149171"/>
                  <a:gd name="connsiteX12" fmla="*/ 227742 w 240361"/>
                  <a:gd name="connsiteY12" fmla="*/ 138202 h 149171"/>
                  <a:gd name="connsiteX13" fmla="*/ 10876 w 240361"/>
                  <a:gd name="connsiteY13" fmla="*/ 138202 h 149171"/>
                  <a:gd name="connsiteX14" fmla="*/ 10876 w 240361"/>
                  <a:gd name="connsiteY14" fmla="*/ 10970 h 149171"/>
                  <a:gd name="connsiteX15" fmla="*/ 193567 w 240361"/>
                  <a:gd name="connsiteY15" fmla="*/ 10970 h 149171"/>
                  <a:gd name="connsiteX16" fmla="*/ 193567 w 240361"/>
                  <a:gd name="connsiteY16" fmla="*/ 10970 h 14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361" h="149171">
                    <a:moveTo>
                      <a:pt x="240212" y="142140"/>
                    </a:moveTo>
                    <a:lnTo>
                      <a:pt x="202990" y="4407"/>
                    </a:lnTo>
                    <a:cubicBezTo>
                      <a:pt x="202568" y="2016"/>
                      <a:pt x="200364" y="0"/>
                      <a:pt x="197739" y="0"/>
                    </a:cubicBezTo>
                    <a:lnTo>
                      <a:pt x="5485" y="0"/>
                    </a:lnTo>
                    <a:cubicBezTo>
                      <a:pt x="2438" y="0"/>
                      <a:pt x="0" y="2625"/>
                      <a:pt x="0" y="5485"/>
                    </a:cubicBezTo>
                    <a:lnTo>
                      <a:pt x="234" y="143687"/>
                    </a:lnTo>
                    <a:cubicBezTo>
                      <a:pt x="234" y="146734"/>
                      <a:pt x="2625" y="149172"/>
                      <a:pt x="5485" y="149172"/>
                    </a:cubicBezTo>
                    <a:lnTo>
                      <a:pt x="234540" y="149172"/>
                    </a:lnTo>
                    <a:cubicBezTo>
                      <a:pt x="235196" y="149172"/>
                      <a:pt x="235618" y="149172"/>
                      <a:pt x="236275" y="148984"/>
                    </a:cubicBezTo>
                    <a:cubicBezTo>
                      <a:pt x="239322" y="148046"/>
                      <a:pt x="240869" y="145234"/>
                      <a:pt x="240212" y="142140"/>
                    </a:cubicBezTo>
                    <a:lnTo>
                      <a:pt x="240212" y="142140"/>
                    </a:lnTo>
                    <a:close/>
                    <a:moveTo>
                      <a:pt x="193567" y="10970"/>
                    </a:moveTo>
                    <a:lnTo>
                      <a:pt x="227742" y="138202"/>
                    </a:lnTo>
                    <a:lnTo>
                      <a:pt x="10876" y="138202"/>
                    </a:lnTo>
                    <a:lnTo>
                      <a:pt x="10876" y="10970"/>
                    </a:lnTo>
                    <a:lnTo>
                      <a:pt x="193567" y="10970"/>
                    </a:lnTo>
                    <a:lnTo>
                      <a:pt x="193567" y="10970"/>
                    </a:lnTo>
                    <a:close/>
                  </a:path>
                </a:pathLst>
              </a:custGeom>
              <a:solidFill>
                <a:srgbClr val="555A6D"/>
              </a:solidFill>
              <a:ln w="4687"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83BCAE1-6192-46DB-457A-80E7DC2457C3}"/>
                  </a:ext>
                </a:extLst>
              </p:cNvPr>
              <p:cNvSpPr/>
              <p:nvPr/>
            </p:nvSpPr>
            <p:spPr>
              <a:xfrm>
                <a:off x="5305351" y="5173211"/>
                <a:ext cx="39791" cy="68772"/>
              </a:xfrm>
              <a:custGeom>
                <a:avLst/>
                <a:gdLst>
                  <a:gd name="connsiteX0" fmla="*/ 39791 w 39791"/>
                  <a:gd name="connsiteY0" fmla="*/ 0 h 68772"/>
                  <a:gd name="connsiteX1" fmla="*/ 39370 w 39791"/>
                  <a:gd name="connsiteY1" fmla="*/ 68773 h 68772"/>
                  <a:gd name="connsiteX2" fmla="*/ 1069 w 39791"/>
                  <a:gd name="connsiteY2" fmla="*/ 51662 h 68772"/>
                  <a:gd name="connsiteX3" fmla="*/ 39791 w 39791"/>
                  <a:gd name="connsiteY3" fmla="*/ 0 h 68772"/>
                  <a:gd name="connsiteX4" fmla="*/ 39791 w 39791"/>
                  <a:gd name="connsiteY4" fmla="*/ 0 h 68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1" h="68772">
                    <a:moveTo>
                      <a:pt x="39791" y="0"/>
                    </a:moveTo>
                    <a:lnTo>
                      <a:pt x="39370" y="68773"/>
                    </a:lnTo>
                    <a:cubicBezTo>
                      <a:pt x="22493" y="67460"/>
                      <a:pt x="5663" y="63100"/>
                      <a:pt x="1069" y="51662"/>
                    </a:cubicBezTo>
                    <a:cubicBezTo>
                      <a:pt x="-5729" y="35019"/>
                      <a:pt x="21415" y="12705"/>
                      <a:pt x="39791" y="0"/>
                    </a:cubicBezTo>
                    <a:lnTo>
                      <a:pt x="39791" y="0"/>
                    </a:lnTo>
                    <a:close/>
                  </a:path>
                </a:pathLst>
              </a:custGeom>
              <a:solidFill>
                <a:srgbClr val="C8E4EF"/>
              </a:solidFill>
              <a:ln w="468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E42AF5DF-E0F0-FF28-76BA-699C1D4F96BD}"/>
                  </a:ext>
                </a:extLst>
              </p:cNvPr>
              <p:cNvSpPr/>
              <p:nvPr/>
            </p:nvSpPr>
            <p:spPr>
              <a:xfrm>
                <a:off x="5315750" y="5202602"/>
                <a:ext cx="26489" cy="26353"/>
              </a:xfrm>
              <a:custGeom>
                <a:avLst/>
                <a:gdLst>
                  <a:gd name="connsiteX0" fmla="*/ 18235 w 26489"/>
                  <a:gd name="connsiteY0" fmla="*/ 1035 h 26353"/>
                  <a:gd name="connsiteX1" fmla="*/ 25455 w 26489"/>
                  <a:gd name="connsiteY1" fmla="*/ 18099 h 26353"/>
                  <a:gd name="connsiteX2" fmla="*/ 8156 w 26489"/>
                  <a:gd name="connsiteY2" fmla="*/ 25319 h 26353"/>
                  <a:gd name="connsiteX3" fmla="*/ 937 w 26489"/>
                  <a:gd name="connsiteY3" fmla="*/ 8254 h 26353"/>
                  <a:gd name="connsiteX4" fmla="*/ 18235 w 26489"/>
                  <a:gd name="connsiteY4" fmla="*/ 1035 h 26353"/>
                  <a:gd name="connsiteX5" fmla="*/ 18235 w 26489"/>
                  <a:gd name="connsiteY5" fmla="*/ 1035 h 2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9" h="26353">
                    <a:moveTo>
                      <a:pt x="18235" y="1035"/>
                    </a:moveTo>
                    <a:cubicBezTo>
                      <a:pt x="25033" y="3660"/>
                      <a:pt x="28315" y="11536"/>
                      <a:pt x="25455" y="18099"/>
                    </a:cubicBezTo>
                    <a:cubicBezTo>
                      <a:pt x="22595" y="24897"/>
                      <a:pt x="14954" y="28178"/>
                      <a:pt x="8156" y="25319"/>
                    </a:cubicBezTo>
                    <a:cubicBezTo>
                      <a:pt x="1359" y="22693"/>
                      <a:pt x="-1689" y="14817"/>
                      <a:pt x="937" y="8254"/>
                    </a:cubicBezTo>
                    <a:cubicBezTo>
                      <a:pt x="3796" y="1457"/>
                      <a:pt x="11438" y="-1825"/>
                      <a:pt x="18235" y="1035"/>
                    </a:cubicBezTo>
                    <a:lnTo>
                      <a:pt x="18235" y="1035"/>
                    </a:lnTo>
                    <a:close/>
                  </a:path>
                </a:pathLst>
              </a:custGeom>
              <a:solidFill>
                <a:srgbClr val="B3B3B3"/>
              </a:solidFill>
              <a:ln w="4687"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3BB671C-66E1-C2EC-9B12-9589A973A4C3}"/>
                  </a:ext>
                </a:extLst>
              </p:cNvPr>
              <p:cNvSpPr/>
              <p:nvPr/>
            </p:nvSpPr>
            <p:spPr>
              <a:xfrm>
                <a:off x="5321841" y="5208563"/>
                <a:ext cx="14259" cy="14477"/>
              </a:xfrm>
              <a:custGeom>
                <a:avLst/>
                <a:gdLst>
                  <a:gd name="connsiteX0" fmla="*/ 9988 w 14259"/>
                  <a:gd name="connsiteY0" fmla="*/ 558 h 14477"/>
                  <a:gd name="connsiteX1" fmla="*/ 13691 w 14259"/>
                  <a:gd name="connsiteY1" fmla="*/ 9981 h 14477"/>
                  <a:gd name="connsiteX2" fmla="*/ 4503 w 14259"/>
                  <a:gd name="connsiteY2" fmla="*/ 13919 h 14477"/>
                  <a:gd name="connsiteX3" fmla="*/ 565 w 14259"/>
                  <a:gd name="connsiteY3" fmla="*/ 4496 h 14477"/>
                  <a:gd name="connsiteX4" fmla="*/ 9988 w 14259"/>
                  <a:gd name="connsiteY4" fmla="*/ 558 h 14477"/>
                  <a:gd name="connsiteX5" fmla="*/ 9988 w 14259"/>
                  <a:gd name="connsiteY5" fmla="*/ 558 h 1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9" h="14477">
                    <a:moveTo>
                      <a:pt x="9988" y="558"/>
                    </a:moveTo>
                    <a:cubicBezTo>
                      <a:pt x="13504" y="2105"/>
                      <a:pt x="15238" y="6231"/>
                      <a:pt x="13691" y="9981"/>
                    </a:cubicBezTo>
                    <a:cubicBezTo>
                      <a:pt x="12378" y="13685"/>
                      <a:pt x="7972" y="15466"/>
                      <a:pt x="4503" y="13919"/>
                    </a:cubicBezTo>
                    <a:cubicBezTo>
                      <a:pt x="752" y="12372"/>
                      <a:pt x="-982" y="8200"/>
                      <a:pt x="565" y="4496"/>
                    </a:cubicBezTo>
                    <a:cubicBezTo>
                      <a:pt x="2065" y="793"/>
                      <a:pt x="6237" y="-989"/>
                      <a:pt x="9988" y="558"/>
                    </a:cubicBezTo>
                    <a:lnTo>
                      <a:pt x="9988" y="558"/>
                    </a:lnTo>
                    <a:close/>
                  </a:path>
                </a:pathLst>
              </a:custGeom>
              <a:solidFill>
                <a:srgbClr val="D5DCE9"/>
              </a:solidFill>
              <a:ln w="468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31DE7D7-BBEA-7CC3-A615-FC2BD7025A52}"/>
                  </a:ext>
                </a:extLst>
              </p:cNvPr>
              <p:cNvSpPr/>
              <p:nvPr/>
            </p:nvSpPr>
            <p:spPr>
              <a:xfrm>
                <a:off x="5107133" y="5033275"/>
                <a:ext cx="60850" cy="24096"/>
              </a:xfrm>
              <a:custGeom>
                <a:avLst/>
                <a:gdLst>
                  <a:gd name="connsiteX0" fmla="*/ 48802 w 60850"/>
                  <a:gd name="connsiteY0" fmla="*/ 0 h 24096"/>
                  <a:gd name="connsiteX1" fmla="*/ 12236 w 60850"/>
                  <a:gd name="connsiteY1" fmla="*/ 0 h 24096"/>
                  <a:gd name="connsiteX2" fmla="*/ 0 w 60850"/>
                  <a:gd name="connsiteY2" fmla="*/ 12048 h 24096"/>
                  <a:gd name="connsiteX3" fmla="*/ 12236 w 60850"/>
                  <a:gd name="connsiteY3" fmla="*/ 24096 h 24096"/>
                  <a:gd name="connsiteX4" fmla="*/ 48802 w 60850"/>
                  <a:gd name="connsiteY4" fmla="*/ 24096 h 24096"/>
                  <a:gd name="connsiteX5" fmla="*/ 60850 w 60850"/>
                  <a:gd name="connsiteY5" fmla="*/ 12048 h 24096"/>
                  <a:gd name="connsiteX6" fmla="*/ 48802 w 60850"/>
                  <a:gd name="connsiteY6" fmla="*/ 0 h 24096"/>
                  <a:gd name="connsiteX7" fmla="*/ 48802 w 60850"/>
                  <a:gd name="connsiteY7" fmla="*/ 0 h 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50" h="24096">
                    <a:moveTo>
                      <a:pt x="48802" y="0"/>
                    </a:moveTo>
                    <a:lnTo>
                      <a:pt x="12236" y="0"/>
                    </a:lnTo>
                    <a:cubicBezTo>
                      <a:pt x="5438" y="0"/>
                      <a:pt x="0" y="5485"/>
                      <a:pt x="0" y="12048"/>
                    </a:cubicBezTo>
                    <a:cubicBezTo>
                      <a:pt x="0" y="18611"/>
                      <a:pt x="5485" y="24096"/>
                      <a:pt x="12236" y="24096"/>
                    </a:cubicBezTo>
                    <a:lnTo>
                      <a:pt x="48802" y="24096"/>
                    </a:lnTo>
                    <a:cubicBezTo>
                      <a:pt x="55365" y="24096"/>
                      <a:pt x="60850" y="18611"/>
                      <a:pt x="60850" y="12048"/>
                    </a:cubicBezTo>
                    <a:cubicBezTo>
                      <a:pt x="60850" y="5485"/>
                      <a:pt x="55412" y="0"/>
                      <a:pt x="48802" y="0"/>
                    </a:cubicBezTo>
                    <a:lnTo>
                      <a:pt x="48802" y="0"/>
                    </a:lnTo>
                    <a:close/>
                  </a:path>
                </a:pathLst>
              </a:custGeom>
              <a:solidFill>
                <a:srgbClr val="F5AB35"/>
              </a:solidFill>
              <a:ln w="4687"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50DF1AFB-DCFB-EE2C-560C-25ECE4AD41CB}"/>
                  </a:ext>
                </a:extLst>
              </p:cNvPr>
              <p:cNvSpPr/>
              <p:nvPr/>
            </p:nvSpPr>
            <p:spPr>
              <a:xfrm>
                <a:off x="5107133" y="5042229"/>
                <a:ext cx="60897" cy="2625"/>
              </a:xfrm>
              <a:custGeom>
                <a:avLst/>
                <a:gdLst>
                  <a:gd name="connsiteX0" fmla="*/ 422 w 60897"/>
                  <a:gd name="connsiteY0" fmla="*/ 0 h 2625"/>
                  <a:gd name="connsiteX1" fmla="*/ 0 w 60897"/>
                  <a:gd name="connsiteY1" fmla="*/ 2625 h 2625"/>
                  <a:gd name="connsiteX2" fmla="*/ 60897 w 60897"/>
                  <a:gd name="connsiteY2" fmla="*/ 2625 h 2625"/>
                  <a:gd name="connsiteX3" fmla="*/ 60475 w 60897"/>
                  <a:gd name="connsiteY3" fmla="*/ 0 h 2625"/>
                  <a:gd name="connsiteX4" fmla="*/ 422 w 60897"/>
                  <a:gd name="connsiteY4" fmla="*/ 0 h 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7" h="2625">
                    <a:moveTo>
                      <a:pt x="422" y="0"/>
                    </a:moveTo>
                    <a:cubicBezTo>
                      <a:pt x="235" y="891"/>
                      <a:pt x="235" y="1735"/>
                      <a:pt x="0" y="2625"/>
                    </a:cubicBezTo>
                    <a:lnTo>
                      <a:pt x="60897" y="2625"/>
                    </a:lnTo>
                    <a:cubicBezTo>
                      <a:pt x="60897" y="1735"/>
                      <a:pt x="60663" y="891"/>
                      <a:pt x="60475" y="0"/>
                    </a:cubicBezTo>
                    <a:lnTo>
                      <a:pt x="422" y="0"/>
                    </a:lnTo>
                    <a:close/>
                  </a:path>
                </a:pathLst>
              </a:custGeom>
              <a:solidFill>
                <a:srgbClr val="FCBE41"/>
              </a:solidFill>
              <a:ln w="4687"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AEAFEC1-0818-A1E3-C063-2C9A34EB4547}"/>
                  </a:ext>
                </a:extLst>
              </p:cNvPr>
              <p:cNvSpPr/>
              <p:nvPr/>
            </p:nvSpPr>
            <p:spPr>
              <a:xfrm>
                <a:off x="3670500" y="5078514"/>
                <a:ext cx="749608" cy="227883"/>
              </a:xfrm>
              <a:custGeom>
                <a:avLst/>
                <a:gdLst>
                  <a:gd name="connsiteX0" fmla="*/ 749609 w 749608"/>
                  <a:gd name="connsiteY0" fmla="*/ 227883 h 227883"/>
                  <a:gd name="connsiteX1" fmla="*/ 749609 w 749608"/>
                  <a:gd name="connsiteY1" fmla="*/ 124232 h 227883"/>
                  <a:gd name="connsiteX2" fmla="*/ 713136 w 749608"/>
                  <a:gd name="connsiteY2" fmla="*/ 36473 h 227883"/>
                  <a:gd name="connsiteX3" fmla="*/ 625377 w 749608"/>
                  <a:gd name="connsiteY3" fmla="*/ 0 h 227883"/>
                  <a:gd name="connsiteX4" fmla="*/ 124279 w 749608"/>
                  <a:gd name="connsiteY4" fmla="*/ 0 h 227883"/>
                  <a:gd name="connsiteX5" fmla="*/ 36472 w 749608"/>
                  <a:gd name="connsiteY5" fmla="*/ 36473 h 227883"/>
                  <a:gd name="connsiteX6" fmla="*/ 0 w 749608"/>
                  <a:gd name="connsiteY6" fmla="*/ 124232 h 227883"/>
                  <a:gd name="connsiteX7" fmla="*/ 0 w 749608"/>
                  <a:gd name="connsiteY7" fmla="*/ 227883 h 227883"/>
                  <a:gd name="connsiteX8" fmla="*/ 41301 w 749608"/>
                  <a:gd name="connsiteY8" fmla="*/ 227883 h 227883"/>
                  <a:gd name="connsiteX9" fmla="*/ 41301 w 749608"/>
                  <a:gd name="connsiteY9" fmla="*/ 124232 h 227883"/>
                  <a:gd name="connsiteX10" fmla="*/ 65679 w 749608"/>
                  <a:gd name="connsiteY10" fmla="*/ 65632 h 227883"/>
                  <a:gd name="connsiteX11" fmla="*/ 124279 w 749608"/>
                  <a:gd name="connsiteY11" fmla="*/ 41254 h 227883"/>
                  <a:gd name="connsiteX12" fmla="*/ 625377 w 749608"/>
                  <a:gd name="connsiteY12" fmla="*/ 41254 h 227883"/>
                  <a:gd name="connsiteX13" fmla="*/ 683930 w 749608"/>
                  <a:gd name="connsiteY13" fmla="*/ 65632 h 227883"/>
                  <a:gd name="connsiteX14" fmla="*/ 708355 w 749608"/>
                  <a:gd name="connsiteY14" fmla="*/ 124232 h 227883"/>
                  <a:gd name="connsiteX15" fmla="*/ 708355 w 749608"/>
                  <a:gd name="connsiteY15" fmla="*/ 227883 h 227883"/>
                  <a:gd name="connsiteX16" fmla="*/ 749609 w 749608"/>
                  <a:gd name="connsiteY16" fmla="*/ 227883 h 22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608" h="227883">
                    <a:moveTo>
                      <a:pt x="749609" y="227883"/>
                    </a:moveTo>
                    <a:lnTo>
                      <a:pt x="749609" y="124232"/>
                    </a:lnTo>
                    <a:cubicBezTo>
                      <a:pt x="749609" y="90056"/>
                      <a:pt x="735639" y="58975"/>
                      <a:pt x="713136" y="36473"/>
                    </a:cubicBezTo>
                    <a:cubicBezTo>
                      <a:pt x="690634" y="13970"/>
                      <a:pt x="659553" y="0"/>
                      <a:pt x="625377" y="0"/>
                    </a:cubicBezTo>
                    <a:lnTo>
                      <a:pt x="124279" y="0"/>
                    </a:lnTo>
                    <a:cubicBezTo>
                      <a:pt x="90103" y="0"/>
                      <a:pt x="59022" y="13970"/>
                      <a:pt x="36472" y="36473"/>
                    </a:cubicBezTo>
                    <a:cubicBezTo>
                      <a:pt x="13970" y="58975"/>
                      <a:pt x="0" y="90056"/>
                      <a:pt x="0" y="124232"/>
                    </a:cubicBezTo>
                    <a:lnTo>
                      <a:pt x="0" y="227883"/>
                    </a:lnTo>
                    <a:lnTo>
                      <a:pt x="41301" y="227883"/>
                    </a:lnTo>
                    <a:lnTo>
                      <a:pt x="41301" y="124232"/>
                    </a:lnTo>
                    <a:cubicBezTo>
                      <a:pt x="41301" y="101448"/>
                      <a:pt x="50630" y="80680"/>
                      <a:pt x="65679" y="65632"/>
                    </a:cubicBezTo>
                    <a:cubicBezTo>
                      <a:pt x="80727" y="50584"/>
                      <a:pt x="101495" y="41254"/>
                      <a:pt x="124279" y="41254"/>
                    </a:cubicBezTo>
                    <a:lnTo>
                      <a:pt x="625377" y="41254"/>
                    </a:lnTo>
                    <a:cubicBezTo>
                      <a:pt x="648161" y="41254"/>
                      <a:pt x="668929" y="50584"/>
                      <a:pt x="683930" y="65632"/>
                    </a:cubicBezTo>
                    <a:cubicBezTo>
                      <a:pt x="698979" y="80680"/>
                      <a:pt x="708355" y="101401"/>
                      <a:pt x="708355" y="124232"/>
                    </a:cubicBezTo>
                    <a:lnTo>
                      <a:pt x="708355" y="227883"/>
                    </a:lnTo>
                    <a:lnTo>
                      <a:pt x="749609" y="227883"/>
                    </a:lnTo>
                    <a:close/>
                  </a:path>
                </a:pathLst>
              </a:custGeom>
              <a:solidFill>
                <a:srgbClr val="F5B534"/>
              </a:solidFill>
              <a:ln w="4687"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CCA107B-8E40-8BFC-838E-C778C8AB6526}"/>
                  </a:ext>
                </a:extLst>
              </p:cNvPr>
              <p:cNvSpPr/>
              <p:nvPr/>
            </p:nvSpPr>
            <p:spPr>
              <a:xfrm>
                <a:off x="4690653" y="5007726"/>
                <a:ext cx="190660" cy="91415"/>
              </a:xfrm>
              <a:custGeom>
                <a:avLst/>
                <a:gdLst>
                  <a:gd name="connsiteX0" fmla="*/ 0 w 190660"/>
                  <a:gd name="connsiteY0" fmla="*/ 0 h 91415"/>
                  <a:gd name="connsiteX1" fmla="*/ 190660 w 190660"/>
                  <a:gd name="connsiteY1" fmla="*/ 0 h 91415"/>
                  <a:gd name="connsiteX2" fmla="*/ 190660 w 190660"/>
                  <a:gd name="connsiteY2" fmla="*/ 91416 h 91415"/>
                  <a:gd name="connsiteX3" fmla="*/ 0 w 190660"/>
                  <a:gd name="connsiteY3" fmla="*/ 91416 h 91415"/>
                </a:gdLst>
                <a:ahLst/>
                <a:cxnLst>
                  <a:cxn ang="0">
                    <a:pos x="connsiteX0" y="connsiteY0"/>
                  </a:cxn>
                  <a:cxn ang="0">
                    <a:pos x="connsiteX1" y="connsiteY1"/>
                  </a:cxn>
                  <a:cxn ang="0">
                    <a:pos x="connsiteX2" y="connsiteY2"/>
                  </a:cxn>
                  <a:cxn ang="0">
                    <a:pos x="connsiteX3" y="connsiteY3"/>
                  </a:cxn>
                </a:cxnLst>
                <a:rect l="l" t="t" r="r" b="b"/>
                <a:pathLst>
                  <a:path w="190660" h="91415">
                    <a:moveTo>
                      <a:pt x="0" y="0"/>
                    </a:moveTo>
                    <a:lnTo>
                      <a:pt x="190660" y="0"/>
                    </a:lnTo>
                    <a:lnTo>
                      <a:pt x="190660" y="91416"/>
                    </a:lnTo>
                    <a:lnTo>
                      <a:pt x="0" y="91416"/>
                    </a:lnTo>
                    <a:close/>
                  </a:path>
                </a:pathLst>
              </a:custGeom>
              <a:solidFill>
                <a:srgbClr val="E39A08"/>
              </a:solidFill>
              <a:ln w="468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962A41F-D8DC-9D00-1D12-40BF960898D2}"/>
                  </a:ext>
                </a:extLst>
              </p:cNvPr>
              <p:cNvSpPr/>
              <p:nvPr/>
            </p:nvSpPr>
            <p:spPr>
              <a:xfrm>
                <a:off x="4747096" y="4807783"/>
                <a:ext cx="111808" cy="199989"/>
              </a:xfrm>
              <a:custGeom>
                <a:avLst/>
                <a:gdLst>
                  <a:gd name="connsiteX0" fmla="*/ 70929 w 111808"/>
                  <a:gd name="connsiteY0" fmla="*/ 0 h 199989"/>
                  <a:gd name="connsiteX1" fmla="*/ 40832 w 111808"/>
                  <a:gd name="connsiteY1" fmla="*/ 0 h 199989"/>
                  <a:gd name="connsiteX2" fmla="*/ 0 w 111808"/>
                  <a:gd name="connsiteY2" fmla="*/ 40879 h 199989"/>
                  <a:gd name="connsiteX3" fmla="*/ 0 w 111808"/>
                  <a:gd name="connsiteY3" fmla="*/ 199990 h 199989"/>
                  <a:gd name="connsiteX4" fmla="*/ 111809 w 111808"/>
                  <a:gd name="connsiteY4" fmla="*/ 199990 h 199989"/>
                  <a:gd name="connsiteX5" fmla="*/ 111809 w 111808"/>
                  <a:gd name="connsiteY5" fmla="*/ 40879 h 199989"/>
                  <a:gd name="connsiteX6" fmla="*/ 70929 w 111808"/>
                  <a:gd name="connsiteY6" fmla="*/ 0 h 19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808" h="199989">
                    <a:moveTo>
                      <a:pt x="70929" y="0"/>
                    </a:moveTo>
                    <a:lnTo>
                      <a:pt x="40832" y="0"/>
                    </a:lnTo>
                    <a:cubicBezTo>
                      <a:pt x="18377" y="0"/>
                      <a:pt x="0" y="18377"/>
                      <a:pt x="0" y="40879"/>
                    </a:cubicBezTo>
                    <a:lnTo>
                      <a:pt x="0" y="199990"/>
                    </a:lnTo>
                    <a:lnTo>
                      <a:pt x="111809" y="199990"/>
                    </a:lnTo>
                    <a:lnTo>
                      <a:pt x="111809" y="40879"/>
                    </a:lnTo>
                    <a:cubicBezTo>
                      <a:pt x="111809" y="18377"/>
                      <a:pt x="93432" y="0"/>
                      <a:pt x="70929" y="0"/>
                    </a:cubicBezTo>
                    <a:close/>
                  </a:path>
                </a:pathLst>
              </a:custGeom>
              <a:solidFill>
                <a:srgbClr val="FCBE41"/>
              </a:solidFill>
              <a:ln w="4687"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04A06CA1-4FA1-67F8-8B77-436FE415794C}"/>
                  </a:ext>
                </a:extLst>
              </p:cNvPr>
              <p:cNvSpPr/>
              <p:nvPr/>
            </p:nvSpPr>
            <p:spPr>
              <a:xfrm>
                <a:off x="4747377" y="4654158"/>
                <a:ext cx="110683" cy="94556"/>
              </a:xfrm>
              <a:custGeom>
                <a:avLst/>
                <a:gdLst>
                  <a:gd name="connsiteX0" fmla="*/ 86259 w 110683"/>
                  <a:gd name="connsiteY0" fmla="*/ 0 h 94556"/>
                  <a:gd name="connsiteX1" fmla="*/ 24425 w 110683"/>
                  <a:gd name="connsiteY1" fmla="*/ 0 h 94556"/>
                  <a:gd name="connsiteX2" fmla="*/ 0 w 110683"/>
                  <a:gd name="connsiteY2" fmla="*/ 24424 h 94556"/>
                  <a:gd name="connsiteX3" fmla="*/ 0 w 110683"/>
                  <a:gd name="connsiteY3" fmla="*/ 70132 h 94556"/>
                  <a:gd name="connsiteX4" fmla="*/ 24425 w 110683"/>
                  <a:gd name="connsiteY4" fmla="*/ 94557 h 94556"/>
                  <a:gd name="connsiteX5" fmla="*/ 86259 w 110683"/>
                  <a:gd name="connsiteY5" fmla="*/ 94557 h 94556"/>
                  <a:gd name="connsiteX6" fmla="*/ 110684 w 110683"/>
                  <a:gd name="connsiteY6" fmla="*/ 70132 h 94556"/>
                  <a:gd name="connsiteX7" fmla="*/ 110684 w 110683"/>
                  <a:gd name="connsiteY7" fmla="*/ 24424 h 94556"/>
                  <a:gd name="connsiteX8" fmla="*/ 86259 w 110683"/>
                  <a:gd name="connsiteY8" fmla="*/ 0 h 9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83" h="94556">
                    <a:moveTo>
                      <a:pt x="86259" y="0"/>
                    </a:moveTo>
                    <a:lnTo>
                      <a:pt x="24425" y="0"/>
                    </a:lnTo>
                    <a:cubicBezTo>
                      <a:pt x="10970" y="0"/>
                      <a:pt x="0" y="11017"/>
                      <a:pt x="0" y="24424"/>
                    </a:cubicBezTo>
                    <a:lnTo>
                      <a:pt x="0" y="70132"/>
                    </a:lnTo>
                    <a:cubicBezTo>
                      <a:pt x="0" y="83587"/>
                      <a:pt x="11017" y="94557"/>
                      <a:pt x="24425" y="94557"/>
                    </a:cubicBezTo>
                    <a:lnTo>
                      <a:pt x="86259" y="94557"/>
                    </a:lnTo>
                    <a:cubicBezTo>
                      <a:pt x="99714" y="94557"/>
                      <a:pt x="110684" y="83540"/>
                      <a:pt x="110684" y="70132"/>
                    </a:cubicBezTo>
                    <a:lnTo>
                      <a:pt x="110684" y="24424"/>
                    </a:lnTo>
                    <a:cubicBezTo>
                      <a:pt x="110730" y="11017"/>
                      <a:pt x="99714" y="0"/>
                      <a:pt x="86259" y="0"/>
                    </a:cubicBezTo>
                    <a:close/>
                  </a:path>
                </a:pathLst>
              </a:custGeom>
              <a:solidFill>
                <a:srgbClr val="FCBE41"/>
              </a:solidFill>
              <a:ln w="4687"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DAE27570-3692-1145-8940-560A661BF06C}"/>
                  </a:ext>
                </a:extLst>
              </p:cNvPr>
              <p:cNvSpPr/>
              <p:nvPr/>
            </p:nvSpPr>
            <p:spPr>
              <a:xfrm>
                <a:off x="3830361" y="4795829"/>
                <a:ext cx="147577" cy="178987"/>
              </a:xfrm>
              <a:custGeom>
                <a:avLst/>
                <a:gdLst>
                  <a:gd name="connsiteX0" fmla="*/ 39660 w 147577"/>
                  <a:gd name="connsiteY0" fmla="*/ 0 h 178987"/>
                  <a:gd name="connsiteX1" fmla="*/ 0 w 147577"/>
                  <a:gd name="connsiteY1" fmla="*/ 0 h 178987"/>
                  <a:gd name="connsiteX2" fmla="*/ 39004 w 147577"/>
                  <a:gd name="connsiteY2" fmla="*/ 178987 h 178987"/>
                  <a:gd name="connsiteX3" fmla="*/ 147578 w 147577"/>
                  <a:gd name="connsiteY3" fmla="*/ 178987 h 178987"/>
                  <a:gd name="connsiteX4" fmla="*/ 93947 w 147577"/>
                  <a:gd name="connsiteY4" fmla="*/ 54287 h 178987"/>
                  <a:gd name="connsiteX5" fmla="*/ 39660 w 147577"/>
                  <a:gd name="connsiteY5" fmla="*/ 0 h 1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577" h="178987">
                    <a:moveTo>
                      <a:pt x="39660" y="0"/>
                    </a:moveTo>
                    <a:lnTo>
                      <a:pt x="0" y="0"/>
                    </a:lnTo>
                    <a:lnTo>
                      <a:pt x="39004" y="178987"/>
                    </a:lnTo>
                    <a:lnTo>
                      <a:pt x="147578" y="178987"/>
                    </a:lnTo>
                    <a:lnTo>
                      <a:pt x="93947" y="54287"/>
                    </a:lnTo>
                    <a:cubicBezTo>
                      <a:pt x="82181" y="26862"/>
                      <a:pt x="69523" y="0"/>
                      <a:pt x="39660" y="0"/>
                    </a:cubicBezTo>
                    <a:close/>
                  </a:path>
                </a:pathLst>
              </a:custGeom>
              <a:solidFill>
                <a:srgbClr val="8292A3"/>
              </a:solidFill>
              <a:ln w="4687"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10B0112-E8A5-50A6-1F49-CD51C74556A7}"/>
                  </a:ext>
                </a:extLst>
              </p:cNvPr>
              <p:cNvSpPr/>
              <p:nvPr/>
            </p:nvSpPr>
            <p:spPr>
              <a:xfrm>
                <a:off x="3798998" y="4791844"/>
                <a:ext cx="146312" cy="34550"/>
              </a:xfrm>
              <a:custGeom>
                <a:avLst/>
                <a:gdLst>
                  <a:gd name="connsiteX0" fmla="*/ 137124 w 146312"/>
                  <a:gd name="connsiteY0" fmla="*/ 0 h 34550"/>
                  <a:gd name="connsiteX1" fmla="*/ 9189 w 146312"/>
                  <a:gd name="connsiteY1" fmla="*/ 0 h 34550"/>
                  <a:gd name="connsiteX2" fmla="*/ 0 w 146312"/>
                  <a:gd name="connsiteY2" fmla="*/ 9188 h 34550"/>
                  <a:gd name="connsiteX3" fmla="*/ 0 w 146312"/>
                  <a:gd name="connsiteY3" fmla="*/ 25362 h 34550"/>
                  <a:gd name="connsiteX4" fmla="*/ 9189 w 146312"/>
                  <a:gd name="connsiteY4" fmla="*/ 34550 h 34550"/>
                  <a:gd name="connsiteX5" fmla="*/ 137124 w 146312"/>
                  <a:gd name="connsiteY5" fmla="*/ 34550 h 34550"/>
                  <a:gd name="connsiteX6" fmla="*/ 146312 w 146312"/>
                  <a:gd name="connsiteY6" fmla="*/ 25362 h 34550"/>
                  <a:gd name="connsiteX7" fmla="*/ 146312 w 146312"/>
                  <a:gd name="connsiteY7" fmla="*/ 9188 h 34550"/>
                  <a:gd name="connsiteX8" fmla="*/ 137124 w 146312"/>
                  <a:gd name="connsiteY8" fmla="*/ 0 h 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12" h="34550">
                    <a:moveTo>
                      <a:pt x="137124" y="0"/>
                    </a:moveTo>
                    <a:lnTo>
                      <a:pt x="9189" y="0"/>
                    </a:lnTo>
                    <a:cubicBezTo>
                      <a:pt x="4125" y="0"/>
                      <a:pt x="0" y="4125"/>
                      <a:pt x="0" y="9188"/>
                    </a:cubicBezTo>
                    <a:lnTo>
                      <a:pt x="0" y="25362"/>
                    </a:lnTo>
                    <a:cubicBezTo>
                      <a:pt x="0" y="30425"/>
                      <a:pt x="4125" y="34550"/>
                      <a:pt x="9189" y="34550"/>
                    </a:cubicBezTo>
                    <a:lnTo>
                      <a:pt x="137124" y="34550"/>
                    </a:lnTo>
                    <a:cubicBezTo>
                      <a:pt x="142187" y="34550"/>
                      <a:pt x="146312" y="30425"/>
                      <a:pt x="146312" y="25362"/>
                    </a:cubicBezTo>
                    <a:lnTo>
                      <a:pt x="146312" y="9188"/>
                    </a:lnTo>
                    <a:cubicBezTo>
                      <a:pt x="146312" y="4125"/>
                      <a:pt x="142187" y="0"/>
                      <a:pt x="137124" y="0"/>
                    </a:cubicBezTo>
                    <a:close/>
                  </a:path>
                </a:pathLst>
              </a:custGeom>
              <a:solidFill>
                <a:srgbClr val="B6C8DB"/>
              </a:solidFill>
              <a:ln w="4687"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7EC2A3D-E791-D810-C0FA-F655A7BF6FB8}"/>
                  </a:ext>
                </a:extLst>
              </p:cNvPr>
              <p:cNvSpPr/>
              <p:nvPr/>
            </p:nvSpPr>
            <p:spPr>
              <a:xfrm>
                <a:off x="3842831" y="4791844"/>
                <a:ext cx="75007" cy="183862"/>
              </a:xfrm>
              <a:custGeom>
                <a:avLst/>
                <a:gdLst>
                  <a:gd name="connsiteX0" fmla="*/ 75008 w 75007"/>
                  <a:gd name="connsiteY0" fmla="*/ 183863 h 183862"/>
                  <a:gd name="connsiteX1" fmla="*/ 75008 w 75007"/>
                  <a:gd name="connsiteY1" fmla="*/ 0 h 183862"/>
                  <a:gd name="connsiteX2" fmla="*/ 66757 w 75007"/>
                  <a:gd name="connsiteY2" fmla="*/ 0 h 183862"/>
                  <a:gd name="connsiteX3" fmla="*/ 66757 w 75007"/>
                  <a:gd name="connsiteY3" fmla="*/ 30425 h 183862"/>
                  <a:gd name="connsiteX4" fmla="*/ 8251 w 75007"/>
                  <a:gd name="connsiteY4" fmla="*/ 30425 h 183862"/>
                  <a:gd name="connsiteX5" fmla="*/ 8251 w 75007"/>
                  <a:gd name="connsiteY5" fmla="*/ 0 h 183862"/>
                  <a:gd name="connsiteX6" fmla="*/ 0 w 75007"/>
                  <a:gd name="connsiteY6" fmla="*/ 0 h 183862"/>
                  <a:gd name="connsiteX7" fmla="*/ 0 w 75007"/>
                  <a:gd name="connsiteY7" fmla="*/ 183863 h 183862"/>
                  <a:gd name="connsiteX8" fmla="*/ 8251 w 75007"/>
                  <a:gd name="connsiteY8" fmla="*/ 183863 h 183862"/>
                  <a:gd name="connsiteX9" fmla="*/ 8251 w 75007"/>
                  <a:gd name="connsiteY9" fmla="*/ 178425 h 183862"/>
                  <a:gd name="connsiteX10" fmla="*/ 66757 w 75007"/>
                  <a:gd name="connsiteY10" fmla="*/ 178425 h 183862"/>
                  <a:gd name="connsiteX11" fmla="*/ 66757 w 75007"/>
                  <a:gd name="connsiteY11" fmla="*/ 183863 h 183862"/>
                  <a:gd name="connsiteX12" fmla="*/ 75008 w 75007"/>
                  <a:gd name="connsiteY12" fmla="*/ 183863 h 183862"/>
                  <a:gd name="connsiteX13" fmla="*/ 75008 w 75007"/>
                  <a:gd name="connsiteY13" fmla="*/ 183863 h 183862"/>
                  <a:gd name="connsiteX14" fmla="*/ 66757 w 75007"/>
                  <a:gd name="connsiteY14" fmla="*/ 38676 h 183862"/>
                  <a:gd name="connsiteX15" fmla="*/ 66757 w 75007"/>
                  <a:gd name="connsiteY15" fmla="*/ 77024 h 183862"/>
                  <a:gd name="connsiteX16" fmla="*/ 8251 w 75007"/>
                  <a:gd name="connsiteY16" fmla="*/ 77024 h 183862"/>
                  <a:gd name="connsiteX17" fmla="*/ 8251 w 75007"/>
                  <a:gd name="connsiteY17" fmla="*/ 38676 h 183862"/>
                  <a:gd name="connsiteX18" fmla="*/ 66757 w 75007"/>
                  <a:gd name="connsiteY18" fmla="*/ 38676 h 183862"/>
                  <a:gd name="connsiteX19" fmla="*/ 66757 w 75007"/>
                  <a:gd name="connsiteY19" fmla="*/ 38676 h 183862"/>
                  <a:gd name="connsiteX20" fmla="*/ 66757 w 75007"/>
                  <a:gd name="connsiteY20" fmla="*/ 85274 h 183862"/>
                  <a:gd name="connsiteX21" fmla="*/ 66757 w 75007"/>
                  <a:gd name="connsiteY21" fmla="*/ 123622 h 183862"/>
                  <a:gd name="connsiteX22" fmla="*/ 8251 w 75007"/>
                  <a:gd name="connsiteY22" fmla="*/ 123622 h 183862"/>
                  <a:gd name="connsiteX23" fmla="*/ 8251 w 75007"/>
                  <a:gd name="connsiteY23" fmla="*/ 85274 h 183862"/>
                  <a:gd name="connsiteX24" fmla="*/ 66757 w 75007"/>
                  <a:gd name="connsiteY24" fmla="*/ 85274 h 183862"/>
                  <a:gd name="connsiteX25" fmla="*/ 66757 w 75007"/>
                  <a:gd name="connsiteY25" fmla="*/ 85274 h 183862"/>
                  <a:gd name="connsiteX26" fmla="*/ 66757 w 75007"/>
                  <a:gd name="connsiteY26" fmla="*/ 131826 h 183862"/>
                  <a:gd name="connsiteX27" fmla="*/ 66757 w 75007"/>
                  <a:gd name="connsiteY27" fmla="*/ 170174 h 183862"/>
                  <a:gd name="connsiteX28" fmla="*/ 8251 w 75007"/>
                  <a:gd name="connsiteY28" fmla="*/ 170174 h 183862"/>
                  <a:gd name="connsiteX29" fmla="*/ 8251 w 75007"/>
                  <a:gd name="connsiteY29" fmla="*/ 131826 h 183862"/>
                  <a:gd name="connsiteX30" fmla="*/ 66757 w 75007"/>
                  <a:gd name="connsiteY30" fmla="*/ 131826 h 183862"/>
                  <a:gd name="connsiteX31" fmla="*/ 66757 w 75007"/>
                  <a:gd name="connsiteY31" fmla="*/ 131826 h 18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007" h="183862">
                    <a:moveTo>
                      <a:pt x="75008" y="183863"/>
                    </a:moveTo>
                    <a:lnTo>
                      <a:pt x="75008" y="0"/>
                    </a:lnTo>
                    <a:lnTo>
                      <a:pt x="66757" y="0"/>
                    </a:lnTo>
                    <a:lnTo>
                      <a:pt x="66757" y="30425"/>
                    </a:lnTo>
                    <a:lnTo>
                      <a:pt x="8251" y="30425"/>
                    </a:lnTo>
                    <a:lnTo>
                      <a:pt x="8251" y="0"/>
                    </a:lnTo>
                    <a:lnTo>
                      <a:pt x="0" y="0"/>
                    </a:lnTo>
                    <a:lnTo>
                      <a:pt x="0" y="183863"/>
                    </a:lnTo>
                    <a:lnTo>
                      <a:pt x="8251" y="183863"/>
                    </a:lnTo>
                    <a:lnTo>
                      <a:pt x="8251" y="178425"/>
                    </a:lnTo>
                    <a:lnTo>
                      <a:pt x="66757" y="178425"/>
                    </a:lnTo>
                    <a:lnTo>
                      <a:pt x="66757" y="183863"/>
                    </a:lnTo>
                    <a:lnTo>
                      <a:pt x="75008" y="183863"/>
                    </a:lnTo>
                    <a:lnTo>
                      <a:pt x="75008" y="183863"/>
                    </a:lnTo>
                    <a:close/>
                    <a:moveTo>
                      <a:pt x="66757" y="38676"/>
                    </a:moveTo>
                    <a:lnTo>
                      <a:pt x="66757" y="77024"/>
                    </a:lnTo>
                    <a:lnTo>
                      <a:pt x="8251" y="77024"/>
                    </a:lnTo>
                    <a:lnTo>
                      <a:pt x="8251" y="38676"/>
                    </a:lnTo>
                    <a:lnTo>
                      <a:pt x="66757" y="38676"/>
                    </a:lnTo>
                    <a:lnTo>
                      <a:pt x="66757" y="38676"/>
                    </a:lnTo>
                    <a:close/>
                    <a:moveTo>
                      <a:pt x="66757" y="85274"/>
                    </a:moveTo>
                    <a:lnTo>
                      <a:pt x="66757" y="123622"/>
                    </a:lnTo>
                    <a:lnTo>
                      <a:pt x="8251" y="123622"/>
                    </a:lnTo>
                    <a:lnTo>
                      <a:pt x="8251" y="85274"/>
                    </a:lnTo>
                    <a:lnTo>
                      <a:pt x="66757" y="85274"/>
                    </a:lnTo>
                    <a:lnTo>
                      <a:pt x="66757" y="85274"/>
                    </a:lnTo>
                    <a:close/>
                    <a:moveTo>
                      <a:pt x="66757" y="131826"/>
                    </a:moveTo>
                    <a:lnTo>
                      <a:pt x="66757" y="170174"/>
                    </a:lnTo>
                    <a:lnTo>
                      <a:pt x="8251" y="170174"/>
                    </a:lnTo>
                    <a:lnTo>
                      <a:pt x="8251" y="131826"/>
                    </a:lnTo>
                    <a:lnTo>
                      <a:pt x="66757" y="131826"/>
                    </a:lnTo>
                    <a:lnTo>
                      <a:pt x="66757" y="131826"/>
                    </a:lnTo>
                    <a:close/>
                  </a:path>
                </a:pathLst>
              </a:custGeom>
              <a:solidFill>
                <a:srgbClr val="53616E"/>
              </a:solidFill>
              <a:ln w="4687" cap="flat">
                <a:noFill/>
                <a:prstDash val="solid"/>
                <a:miter/>
              </a:ln>
            </p:spPr>
            <p:txBody>
              <a:bodyPr rtlCol="0" anchor="ctr"/>
              <a:lstStyle/>
              <a:p>
                <a:endParaRPr lang="en-US"/>
              </a:p>
            </p:txBody>
          </p:sp>
        </p:grpSp>
        <p:grpSp>
          <p:nvGrpSpPr>
            <p:cNvPr id="139" name="Graphic 2">
              <a:extLst>
                <a:ext uri="{FF2B5EF4-FFF2-40B4-BE49-F238E27FC236}">
                  <a16:creationId xmlns:a16="http://schemas.microsoft.com/office/drawing/2014/main" id="{F2B1224C-A586-A298-2A08-5300512D6C9C}"/>
                </a:ext>
              </a:extLst>
            </p:cNvPr>
            <p:cNvGrpSpPr/>
            <p:nvPr/>
          </p:nvGrpSpPr>
          <p:grpSpPr>
            <a:xfrm>
              <a:off x="880493" y="2396284"/>
              <a:ext cx="2248029" cy="3014936"/>
              <a:chOff x="880493" y="2396284"/>
              <a:chExt cx="2248029" cy="3014936"/>
            </a:xfrm>
          </p:grpSpPr>
          <p:sp>
            <p:nvSpPr>
              <p:cNvPr id="140" name="Freeform: Shape 139">
                <a:extLst>
                  <a:ext uri="{FF2B5EF4-FFF2-40B4-BE49-F238E27FC236}">
                    <a16:creationId xmlns:a16="http://schemas.microsoft.com/office/drawing/2014/main" id="{FFC581F5-5558-CAB1-233B-6B5D61B0E3D2}"/>
                  </a:ext>
                </a:extLst>
              </p:cNvPr>
              <p:cNvSpPr/>
              <p:nvPr/>
            </p:nvSpPr>
            <p:spPr>
              <a:xfrm>
                <a:off x="2743732" y="3143220"/>
                <a:ext cx="203411" cy="721434"/>
              </a:xfrm>
              <a:custGeom>
                <a:avLst/>
                <a:gdLst>
                  <a:gd name="connsiteX0" fmla="*/ 203412 w 203411"/>
                  <a:gd name="connsiteY0" fmla="*/ 2391 h 721434"/>
                  <a:gd name="connsiteX1" fmla="*/ 3891 w 203411"/>
                  <a:gd name="connsiteY1" fmla="*/ 721434 h 721434"/>
                  <a:gd name="connsiteX2" fmla="*/ 0 w 203411"/>
                  <a:gd name="connsiteY2" fmla="*/ 719043 h 721434"/>
                  <a:gd name="connsiteX3" fmla="*/ 199474 w 203411"/>
                  <a:gd name="connsiteY3" fmla="*/ 0 h 721434"/>
                </a:gdLst>
                <a:ahLst/>
                <a:cxnLst>
                  <a:cxn ang="0">
                    <a:pos x="connsiteX0" y="connsiteY0"/>
                  </a:cxn>
                  <a:cxn ang="0">
                    <a:pos x="connsiteX1" y="connsiteY1"/>
                  </a:cxn>
                  <a:cxn ang="0">
                    <a:pos x="connsiteX2" y="connsiteY2"/>
                  </a:cxn>
                  <a:cxn ang="0">
                    <a:pos x="connsiteX3" y="connsiteY3"/>
                  </a:cxn>
                </a:cxnLst>
                <a:rect l="l" t="t" r="r" b="b"/>
                <a:pathLst>
                  <a:path w="203411" h="721434">
                    <a:moveTo>
                      <a:pt x="203412" y="2391"/>
                    </a:moveTo>
                    <a:lnTo>
                      <a:pt x="3891" y="721434"/>
                    </a:lnTo>
                    <a:lnTo>
                      <a:pt x="0" y="719043"/>
                    </a:lnTo>
                    <a:lnTo>
                      <a:pt x="199474" y="0"/>
                    </a:lnTo>
                    <a:close/>
                  </a:path>
                </a:pathLst>
              </a:custGeom>
              <a:solidFill>
                <a:srgbClr val="5D6B7A"/>
              </a:solidFill>
              <a:ln w="4687"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4B485BD-8BC8-63CF-F296-6E43DE4E418B}"/>
                  </a:ext>
                </a:extLst>
              </p:cNvPr>
              <p:cNvSpPr/>
              <p:nvPr/>
            </p:nvSpPr>
            <p:spPr>
              <a:xfrm>
                <a:off x="2953051" y="3143220"/>
                <a:ext cx="174721" cy="724246"/>
              </a:xfrm>
              <a:custGeom>
                <a:avLst/>
                <a:gdLst>
                  <a:gd name="connsiteX0" fmla="*/ 3844 w 174721"/>
                  <a:gd name="connsiteY0" fmla="*/ 0 h 724246"/>
                  <a:gd name="connsiteX1" fmla="*/ 174721 w 174721"/>
                  <a:gd name="connsiteY1" fmla="*/ 721903 h 724246"/>
                  <a:gd name="connsiteX2" fmla="*/ 170783 w 174721"/>
                  <a:gd name="connsiteY2" fmla="*/ 724247 h 724246"/>
                  <a:gd name="connsiteX3" fmla="*/ 0 w 174721"/>
                  <a:gd name="connsiteY3" fmla="*/ 2391 h 724246"/>
                </a:gdLst>
                <a:ahLst/>
                <a:cxnLst>
                  <a:cxn ang="0">
                    <a:pos x="connsiteX0" y="connsiteY0"/>
                  </a:cxn>
                  <a:cxn ang="0">
                    <a:pos x="connsiteX1" y="connsiteY1"/>
                  </a:cxn>
                  <a:cxn ang="0">
                    <a:pos x="connsiteX2" y="connsiteY2"/>
                  </a:cxn>
                  <a:cxn ang="0">
                    <a:pos x="connsiteX3" y="connsiteY3"/>
                  </a:cxn>
                </a:cxnLst>
                <a:rect l="l" t="t" r="r" b="b"/>
                <a:pathLst>
                  <a:path w="174721" h="724246">
                    <a:moveTo>
                      <a:pt x="3844" y="0"/>
                    </a:moveTo>
                    <a:lnTo>
                      <a:pt x="174721" y="721903"/>
                    </a:lnTo>
                    <a:lnTo>
                      <a:pt x="170783" y="724247"/>
                    </a:lnTo>
                    <a:lnTo>
                      <a:pt x="0" y="2391"/>
                    </a:lnTo>
                    <a:close/>
                  </a:path>
                </a:pathLst>
              </a:custGeom>
              <a:solidFill>
                <a:srgbClr val="5D6B7A"/>
              </a:solidFill>
              <a:ln w="4687"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83344978-2B3D-7B59-F638-4096D2EFB415}"/>
                  </a:ext>
                </a:extLst>
              </p:cNvPr>
              <p:cNvSpPr/>
              <p:nvPr/>
            </p:nvSpPr>
            <p:spPr>
              <a:xfrm>
                <a:off x="1718189" y="2569973"/>
                <a:ext cx="1234112" cy="292858"/>
              </a:xfrm>
              <a:custGeom>
                <a:avLst/>
                <a:gdLst>
                  <a:gd name="connsiteX0" fmla="*/ 1232987 w 1234112"/>
                  <a:gd name="connsiteY0" fmla="*/ 292858 h 292858"/>
                  <a:gd name="connsiteX1" fmla="*/ 0 w 1234112"/>
                  <a:gd name="connsiteY1" fmla="*/ 5204 h 292858"/>
                  <a:gd name="connsiteX2" fmla="*/ 1172 w 1234112"/>
                  <a:gd name="connsiteY2" fmla="*/ 0 h 292858"/>
                  <a:gd name="connsiteX3" fmla="*/ 1234112 w 1234112"/>
                  <a:gd name="connsiteY3" fmla="*/ 287655 h 292858"/>
                </a:gdLst>
                <a:ahLst/>
                <a:cxnLst>
                  <a:cxn ang="0">
                    <a:pos x="connsiteX0" y="connsiteY0"/>
                  </a:cxn>
                  <a:cxn ang="0">
                    <a:pos x="connsiteX1" y="connsiteY1"/>
                  </a:cxn>
                  <a:cxn ang="0">
                    <a:pos x="connsiteX2" y="connsiteY2"/>
                  </a:cxn>
                  <a:cxn ang="0">
                    <a:pos x="connsiteX3" y="connsiteY3"/>
                  </a:cxn>
                </a:cxnLst>
                <a:rect l="l" t="t" r="r" b="b"/>
                <a:pathLst>
                  <a:path w="1234112" h="292858">
                    <a:moveTo>
                      <a:pt x="1232987" y="292858"/>
                    </a:moveTo>
                    <a:lnTo>
                      <a:pt x="0" y="5204"/>
                    </a:lnTo>
                    <a:lnTo>
                      <a:pt x="1172" y="0"/>
                    </a:lnTo>
                    <a:lnTo>
                      <a:pt x="1234112" y="287655"/>
                    </a:lnTo>
                    <a:close/>
                  </a:path>
                </a:pathLst>
              </a:custGeom>
              <a:solidFill>
                <a:srgbClr val="8292A3"/>
              </a:solidFill>
              <a:ln w="4687"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5CA4688-90D2-5461-E4AB-69332F015F1B}"/>
                  </a:ext>
                </a:extLst>
              </p:cNvPr>
              <p:cNvSpPr/>
              <p:nvPr/>
            </p:nvSpPr>
            <p:spPr>
              <a:xfrm>
                <a:off x="1718189" y="2583381"/>
                <a:ext cx="1234112" cy="292858"/>
              </a:xfrm>
              <a:custGeom>
                <a:avLst/>
                <a:gdLst>
                  <a:gd name="connsiteX0" fmla="*/ 1232987 w 1234112"/>
                  <a:gd name="connsiteY0" fmla="*/ 292858 h 292858"/>
                  <a:gd name="connsiteX1" fmla="*/ 0 w 1234112"/>
                  <a:gd name="connsiteY1" fmla="*/ 5204 h 292858"/>
                  <a:gd name="connsiteX2" fmla="*/ 1172 w 1234112"/>
                  <a:gd name="connsiteY2" fmla="*/ 0 h 292858"/>
                  <a:gd name="connsiteX3" fmla="*/ 1234112 w 1234112"/>
                  <a:gd name="connsiteY3" fmla="*/ 287608 h 292858"/>
                </a:gdLst>
                <a:ahLst/>
                <a:cxnLst>
                  <a:cxn ang="0">
                    <a:pos x="connsiteX0" y="connsiteY0"/>
                  </a:cxn>
                  <a:cxn ang="0">
                    <a:pos x="connsiteX1" y="connsiteY1"/>
                  </a:cxn>
                  <a:cxn ang="0">
                    <a:pos x="connsiteX2" y="connsiteY2"/>
                  </a:cxn>
                  <a:cxn ang="0">
                    <a:pos x="connsiteX3" y="connsiteY3"/>
                  </a:cxn>
                </a:cxnLst>
                <a:rect l="l" t="t" r="r" b="b"/>
                <a:pathLst>
                  <a:path w="1234112" h="292858">
                    <a:moveTo>
                      <a:pt x="1232987" y="292858"/>
                    </a:moveTo>
                    <a:lnTo>
                      <a:pt x="0" y="5204"/>
                    </a:lnTo>
                    <a:lnTo>
                      <a:pt x="1172" y="0"/>
                    </a:lnTo>
                    <a:lnTo>
                      <a:pt x="1234112" y="287608"/>
                    </a:lnTo>
                    <a:close/>
                  </a:path>
                </a:pathLst>
              </a:custGeom>
              <a:solidFill>
                <a:srgbClr val="8292A3"/>
              </a:solidFill>
              <a:ln w="4687"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4AA299F4-9EFC-3B74-4CA2-8ED7B2E794CD}"/>
                  </a:ext>
                </a:extLst>
              </p:cNvPr>
              <p:cNvSpPr/>
              <p:nvPr/>
            </p:nvSpPr>
            <p:spPr>
              <a:xfrm>
                <a:off x="990191" y="2397596"/>
                <a:ext cx="716324" cy="188644"/>
              </a:xfrm>
              <a:custGeom>
                <a:avLst/>
                <a:gdLst>
                  <a:gd name="connsiteX0" fmla="*/ 5626 w 716324"/>
                  <a:gd name="connsiteY0" fmla="*/ 0 h 188644"/>
                  <a:gd name="connsiteX1" fmla="*/ 716324 w 716324"/>
                  <a:gd name="connsiteY1" fmla="*/ 163751 h 188644"/>
                  <a:gd name="connsiteX2" fmla="*/ 710417 w 716324"/>
                  <a:gd name="connsiteY2" fmla="*/ 188645 h 188644"/>
                  <a:gd name="connsiteX3" fmla="*/ 0 w 716324"/>
                  <a:gd name="connsiteY3" fmla="*/ 24893 h 188644"/>
                </a:gdLst>
                <a:ahLst/>
                <a:cxnLst>
                  <a:cxn ang="0">
                    <a:pos x="connsiteX0" y="connsiteY0"/>
                  </a:cxn>
                  <a:cxn ang="0">
                    <a:pos x="connsiteX1" y="connsiteY1"/>
                  </a:cxn>
                  <a:cxn ang="0">
                    <a:pos x="connsiteX2" y="connsiteY2"/>
                  </a:cxn>
                  <a:cxn ang="0">
                    <a:pos x="connsiteX3" y="connsiteY3"/>
                  </a:cxn>
                </a:cxnLst>
                <a:rect l="l" t="t" r="r" b="b"/>
                <a:pathLst>
                  <a:path w="716324" h="188644">
                    <a:moveTo>
                      <a:pt x="5626" y="0"/>
                    </a:moveTo>
                    <a:lnTo>
                      <a:pt x="716324" y="163751"/>
                    </a:lnTo>
                    <a:lnTo>
                      <a:pt x="710417" y="188645"/>
                    </a:lnTo>
                    <a:lnTo>
                      <a:pt x="0" y="24893"/>
                    </a:lnTo>
                    <a:close/>
                  </a:path>
                </a:pathLst>
              </a:custGeom>
              <a:solidFill>
                <a:srgbClr val="FAB529"/>
              </a:solidFill>
              <a:ln w="4687"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32F3B72-D160-A68E-2A74-0B60448A3A07}"/>
                  </a:ext>
                </a:extLst>
              </p:cNvPr>
              <p:cNvSpPr/>
              <p:nvPr/>
            </p:nvSpPr>
            <p:spPr>
              <a:xfrm>
                <a:off x="1695491" y="2555252"/>
                <a:ext cx="42568" cy="42515"/>
              </a:xfrm>
              <a:custGeom>
                <a:avLst/>
                <a:gdLst>
                  <a:gd name="connsiteX0" fmla="*/ 25980 w 42568"/>
                  <a:gd name="connsiteY0" fmla="*/ 470 h 42515"/>
                  <a:gd name="connsiteX1" fmla="*/ 42013 w 42568"/>
                  <a:gd name="connsiteY1" fmla="*/ 26160 h 42515"/>
                  <a:gd name="connsiteX2" fmla="*/ 16604 w 42568"/>
                  <a:gd name="connsiteY2" fmla="*/ 41959 h 42515"/>
                  <a:gd name="connsiteX3" fmla="*/ 571 w 42568"/>
                  <a:gd name="connsiteY3" fmla="*/ 16550 h 42515"/>
                  <a:gd name="connsiteX4" fmla="*/ 25980 w 42568"/>
                  <a:gd name="connsiteY4" fmla="*/ 470 h 42515"/>
                  <a:gd name="connsiteX5" fmla="*/ 25980 w 42568"/>
                  <a:gd name="connsiteY5" fmla="*/ 470 h 4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8" h="42515">
                    <a:moveTo>
                      <a:pt x="25980" y="470"/>
                    </a:moveTo>
                    <a:cubicBezTo>
                      <a:pt x="37465" y="3142"/>
                      <a:pt x="44685" y="14675"/>
                      <a:pt x="42013" y="26160"/>
                    </a:cubicBezTo>
                    <a:cubicBezTo>
                      <a:pt x="39340" y="37411"/>
                      <a:pt x="27808" y="44631"/>
                      <a:pt x="16604" y="41959"/>
                    </a:cubicBezTo>
                    <a:cubicBezTo>
                      <a:pt x="5118" y="39287"/>
                      <a:pt x="-2148" y="28035"/>
                      <a:pt x="571" y="16550"/>
                    </a:cubicBezTo>
                    <a:cubicBezTo>
                      <a:pt x="3243" y="5017"/>
                      <a:pt x="14728" y="-1921"/>
                      <a:pt x="25980" y="470"/>
                    </a:cubicBezTo>
                    <a:lnTo>
                      <a:pt x="25980" y="470"/>
                    </a:lnTo>
                    <a:close/>
                  </a:path>
                </a:pathLst>
              </a:custGeom>
              <a:solidFill>
                <a:srgbClr val="FBCA27"/>
              </a:solidFill>
              <a:ln w="4687"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E79F07C1-C5E8-6A50-820F-2F05A91C1E45}"/>
                  </a:ext>
                </a:extLst>
              </p:cNvPr>
              <p:cNvSpPr/>
              <p:nvPr/>
            </p:nvSpPr>
            <p:spPr>
              <a:xfrm>
                <a:off x="1100172" y="2657029"/>
                <a:ext cx="172846" cy="178096"/>
              </a:xfrm>
              <a:custGeom>
                <a:avLst/>
                <a:gdLst>
                  <a:gd name="connsiteX0" fmla="*/ 10126 w 172846"/>
                  <a:gd name="connsiteY0" fmla="*/ 178097 h 178096"/>
                  <a:gd name="connsiteX1" fmla="*/ 0 w 172846"/>
                  <a:gd name="connsiteY1" fmla="*/ 172659 h 178096"/>
                  <a:gd name="connsiteX2" fmla="*/ 93150 w 172846"/>
                  <a:gd name="connsiteY2" fmla="*/ 0 h 178096"/>
                  <a:gd name="connsiteX3" fmla="*/ 172846 w 172846"/>
                  <a:gd name="connsiteY3" fmla="*/ 0 h 178096"/>
                  <a:gd name="connsiteX4" fmla="*/ 172846 w 172846"/>
                  <a:gd name="connsiteY4" fmla="*/ 11486 h 178096"/>
                  <a:gd name="connsiteX5" fmla="*/ 99995 w 172846"/>
                  <a:gd name="connsiteY5" fmla="*/ 11486 h 17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846" h="178096">
                    <a:moveTo>
                      <a:pt x="10126" y="178097"/>
                    </a:moveTo>
                    <a:lnTo>
                      <a:pt x="0" y="172659"/>
                    </a:lnTo>
                    <a:lnTo>
                      <a:pt x="93150" y="0"/>
                    </a:lnTo>
                    <a:lnTo>
                      <a:pt x="172846" y="0"/>
                    </a:lnTo>
                    <a:lnTo>
                      <a:pt x="172846" y="11486"/>
                    </a:lnTo>
                    <a:lnTo>
                      <a:pt x="99995" y="11486"/>
                    </a:lnTo>
                    <a:close/>
                  </a:path>
                </a:pathLst>
              </a:custGeom>
              <a:solidFill>
                <a:srgbClr val="F5B534"/>
              </a:solidFill>
              <a:ln w="4687"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5FF87D62-1D97-F070-25C7-6C36B1F28009}"/>
                  </a:ext>
                </a:extLst>
              </p:cNvPr>
              <p:cNvSpPr/>
              <p:nvPr/>
            </p:nvSpPr>
            <p:spPr>
              <a:xfrm>
                <a:off x="979222" y="2425443"/>
                <a:ext cx="380758" cy="423793"/>
              </a:xfrm>
              <a:custGeom>
                <a:avLst/>
                <a:gdLst>
                  <a:gd name="connsiteX0" fmla="*/ 0 w 380758"/>
                  <a:gd name="connsiteY0" fmla="*/ 17627 h 423793"/>
                  <a:gd name="connsiteX1" fmla="*/ 22221 w 380758"/>
                  <a:gd name="connsiteY1" fmla="*/ 0 h 423793"/>
                  <a:gd name="connsiteX2" fmla="*/ 380758 w 380758"/>
                  <a:gd name="connsiteY2" fmla="*/ 406167 h 423793"/>
                  <a:gd name="connsiteX3" fmla="*/ 358537 w 380758"/>
                  <a:gd name="connsiteY3" fmla="*/ 423794 h 423793"/>
                </a:gdLst>
                <a:ahLst/>
                <a:cxnLst>
                  <a:cxn ang="0">
                    <a:pos x="connsiteX0" y="connsiteY0"/>
                  </a:cxn>
                  <a:cxn ang="0">
                    <a:pos x="connsiteX1" y="connsiteY1"/>
                  </a:cxn>
                  <a:cxn ang="0">
                    <a:pos x="connsiteX2" y="connsiteY2"/>
                  </a:cxn>
                  <a:cxn ang="0">
                    <a:pos x="connsiteX3" y="connsiteY3"/>
                  </a:cxn>
                </a:cxnLst>
                <a:rect l="l" t="t" r="r" b="b"/>
                <a:pathLst>
                  <a:path w="380758" h="423793">
                    <a:moveTo>
                      <a:pt x="0" y="17627"/>
                    </a:moveTo>
                    <a:lnTo>
                      <a:pt x="22221" y="0"/>
                    </a:lnTo>
                    <a:lnTo>
                      <a:pt x="380758" y="406167"/>
                    </a:lnTo>
                    <a:lnTo>
                      <a:pt x="358537" y="423794"/>
                    </a:lnTo>
                    <a:close/>
                  </a:path>
                </a:pathLst>
              </a:custGeom>
              <a:solidFill>
                <a:srgbClr val="FCBE41"/>
              </a:solidFill>
              <a:ln w="4687"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E1A63A6-2241-85DA-FED8-D309F4A440BA}"/>
                  </a:ext>
                </a:extLst>
              </p:cNvPr>
              <p:cNvSpPr/>
              <p:nvPr/>
            </p:nvSpPr>
            <p:spPr>
              <a:xfrm>
                <a:off x="975706" y="2412598"/>
                <a:ext cx="28362" cy="421965"/>
              </a:xfrm>
              <a:custGeom>
                <a:avLst/>
                <a:gdLst>
                  <a:gd name="connsiteX0" fmla="*/ 0 w 28362"/>
                  <a:gd name="connsiteY0" fmla="*/ 0 h 421965"/>
                  <a:gd name="connsiteX1" fmla="*/ 28362 w 28362"/>
                  <a:gd name="connsiteY1" fmla="*/ 0 h 421965"/>
                  <a:gd name="connsiteX2" fmla="*/ 28362 w 28362"/>
                  <a:gd name="connsiteY2" fmla="*/ 421966 h 421965"/>
                  <a:gd name="connsiteX3" fmla="*/ 0 w 28362"/>
                  <a:gd name="connsiteY3" fmla="*/ 421966 h 421965"/>
                </a:gdLst>
                <a:ahLst/>
                <a:cxnLst>
                  <a:cxn ang="0">
                    <a:pos x="connsiteX0" y="connsiteY0"/>
                  </a:cxn>
                  <a:cxn ang="0">
                    <a:pos x="connsiteX1" y="connsiteY1"/>
                  </a:cxn>
                  <a:cxn ang="0">
                    <a:pos x="connsiteX2" y="connsiteY2"/>
                  </a:cxn>
                  <a:cxn ang="0">
                    <a:pos x="connsiteX3" y="connsiteY3"/>
                  </a:cxn>
                </a:cxnLst>
                <a:rect l="l" t="t" r="r" b="b"/>
                <a:pathLst>
                  <a:path w="28362" h="421965">
                    <a:moveTo>
                      <a:pt x="0" y="0"/>
                    </a:moveTo>
                    <a:lnTo>
                      <a:pt x="28362" y="0"/>
                    </a:lnTo>
                    <a:lnTo>
                      <a:pt x="28362" y="421966"/>
                    </a:lnTo>
                    <a:lnTo>
                      <a:pt x="0" y="421966"/>
                    </a:lnTo>
                    <a:close/>
                  </a:path>
                </a:pathLst>
              </a:custGeom>
              <a:solidFill>
                <a:srgbClr val="F5B534"/>
              </a:solidFill>
              <a:ln w="4687"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C39829F-8075-FA00-53D5-EDD20929EE3B}"/>
                  </a:ext>
                </a:extLst>
              </p:cNvPr>
              <p:cNvSpPr/>
              <p:nvPr/>
            </p:nvSpPr>
            <p:spPr>
              <a:xfrm>
                <a:off x="2949301" y="2937043"/>
                <a:ext cx="4266" cy="123903"/>
              </a:xfrm>
              <a:custGeom>
                <a:avLst/>
                <a:gdLst>
                  <a:gd name="connsiteX0" fmla="*/ 0 w 4266"/>
                  <a:gd name="connsiteY0" fmla="*/ 0 h 123903"/>
                  <a:gd name="connsiteX1" fmla="*/ 4266 w 4266"/>
                  <a:gd name="connsiteY1" fmla="*/ 0 h 123903"/>
                  <a:gd name="connsiteX2" fmla="*/ 4266 w 4266"/>
                  <a:gd name="connsiteY2" fmla="*/ 123903 h 123903"/>
                  <a:gd name="connsiteX3" fmla="*/ 0 w 4266"/>
                  <a:gd name="connsiteY3" fmla="*/ 123903 h 123903"/>
                </a:gdLst>
                <a:ahLst/>
                <a:cxnLst>
                  <a:cxn ang="0">
                    <a:pos x="connsiteX0" y="connsiteY0"/>
                  </a:cxn>
                  <a:cxn ang="0">
                    <a:pos x="connsiteX1" y="connsiteY1"/>
                  </a:cxn>
                  <a:cxn ang="0">
                    <a:pos x="connsiteX2" y="connsiteY2"/>
                  </a:cxn>
                  <a:cxn ang="0">
                    <a:pos x="connsiteX3" y="connsiteY3"/>
                  </a:cxn>
                </a:cxnLst>
                <a:rect l="l" t="t" r="r" b="b"/>
                <a:pathLst>
                  <a:path w="4266" h="123903">
                    <a:moveTo>
                      <a:pt x="0" y="0"/>
                    </a:moveTo>
                    <a:lnTo>
                      <a:pt x="4266" y="0"/>
                    </a:lnTo>
                    <a:lnTo>
                      <a:pt x="4266" y="123903"/>
                    </a:lnTo>
                    <a:lnTo>
                      <a:pt x="0" y="123903"/>
                    </a:lnTo>
                    <a:close/>
                  </a:path>
                </a:pathLst>
              </a:custGeom>
              <a:solidFill>
                <a:srgbClr val="53616E"/>
              </a:solidFill>
              <a:ln w="4687"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26E4D4D9-732A-A6E7-8AA6-0970067AF376}"/>
                  </a:ext>
                </a:extLst>
              </p:cNvPr>
              <p:cNvSpPr/>
              <p:nvPr/>
            </p:nvSpPr>
            <p:spPr>
              <a:xfrm>
                <a:off x="1491337" y="2975578"/>
                <a:ext cx="193988" cy="174439"/>
              </a:xfrm>
              <a:custGeom>
                <a:avLst/>
                <a:gdLst>
                  <a:gd name="connsiteX0" fmla="*/ 145046 w 193988"/>
                  <a:gd name="connsiteY0" fmla="*/ 0 h 174439"/>
                  <a:gd name="connsiteX1" fmla="*/ 0 w 193988"/>
                  <a:gd name="connsiteY1" fmla="*/ 0 h 174439"/>
                  <a:gd name="connsiteX2" fmla="*/ 0 w 193988"/>
                  <a:gd name="connsiteY2" fmla="*/ 174440 h 174439"/>
                  <a:gd name="connsiteX3" fmla="*/ 193989 w 193988"/>
                  <a:gd name="connsiteY3" fmla="*/ 174440 h 174439"/>
                </a:gdLst>
                <a:ahLst/>
                <a:cxnLst>
                  <a:cxn ang="0">
                    <a:pos x="connsiteX0" y="connsiteY0"/>
                  </a:cxn>
                  <a:cxn ang="0">
                    <a:pos x="connsiteX1" y="connsiteY1"/>
                  </a:cxn>
                  <a:cxn ang="0">
                    <a:pos x="connsiteX2" y="connsiteY2"/>
                  </a:cxn>
                  <a:cxn ang="0">
                    <a:pos x="connsiteX3" y="connsiteY3"/>
                  </a:cxn>
                </a:cxnLst>
                <a:rect l="l" t="t" r="r" b="b"/>
                <a:pathLst>
                  <a:path w="193988" h="174439">
                    <a:moveTo>
                      <a:pt x="145046" y="0"/>
                    </a:moveTo>
                    <a:lnTo>
                      <a:pt x="0" y="0"/>
                    </a:lnTo>
                    <a:lnTo>
                      <a:pt x="0" y="174440"/>
                    </a:lnTo>
                    <a:lnTo>
                      <a:pt x="193989" y="174440"/>
                    </a:lnTo>
                    <a:close/>
                  </a:path>
                </a:pathLst>
              </a:custGeom>
              <a:solidFill>
                <a:srgbClr val="B4DBF0"/>
              </a:solidFill>
              <a:ln w="4687"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EC8785C-0033-3514-EDA3-382C7039F061}"/>
                  </a:ext>
                </a:extLst>
              </p:cNvPr>
              <p:cNvSpPr/>
              <p:nvPr/>
            </p:nvSpPr>
            <p:spPr>
              <a:xfrm>
                <a:off x="1497010" y="3001784"/>
                <a:ext cx="138811" cy="146640"/>
              </a:xfrm>
              <a:custGeom>
                <a:avLst/>
                <a:gdLst>
                  <a:gd name="connsiteX0" fmla="*/ 0 w 138811"/>
                  <a:gd name="connsiteY0" fmla="*/ 0 h 146640"/>
                  <a:gd name="connsiteX1" fmla="*/ 0 w 138811"/>
                  <a:gd name="connsiteY1" fmla="*/ 33425 h 146640"/>
                  <a:gd name="connsiteX2" fmla="*/ 107261 w 138811"/>
                  <a:gd name="connsiteY2" fmla="*/ 146640 h 146640"/>
                  <a:gd name="connsiteX3" fmla="*/ 138811 w 138811"/>
                  <a:gd name="connsiteY3" fmla="*/ 146640 h 146640"/>
                </a:gdLst>
                <a:ahLst/>
                <a:cxnLst>
                  <a:cxn ang="0">
                    <a:pos x="connsiteX0" y="connsiteY0"/>
                  </a:cxn>
                  <a:cxn ang="0">
                    <a:pos x="connsiteX1" y="connsiteY1"/>
                  </a:cxn>
                  <a:cxn ang="0">
                    <a:pos x="connsiteX2" y="connsiteY2"/>
                  </a:cxn>
                  <a:cxn ang="0">
                    <a:pos x="connsiteX3" y="connsiteY3"/>
                  </a:cxn>
                </a:cxnLst>
                <a:rect l="l" t="t" r="r" b="b"/>
                <a:pathLst>
                  <a:path w="138811" h="146640">
                    <a:moveTo>
                      <a:pt x="0" y="0"/>
                    </a:moveTo>
                    <a:lnTo>
                      <a:pt x="0" y="33425"/>
                    </a:lnTo>
                    <a:lnTo>
                      <a:pt x="107261" y="146640"/>
                    </a:lnTo>
                    <a:lnTo>
                      <a:pt x="138811" y="146640"/>
                    </a:lnTo>
                    <a:close/>
                  </a:path>
                </a:pathLst>
              </a:custGeom>
              <a:solidFill>
                <a:srgbClr val="DAEEF8"/>
              </a:solidFill>
              <a:ln w="4687"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D0F34FE-F0C9-01C6-2E91-CF721DB12AD8}"/>
                  </a:ext>
                </a:extLst>
              </p:cNvPr>
              <p:cNvSpPr/>
              <p:nvPr/>
            </p:nvSpPr>
            <p:spPr>
              <a:xfrm>
                <a:off x="1525325" y="2975578"/>
                <a:ext cx="142889" cy="150624"/>
              </a:xfrm>
              <a:custGeom>
                <a:avLst/>
                <a:gdLst>
                  <a:gd name="connsiteX0" fmla="*/ 31597 w 142889"/>
                  <a:gd name="connsiteY0" fmla="*/ 0 h 150624"/>
                  <a:gd name="connsiteX1" fmla="*/ 0 w 142889"/>
                  <a:gd name="connsiteY1" fmla="*/ 0 h 150624"/>
                  <a:gd name="connsiteX2" fmla="*/ 142890 w 142889"/>
                  <a:gd name="connsiteY2" fmla="*/ 150625 h 150624"/>
                  <a:gd name="connsiteX3" fmla="*/ 130326 w 142889"/>
                  <a:gd name="connsiteY3" fmla="*/ 104073 h 150624"/>
                </a:gdLst>
                <a:ahLst/>
                <a:cxnLst>
                  <a:cxn ang="0">
                    <a:pos x="connsiteX0" y="connsiteY0"/>
                  </a:cxn>
                  <a:cxn ang="0">
                    <a:pos x="connsiteX1" y="connsiteY1"/>
                  </a:cxn>
                  <a:cxn ang="0">
                    <a:pos x="connsiteX2" y="connsiteY2"/>
                  </a:cxn>
                  <a:cxn ang="0">
                    <a:pos x="connsiteX3" y="connsiteY3"/>
                  </a:cxn>
                </a:cxnLst>
                <a:rect l="l" t="t" r="r" b="b"/>
                <a:pathLst>
                  <a:path w="142889" h="150624">
                    <a:moveTo>
                      <a:pt x="31597" y="0"/>
                    </a:moveTo>
                    <a:lnTo>
                      <a:pt x="0" y="0"/>
                    </a:lnTo>
                    <a:lnTo>
                      <a:pt x="142890" y="150625"/>
                    </a:lnTo>
                    <a:lnTo>
                      <a:pt x="130326" y="104073"/>
                    </a:lnTo>
                    <a:close/>
                  </a:path>
                </a:pathLst>
              </a:custGeom>
              <a:solidFill>
                <a:srgbClr val="DAEEF8"/>
              </a:solidFill>
              <a:ln w="4687"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3AA1EBE-88D5-2B4F-2026-2ABE8A12114E}"/>
                  </a:ext>
                </a:extLst>
              </p:cNvPr>
              <p:cNvSpPr/>
              <p:nvPr/>
            </p:nvSpPr>
            <p:spPr>
              <a:xfrm>
                <a:off x="1491337" y="2980641"/>
                <a:ext cx="13126" cy="150624"/>
              </a:xfrm>
              <a:custGeom>
                <a:avLst/>
                <a:gdLst>
                  <a:gd name="connsiteX0" fmla="*/ 0 w 13126"/>
                  <a:gd name="connsiteY0" fmla="*/ 0 h 150624"/>
                  <a:gd name="connsiteX1" fmla="*/ 13126 w 13126"/>
                  <a:gd name="connsiteY1" fmla="*/ 0 h 150624"/>
                  <a:gd name="connsiteX2" fmla="*/ 13126 w 13126"/>
                  <a:gd name="connsiteY2" fmla="*/ 150625 h 150624"/>
                  <a:gd name="connsiteX3" fmla="*/ 0 w 13126"/>
                  <a:gd name="connsiteY3" fmla="*/ 150625 h 150624"/>
                </a:gdLst>
                <a:ahLst/>
                <a:cxnLst>
                  <a:cxn ang="0">
                    <a:pos x="connsiteX0" y="connsiteY0"/>
                  </a:cxn>
                  <a:cxn ang="0">
                    <a:pos x="connsiteX1" y="connsiteY1"/>
                  </a:cxn>
                  <a:cxn ang="0">
                    <a:pos x="connsiteX2" y="connsiteY2"/>
                  </a:cxn>
                  <a:cxn ang="0">
                    <a:pos x="connsiteX3" y="connsiteY3"/>
                  </a:cxn>
                </a:cxnLst>
                <a:rect l="l" t="t" r="r" b="b"/>
                <a:pathLst>
                  <a:path w="13126" h="150624">
                    <a:moveTo>
                      <a:pt x="0" y="0"/>
                    </a:moveTo>
                    <a:lnTo>
                      <a:pt x="13126" y="0"/>
                    </a:lnTo>
                    <a:lnTo>
                      <a:pt x="13126" y="150625"/>
                    </a:lnTo>
                    <a:lnTo>
                      <a:pt x="0" y="150625"/>
                    </a:lnTo>
                    <a:close/>
                  </a:path>
                </a:pathLst>
              </a:custGeom>
              <a:solidFill>
                <a:srgbClr val="5D6B7A"/>
              </a:solidFill>
              <a:ln w="4687"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680D896-BA88-AD75-641D-03769CC303E1}"/>
                  </a:ext>
                </a:extLst>
              </p:cNvPr>
              <p:cNvSpPr/>
              <p:nvPr/>
            </p:nvSpPr>
            <p:spPr>
              <a:xfrm>
                <a:off x="1624335" y="2972062"/>
                <a:ext cx="62068" cy="169658"/>
              </a:xfrm>
              <a:custGeom>
                <a:avLst/>
                <a:gdLst>
                  <a:gd name="connsiteX0" fmla="*/ 12845 w 62068"/>
                  <a:gd name="connsiteY0" fmla="*/ 0 h 169658"/>
                  <a:gd name="connsiteX1" fmla="*/ 0 w 62068"/>
                  <a:gd name="connsiteY1" fmla="*/ 3750 h 169658"/>
                  <a:gd name="connsiteX2" fmla="*/ 49224 w 62068"/>
                  <a:gd name="connsiteY2" fmla="*/ 169658 h 169658"/>
                  <a:gd name="connsiteX3" fmla="*/ 62069 w 62068"/>
                  <a:gd name="connsiteY3" fmla="*/ 165908 h 169658"/>
                </a:gdLst>
                <a:ahLst/>
                <a:cxnLst>
                  <a:cxn ang="0">
                    <a:pos x="connsiteX0" y="connsiteY0"/>
                  </a:cxn>
                  <a:cxn ang="0">
                    <a:pos x="connsiteX1" y="connsiteY1"/>
                  </a:cxn>
                  <a:cxn ang="0">
                    <a:pos x="connsiteX2" y="connsiteY2"/>
                  </a:cxn>
                  <a:cxn ang="0">
                    <a:pos x="connsiteX3" y="connsiteY3"/>
                  </a:cxn>
                </a:cxnLst>
                <a:rect l="l" t="t" r="r" b="b"/>
                <a:pathLst>
                  <a:path w="62068" h="169658">
                    <a:moveTo>
                      <a:pt x="12845" y="0"/>
                    </a:moveTo>
                    <a:lnTo>
                      <a:pt x="0" y="3750"/>
                    </a:lnTo>
                    <a:lnTo>
                      <a:pt x="49224" y="169658"/>
                    </a:lnTo>
                    <a:lnTo>
                      <a:pt x="62069" y="165908"/>
                    </a:lnTo>
                    <a:close/>
                  </a:path>
                </a:pathLst>
              </a:custGeom>
              <a:solidFill>
                <a:srgbClr val="5D6B7A"/>
              </a:solidFill>
              <a:ln w="4687"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C1DBEF0-5C8F-E31E-F6D6-1F5B8A6321E6}"/>
                  </a:ext>
                </a:extLst>
              </p:cNvPr>
              <p:cNvSpPr/>
              <p:nvPr/>
            </p:nvSpPr>
            <p:spPr>
              <a:xfrm>
                <a:off x="1396921" y="2864801"/>
                <a:ext cx="103510" cy="59349"/>
              </a:xfrm>
              <a:custGeom>
                <a:avLst/>
                <a:gdLst>
                  <a:gd name="connsiteX0" fmla="*/ 103511 w 103510"/>
                  <a:gd name="connsiteY0" fmla="*/ 59350 h 59349"/>
                  <a:gd name="connsiteX1" fmla="*/ 0 w 103510"/>
                  <a:gd name="connsiteY1" fmla="*/ 59350 h 59349"/>
                  <a:gd name="connsiteX2" fmla="*/ 0 w 103510"/>
                  <a:gd name="connsiteY2" fmla="*/ 0 h 59349"/>
                  <a:gd name="connsiteX3" fmla="*/ 103511 w 103510"/>
                  <a:gd name="connsiteY3" fmla="*/ 0 h 59349"/>
                  <a:gd name="connsiteX4" fmla="*/ 103511 w 103510"/>
                  <a:gd name="connsiteY4" fmla="*/ 59350 h 59349"/>
                  <a:gd name="connsiteX5" fmla="*/ 103511 w 103510"/>
                  <a:gd name="connsiteY5" fmla="*/ 59350 h 59349"/>
                  <a:gd name="connsiteX6" fmla="*/ 6938 w 103510"/>
                  <a:gd name="connsiteY6" fmla="*/ 52412 h 59349"/>
                  <a:gd name="connsiteX7" fmla="*/ 96573 w 103510"/>
                  <a:gd name="connsiteY7" fmla="*/ 52412 h 59349"/>
                  <a:gd name="connsiteX8" fmla="*/ 96573 w 103510"/>
                  <a:gd name="connsiteY8" fmla="*/ 6938 h 59349"/>
                  <a:gd name="connsiteX9" fmla="*/ 6938 w 103510"/>
                  <a:gd name="connsiteY9" fmla="*/ 6938 h 59349"/>
                  <a:gd name="connsiteX10" fmla="*/ 6938 w 103510"/>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0" h="59349">
                    <a:moveTo>
                      <a:pt x="103511" y="59350"/>
                    </a:moveTo>
                    <a:lnTo>
                      <a:pt x="0" y="59350"/>
                    </a:lnTo>
                    <a:lnTo>
                      <a:pt x="0" y="0"/>
                    </a:lnTo>
                    <a:lnTo>
                      <a:pt x="103511" y="0"/>
                    </a:lnTo>
                    <a:lnTo>
                      <a:pt x="103511" y="59350"/>
                    </a:lnTo>
                    <a:lnTo>
                      <a:pt x="103511" y="59350"/>
                    </a:lnTo>
                    <a:close/>
                    <a:moveTo>
                      <a:pt x="6938" y="52412"/>
                    </a:moveTo>
                    <a:lnTo>
                      <a:pt x="96573" y="52412"/>
                    </a:lnTo>
                    <a:lnTo>
                      <a:pt x="96573" y="6938"/>
                    </a:lnTo>
                    <a:lnTo>
                      <a:pt x="6938" y="6938"/>
                    </a:lnTo>
                    <a:lnTo>
                      <a:pt x="6938" y="52412"/>
                    </a:lnTo>
                    <a:close/>
                  </a:path>
                </a:pathLst>
              </a:custGeom>
              <a:solidFill>
                <a:srgbClr val="FBCA27"/>
              </a:solidFill>
              <a:ln w="4687"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3F955BDF-3111-BF3B-ABC3-DA5E576DD78F}"/>
                  </a:ext>
                </a:extLst>
              </p:cNvPr>
              <p:cNvSpPr/>
              <p:nvPr/>
            </p:nvSpPr>
            <p:spPr>
              <a:xfrm>
                <a:off x="1493494" y="2864801"/>
                <a:ext cx="103557" cy="59349"/>
              </a:xfrm>
              <a:custGeom>
                <a:avLst/>
                <a:gdLst>
                  <a:gd name="connsiteX0" fmla="*/ 103558 w 103557"/>
                  <a:gd name="connsiteY0" fmla="*/ 59350 h 59349"/>
                  <a:gd name="connsiteX1" fmla="*/ 0 w 103557"/>
                  <a:gd name="connsiteY1" fmla="*/ 59350 h 59349"/>
                  <a:gd name="connsiteX2" fmla="*/ 0 w 103557"/>
                  <a:gd name="connsiteY2" fmla="*/ 0 h 59349"/>
                  <a:gd name="connsiteX3" fmla="*/ 103558 w 103557"/>
                  <a:gd name="connsiteY3" fmla="*/ 0 h 59349"/>
                  <a:gd name="connsiteX4" fmla="*/ 103558 w 103557"/>
                  <a:gd name="connsiteY4" fmla="*/ 59350 h 59349"/>
                  <a:gd name="connsiteX5" fmla="*/ 103558 w 103557"/>
                  <a:gd name="connsiteY5" fmla="*/ 59350 h 59349"/>
                  <a:gd name="connsiteX6" fmla="*/ 6938 w 103557"/>
                  <a:gd name="connsiteY6" fmla="*/ 52412 h 59349"/>
                  <a:gd name="connsiteX7" fmla="*/ 96573 w 103557"/>
                  <a:gd name="connsiteY7" fmla="*/ 52412 h 59349"/>
                  <a:gd name="connsiteX8" fmla="*/ 96573 w 103557"/>
                  <a:gd name="connsiteY8" fmla="*/ 6938 h 59349"/>
                  <a:gd name="connsiteX9" fmla="*/ 6938 w 103557"/>
                  <a:gd name="connsiteY9" fmla="*/ 6938 h 59349"/>
                  <a:gd name="connsiteX10" fmla="*/ 6938 w 103557"/>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49">
                    <a:moveTo>
                      <a:pt x="103558" y="59350"/>
                    </a:moveTo>
                    <a:lnTo>
                      <a:pt x="0" y="59350"/>
                    </a:lnTo>
                    <a:lnTo>
                      <a:pt x="0" y="0"/>
                    </a:lnTo>
                    <a:lnTo>
                      <a:pt x="103558" y="0"/>
                    </a:lnTo>
                    <a:lnTo>
                      <a:pt x="103558" y="59350"/>
                    </a:lnTo>
                    <a:lnTo>
                      <a:pt x="103558" y="59350"/>
                    </a:lnTo>
                    <a:close/>
                    <a:moveTo>
                      <a:pt x="6938" y="52412"/>
                    </a:moveTo>
                    <a:lnTo>
                      <a:pt x="96573" y="52412"/>
                    </a:lnTo>
                    <a:lnTo>
                      <a:pt x="96573" y="6938"/>
                    </a:lnTo>
                    <a:lnTo>
                      <a:pt x="6938" y="6938"/>
                    </a:lnTo>
                    <a:lnTo>
                      <a:pt x="6938" y="52412"/>
                    </a:lnTo>
                    <a:close/>
                  </a:path>
                </a:pathLst>
              </a:custGeom>
              <a:solidFill>
                <a:srgbClr val="FBCA27"/>
              </a:solidFill>
              <a:ln w="4687"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73C0A59-0BA0-DE82-17A9-B001B12A7AFF}"/>
                  </a:ext>
                </a:extLst>
              </p:cNvPr>
              <p:cNvSpPr/>
              <p:nvPr/>
            </p:nvSpPr>
            <p:spPr>
              <a:xfrm>
                <a:off x="1590113" y="2864801"/>
                <a:ext cx="103510" cy="59349"/>
              </a:xfrm>
              <a:custGeom>
                <a:avLst/>
                <a:gdLst>
                  <a:gd name="connsiteX0" fmla="*/ 103511 w 103510"/>
                  <a:gd name="connsiteY0" fmla="*/ 59350 h 59349"/>
                  <a:gd name="connsiteX1" fmla="*/ 0 w 103510"/>
                  <a:gd name="connsiteY1" fmla="*/ 59350 h 59349"/>
                  <a:gd name="connsiteX2" fmla="*/ 0 w 103510"/>
                  <a:gd name="connsiteY2" fmla="*/ 0 h 59349"/>
                  <a:gd name="connsiteX3" fmla="*/ 103511 w 103510"/>
                  <a:gd name="connsiteY3" fmla="*/ 0 h 59349"/>
                  <a:gd name="connsiteX4" fmla="*/ 103511 w 103510"/>
                  <a:gd name="connsiteY4" fmla="*/ 59350 h 59349"/>
                  <a:gd name="connsiteX5" fmla="*/ 103511 w 103510"/>
                  <a:gd name="connsiteY5" fmla="*/ 59350 h 59349"/>
                  <a:gd name="connsiteX6" fmla="*/ 6938 w 103510"/>
                  <a:gd name="connsiteY6" fmla="*/ 52412 h 59349"/>
                  <a:gd name="connsiteX7" fmla="*/ 96573 w 103510"/>
                  <a:gd name="connsiteY7" fmla="*/ 52412 h 59349"/>
                  <a:gd name="connsiteX8" fmla="*/ 96573 w 103510"/>
                  <a:gd name="connsiteY8" fmla="*/ 6938 h 59349"/>
                  <a:gd name="connsiteX9" fmla="*/ 6938 w 103510"/>
                  <a:gd name="connsiteY9" fmla="*/ 6938 h 59349"/>
                  <a:gd name="connsiteX10" fmla="*/ 6938 w 103510"/>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0" h="59349">
                    <a:moveTo>
                      <a:pt x="103511" y="59350"/>
                    </a:moveTo>
                    <a:lnTo>
                      <a:pt x="0" y="59350"/>
                    </a:lnTo>
                    <a:lnTo>
                      <a:pt x="0" y="0"/>
                    </a:lnTo>
                    <a:lnTo>
                      <a:pt x="103511" y="0"/>
                    </a:lnTo>
                    <a:lnTo>
                      <a:pt x="103511" y="59350"/>
                    </a:lnTo>
                    <a:lnTo>
                      <a:pt x="103511" y="59350"/>
                    </a:lnTo>
                    <a:close/>
                    <a:moveTo>
                      <a:pt x="6938" y="52412"/>
                    </a:moveTo>
                    <a:lnTo>
                      <a:pt x="96573" y="52412"/>
                    </a:lnTo>
                    <a:lnTo>
                      <a:pt x="96573" y="6938"/>
                    </a:lnTo>
                    <a:lnTo>
                      <a:pt x="6938" y="6938"/>
                    </a:lnTo>
                    <a:lnTo>
                      <a:pt x="6938" y="52412"/>
                    </a:lnTo>
                    <a:close/>
                  </a:path>
                </a:pathLst>
              </a:custGeom>
              <a:solidFill>
                <a:srgbClr val="FBCA27"/>
              </a:solidFill>
              <a:ln w="4687"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A5544C1-4A0E-ADB8-CF98-F57A18E59D36}"/>
                  </a:ext>
                </a:extLst>
              </p:cNvPr>
              <p:cNvSpPr/>
              <p:nvPr/>
            </p:nvSpPr>
            <p:spPr>
              <a:xfrm>
                <a:off x="1686686" y="2864801"/>
                <a:ext cx="103557" cy="59349"/>
              </a:xfrm>
              <a:custGeom>
                <a:avLst/>
                <a:gdLst>
                  <a:gd name="connsiteX0" fmla="*/ 103558 w 103557"/>
                  <a:gd name="connsiteY0" fmla="*/ 59350 h 59349"/>
                  <a:gd name="connsiteX1" fmla="*/ 0 w 103557"/>
                  <a:gd name="connsiteY1" fmla="*/ 59350 h 59349"/>
                  <a:gd name="connsiteX2" fmla="*/ 0 w 103557"/>
                  <a:gd name="connsiteY2" fmla="*/ 0 h 59349"/>
                  <a:gd name="connsiteX3" fmla="*/ 103558 w 103557"/>
                  <a:gd name="connsiteY3" fmla="*/ 0 h 59349"/>
                  <a:gd name="connsiteX4" fmla="*/ 103558 w 103557"/>
                  <a:gd name="connsiteY4" fmla="*/ 59350 h 59349"/>
                  <a:gd name="connsiteX5" fmla="*/ 103558 w 103557"/>
                  <a:gd name="connsiteY5" fmla="*/ 59350 h 59349"/>
                  <a:gd name="connsiteX6" fmla="*/ 6938 w 103557"/>
                  <a:gd name="connsiteY6" fmla="*/ 52412 h 59349"/>
                  <a:gd name="connsiteX7" fmla="*/ 96572 w 103557"/>
                  <a:gd name="connsiteY7" fmla="*/ 52412 h 59349"/>
                  <a:gd name="connsiteX8" fmla="*/ 96572 w 103557"/>
                  <a:gd name="connsiteY8" fmla="*/ 6938 h 59349"/>
                  <a:gd name="connsiteX9" fmla="*/ 6938 w 103557"/>
                  <a:gd name="connsiteY9" fmla="*/ 6938 h 59349"/>
                  <a:gd name="connsiteX10" fmla="*/ 6938 w 103557"/>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49">
                    <a:moveTo>
                      <a:pt x="103558" y="59350"/>
                    </a:moveTo>
                    <a:lnTo>
                      <a:pt x="0" y="59350"/>
                    </a:lnTo>
                    <a:lnTo>
                      <a:pt x="0" y="0"/>
                    </a:lnTo>
                    <a:lnTo>
                      <a:pt x="103558" y="0"/>
                    </a:lnTo>
                    <a:lnTo>
                      <a:pt x="103558" y="59350"/>
                    </a:lnTo>
                    <a:lnTo>
                      <a:pt x="103558" y="59350"/>
                    </a:lnTo>
                    <a:close/>
                    <a:moveTo>
                      <a:pt x="6938" y="52412"/>
                    </a:moveTo>
                    <a:lnTo>
                      <a:pt x="96572" y="52412"/>
                    </a:lnTo>
                    <a:lnTo>
                      <a:pt x="96572" y="6938"/>
                    </a:lnTo>
                    <a:lnTo>
                      <a:pt x="6938" y="6938"/>
                    </a:lnTo>
                    <a:lnTo>
                      <a:pt x="6938" y="52412"/>
                    </a:lnTo>
                    <a:close/>
                  </a:path>
                </a:pathLst>
              </a:custGeom>
              <a:solidFill>
                <a:srgbClr val="FBCA27"/>
              </a:solidFill>
              <a:ln w="4687"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58495C2B-E3DA-7F08-8FDB-0D7516A09A91}"/>
                  </a:ext>
                </a:extLst>
              </p:cNvPr>
              <p:cNvSpPr/>
              <p:nvPr/>
            </p:nvSpPr>
            <p:spPr>
              <a:xfrm>
                <a:off x="1783258" y="2864801"/>
                <a:ext cx="103557" cy="59349"/>
              </a:xfrm>
              <a:custGeom>
                <a:avLst/>
                <a:gdLst>
                  <a:gd name="connsiteX0" fmla="*/ 103558 w 103557"/>
                  <a:gd name="connsiteY0" fmla="*/ 59350 h 59349"/>
                  <a:gd name="connsiteX1" fmla="*/ 0 w 103557"/>
                  <a:gd name="connsiteY1" fmla="*/ 59350 h 59349"/>
                  <a:gd name="connsiteX2" fmla="*/ 0 w 103557"/>
                  <a:gd name="connsiteY2" fmla="*/ 0 h 59349"/>
                  <a:gd name="connsiteX3" fmla="*/ 103558 w 103557"/>
                  <a:gd name="connsiteY3" fmla="*/ 0 h 59349"/>
                  <a:gd name="connsiteX4" fmla="*/ 103558 w 103557"/>
                  <a:gd name="connsiteY4" fmla="*/ 59350 h 59349"/>
                  <a:gd name="connsiteX5" fmla="*/ 103558 w 103557"/>
                  <a:gd name="connsiteY5" fmla="*/ 59350 h 59349"/>
                  <a:gd name="connsiteX6" fmla="*/ 6985 w 103557"/>
                  <a:gd name="connsiteY6" fmla="*/ 52412 h 59349"/>
                  <a:gd name="connsiteX7" fmla="*/ 96619 w 103557"/>
                  <a:gd name="connsiteY7" fmla="*/ 52412 h 59349"/>
                  <a:gd name="connsiteX8" fmla="*/ 96619 w 103557"/>
                  <a:gd name="connsiteY8" fmla="*/ 6938 h 59349"/>
                  <a:gd name="connsiteX9" fmla="*/ 6985 w 103557"/>
                  <a:gd name="connsiteY9" fmla="*/ 6938 h 59349"/>
                  <a:gd name="connsiteX10" fmla="*/ 6985 w 103557"/>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49">
                    <a:moveTo>
                      <a:pt x="103558" y="59350"/>
                    </a:moveTo>
                    <a:lnTo>
                      <a:pt x="0" y="59350"/>
                    </a:lnTo>
                    <a:lnTo>
                      <a:pt x="0" y="0"/>
                    </a:lnTo>
                    <a:lnTo>
                      <a:pt x="103558" y="0"/>
                    </a:lnTo>
                    <a:lnTo>
                      <a:pt x="103558" y="59350"/>
                    </a:lnTo>
                    <a:lnTo>
                      <a:pt x="103558" y="59350"/>
                    </a:lnTo>
                    <a:close/>
                    <a:moveTo>
                      <a:pt x="6985" y="52412"/>
                    </a:moveTo>
                    <a:lnTo>
                      <a:pt x="96619" y="52412"/>
                    </a:lnTo>
                    <a:lnTo>
                      <a:pt x="96619" y="6938"/>
                    </a:lnTo>
                    <a:lnTo>
                      <a:pt x="6985" y="6938"/>
                    </a:lnTo>
                    <a:lnTo>
                      <a:pt x="6985" y="52412"/>
                    </a:lnTo>
                    <a:close/>
                  </a:path>
                </a:pathLst>
              </a:custGeom>
              <a:solidFill>
                <a:srgbClr val="FBCA27"/>
              </a:solidFill>
              <a:ln w="4687"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DC393F28-E864-9086-1EDA-B2674DFEBF00}"/>
                  </a:ext>
                </a:extLst>
              </p:cNvPr>
              <p:cNvSpPr/>
              <p:nvPr/>
            </p:nvSpPr>
            <p:spPr>
              <a:xfrm>
                <a:off x="1879877" y="2864801"/>
                <a:ext cx="103510" cy="59349"/>
              </a:xfrm>
              <a:custGeom>
                <a:avLst/>
                <a:gdLst>
                  <a:gd name="connsiteX0" fmla="*/ 103511 w 103510"/>
                  <a:gd name="connsiteY0" fmla="*/ 59350 h 59349"/>
                  <a:gd name="connsiteX1" fmla="*/ 0 w 103510"/>
                  <a:gd name="connsiteY1" fmla="*/ 59350 h 59349"/>
                  <a:gd name="connsiteX2" fmla="*/ 0 w 103510"/>
                  <a:gd name="connsiteY2" fmla="*/ 0 h 59349"/>
                  <a:gd name="connsiteX3" fmla="*/ 103511 w 103510"/>
                  <a:gd name="connsiteY3" fmla="*/ 0 h 59349"/>
                  <a:gd name="connsiteX4" fmla="*/ 103511 w 103510"/>
                  <a:gd name="connsiteY4" fmla="*/ 59350 h 59349"/>
                  <a:gd name="connsiteX5" fmla="*/ 103511 w 103510"/>
                  <a:gd name="connsiteY5" fmla="*/ 59350 h 59349"/>
                  <a:gd name="connsiteX6" fmla="*/ 6938 w 103510"/>
                  <a:gd name="connsiteY6" fmla="*/ 52412 h 59349"/>
                  <a:gd name="connsiteX7" fmla="*/ 96573 w 103510"/>
                  <a:gd name="connsiteY7" fmla="*/ 52412 h 59349"/>
                  <a:gd name="connsiteX8" fmla="*/ 96573 w 103510"/>
                  <a:gd name="connsiteY8" fmla="*/ 6938 h 59349"/>
                  <a:gd name="connsiteX9" fmla="*/ 6938 w 103510"/>
                  <a:gd name="connsiteY9" fmla="*/ 6938 h 59349"/>
                  <a:gd name="connsiteX10" fmla="*/ 6938 w 103510"/>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0" h="59349">
                    <a:moveTo>
                      <a:pt x="103511" y="59350"/>
                    </a:moveTo>
                    <a:lnTo>
                      <a:pt x="0" y="59350"/>
                    </a:lnTo>
                    <a:lnTo>
                      <a:pt x="0" y="0"/>
                    </a:lnTo>
                    <a:lnTo>
                      <a:pt x="103511" y="0"/>
                    </a:lnTo>
                    <a:lnTo>
                      <a:pt x="103511" y="59350"/>
                    </a:lnTo>
                    <a:lnTo>
                      <a:pt x="103511" y="59350"/>
                    </a:lnTo>
                    <a:close/>
                    <a:moveTo>
                      <a:pt x="6938" y="52412"/>
                    </a:moveTo>
                    <a:lnTo>
                      <a:pt x="96573" y="52412"/>
                    </a:lnTo>
                    <a:lnTo>
                      <a:pt x="96573" y="6938"/>
                    </a:lnTo>
                    <a:lnTo>
                      <a:pt x="6938" y="6938"/>
                    </a:lnTo>
                    <a:lnTo>
                      <a:pt x="6938" y="52412"/>
                    </a:lnTo>
                    <a:close/>
                  </a:path>
                </a:pathLst>
              </a:custGeom>
              <a:solidFill>
                <a:srgbClr val="FBCA27"/>
              </a:solidFill>
              <a:ln w="4687"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B0C4445-2EB5-8742-1E4F-5721BE997851}"/>
                  </a:ext>
                </a:extLst>
              </p:cNvPr>
              <p:cNvSpPr/>
              <p:nvPr/>
            </p:nvSpPr>
            <p:spPr>
              <a:xfrm>
                <a:off x="1976497" y="2864801"/>
                <a:ext cx="103510" cy="59349"/>
              </a:xfrm>
              <a:custGeom>
                <a:avLst/>
                <a:gdLst>
                  <a:gd name="connsiteX0" fmla="*/ 103511 w 103510"/>
                  <a:gd name="connsiteY0" fmla="*/ 59350 h 59349"/>
                  <a:gd name="connsiteX1" fmla="*/ 0 w 103510"/>
                  <a:gd name="connsiteY1" fmla="*/ 59350 h 59349"/>
                  <a:gd name="connsiteX2" fmla="*/ 0 w 103510"/>
                  <a:gd name="connsiteY2" fmla="*/ 0 h 59349"/>
                  <a:gd name="connsiteX3" fmla="*/ 103511 w 103510"/>
                  <a:gd name="connsiteY3" fmla="*/ 0 h 59349"/>
                  <a:gd name="connsiteX4" fmla="*/ 103511 w 103510"/>
                  <a:gd name="connsiteY4" fmla="*/ 59350 h 59349"/>
                  <a:gd name="connsiteX5" fmla="*/ 103511 w 103510"/>
                  <a:gd name="connsiteY5" fmla="*/ 59350 h 59349"/>
                  <a:gd name="connsiteX6" fmla="*/ 6891 w 103510"/>
                  <a:gd name="connsiteY6" fmla="*/ 52412 h 59349"/>
                  <a:gd name="connsiteX7" fmla="*/ 96572 w 103510"/>
                  <a:gd name="connsiteY7" fmla="*/ 52412 h 59349"/>
                  <a:gd name="connsiteX8" fmla="*/ 96572 w 103510"/>
                  <a:gd name="connsiteY8" fmla="*/ 6938 h 59349"/>
                  <a:gd name="connsiteX9" fmla="*/ 6891 w 103510"/>
                  <a:gd name="connsiteY9" fmla="*/ 6938 h 59349"/>
                  <a:gd name="connsiteX10" fmla="*/ 6891 w 103510"/>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0" h="59349">
                    <a:moveTo>
                      <a:pt x="103511" y="59350"/>
                    </a:moveTo>
                    <a:lnTo>
                      <a:pt x="0" y="59350"/>
                    </a:lnTo>
                    <a:lnTo>
                      <a:pt x="0" y="0"/>
                    </a:lnTo>
                    <a:lnTo>
                      <a:pt x="103511" y="0"/>
                    </a:lnTo>
                    <a:lnTo>
                      <a:pt x="103511" y="59350"/>
                    </a:lnTo>
                    <a:lnTo>
                      <a:pt x="103511" y="59350"/>
                    </a:lnTo>
                    <a:close/>
                    <a:moveTo>
                      <a:pt x="6891" y="52412"/>
                    </a:moveTo>
                    <a:lnTo>
                      <a:pt x="96572" y="52412"/>
                    </a:lnTo>
                    <a:lnTo>
                      <a:pt x="96572" y="6938"/>
                    </a:lnTo>
                    <a:lnTo>
                      <a:pt x="6891" y="6938"/>
                    </a:lnTo>
                    <a:lnTo>
                      <a:pt x="6891" y="52412"/>
                    </a:lnTo>
                    <a:close/>
                  </a:path>
                </a:pathLst>
              </a:custGeom>
              <a:solidFill>
                <a:srgbClr val="FBCA27"/>
              </a:solidFill>
              <a:ln w="4687"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C3A72A9-7CAB-64BE-2161-59938CCC9C4F}"/>
                  </a:ext>
                </a:extLst>
              </p:cNvPr>
              <p:cNvSpPr/>
              <p:nvPr/>
            </p:nvSpPr>
            <p:spPr>
              <a:xfrm>
                <a:off x="2073069" y="2864801"/>
                <a:ext cx="103510" cy="59349"/>
              </a:xfrm>
              <a:custGeom>
                <a:avLst/>
                <a:gdLst>
                  <a:gd name="connsiteX0" fmla="*/ 103511 w 103510"/>
                  <a:gd name="connsiteY0" fmla="*/ 59350 h 59349"/>
                  <a:gd name="connsiteX1" fmla="*/ 0 w 103510"/>
                  <a:gd name="connsiteY1" fmla="*/ 59350 h 59349"/>
                  <a:gd name="connsiteX2" fmla="*/ 0 w 103510"/>
                  <a:gd name="connsiteY2" fmla="*/ 0 h 59349"/>
                  <a:gd name="connsiteX3" fmla="*/ 103511 w 103510"/>
                  <a:gd name="connsiteY3" fmla="*/ 0 h 59349"/>
                  <a:gd name="connsiteX4" fmla="*/ 103511 w 103510"/>
                  <a:gd name="connsiteY4" fmla="*/ 59350 h 59349"/>
                  <a:gd name="connsiteX5" fmla="*/ 103511 w 103510"/>
                  <a:gd name="connsiteY5" fmla="*/ 59350 h 59349"/>
                  <a:gd name="connsiteX6" fmla="*/ 6938 w 103510"/>
                  <a:gd name="connsiteY6" fmla="*/ 52412 h 59349"/>
                  <a:gd name="connsiteX7" fmla="*/ 96619 w 103510"/>
                  <a:gd name="connsiteY7" fmla="*/ 52412 h 59349"/>
                  <a:gd name="connsiteX8" fmla="*/ 96619 w 103510"/>
                  <a:gd name="connsiteY8" fmla="*/ 6938 h 59349"/>
                  <a:gd name="connsiteX9" fmla="*/ 6938 w 103510"/>
                  <a:gd name="connsiteY9" fmla="*/ 6938 h 59349"/>
                  <a:gd name="connsiteX10" fmla="*/ 6938 w 103510"/>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0" h="59349">
                    <a:moveTo>
                      <a:pt x="103511" y="59350"/>
                    </a:moveTo>
                    <a:lnTo>
                      <a:pt x="0" y="59350"/>
                    </a:lnTo>
                    <a:lnTo>
                      <a:pt x="0" y="0"/>
                    </a:lnTo>
                    <a:lnTo>
                      <a:pt x="103511" y="0"/>
                    </a:lnTo>
                    <a:lnTo>
                      <a:pt x="103511" y="59350"/>
                    </a:lnTo>
                    <a:lnTo>
                      <a:pt x="103511" y="59350"/>
                    </a:lnTo>
                    <a:close/>
                    <a:moveTo>
                      <a:pt x="6938" y="52412"/>
                    </a:moveTo>
                    <a:lnTo>
                      <a:pt x="96619" y="52412"/>
                    </a:lnTo>
                    <a:lnTo>
                      <a:pt x="96619" y="6938"/>
                    </a:lnTo>
                    <a:lnTo>
                      <a:pt x="6938" y="6938"/>
                    </a:lnTo>
                    <a:lnTo>
                      <a:pt x="6938" y="52412"/>
                    </a:lnTo>
                    <a:close/>
                  </a:path>
                </a:pathLst>
              </a:custGeom>
              <a:solidFill>
                <a:srgbClr val="FBCA27"/>
              </a:solidFill>
              <a:ln w="4687"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E3F95FD-DBFB-6384-E7A8-19EFC38D9B3E}"/>
                  </a:ext>
                </a:extLst>
              </p:cNvPr>
              <p:cNvSpPr/>
              <p:nvPr/>
            </p:nvSpPr>
            <p:spPr>
              <a:xfrm>
                <a:off x="2169689" y="2864801"/>
                <a:ext cx="103510" cy="59349"/>
              </a:xfrm>
              <a:custGeom>
                <a:avLst/>
                <a:gdLst>
                  <a:gd name="connsiteX0" fmla="*/ 103511 w 103510"/>
                  <a:gd name="connsiteY0" fmla="*/ 59350 h 59349"/>
                  <a:gd name="connsiteX1" fmla="*/ 0 w 103510"/>
                  <a:gd name="connsiteY1" fmla="*/ 59350 h 59349"/>
                  <a:gd name="connsiteX2" fmla="*/ 0 w 103510"/>
                  <a:gd name="connsiteY2" fmla="*/ 0 h 59349"/>
                  <a:gd name="connsiteX3" fmla="*/ 103511 w 103510"/>
                  <a:gd name="connsiteY3" fmla="*/ 0 h 59349"/>
                  <a:gd name="connsiteX4" fmla="*/ 103511 w 103510"/>
                  <a:gd name="connsiteY4" fmla="*/ 59350 h 59349"/>
                  <a:gd name="connsiteX5" fmla="*/ 103511 w 103510"/>
                  <a:gd name="connsiteY5" fmla="*/ 59350 h 59349"/>
                  <a:gd name="connsiteX6" fmla="*/ 6891 w 103510"/>
                  <a:gd name="connsiteY6" fmla="*/ 52412 h 59349"/>
                  <a:gd name="connsiteX7" fmla="*/ 96526 w 103510"/>
                  <a:gd name="connsiteY7" fmla="*/ 52412 h 59349"/>
                  <a:gd name="connsiteX8" fmla="*/ 96526 w 103510"/>
                  <a:gd name="connsiteY8" fmla="*/ 6938 h 59349"/>
                  <a:gd name="connsiteX9" fmla="*/ 6891 w 103510"/>
                  <a:gd name="connsiteY9" fmla="*/ 6938 h 59349"/>
                  <a:gd name="connsiteX10" fmla="*/ 6891 w 103510"/>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0" h="59349">
                    <a:moveTo>
                      <a:pt x="103511" y="59350"/>
                    </a:moveTo>
                    <a:lnTo>
                      <a:pt x="0" y="59350"/>
                    </a:lnTo>
                    <a:lnTo>
                      <a:pt x="0" y="0"/>
                    </a:lnTo>
                    <a:lnTo>
                      <a:pt x="103511" y="0"/>
                    </a:lnTo>
                    <a:lnTo>
                      <a:pt x="103511" y="59350"/>
                    </a:lnTo>
                    <a:lnTo>
                      <a:pt x="103511" y="59350"/>
                    </a:lnTo>
                    <a:close/>
                    <a:moveTo>
                      <a:pt x="6891" y="52412"/>
                    </a:moveTo>
                    <a:lnTo>
                      <a:pt x="96526" y="52412"/>
                    </a:lnTo>
                    <a:lnTo>
                      <a:pt x="96526" y="6938"/>
                    </a:lnTo>
                    <a:lnTo>
                      <a:pt x="6891" y="6938"/>
                    </a:lnTo>
                    <a:lnTo>
                      <a:pt x="6891" y="52412"/>
                    </a:lnTo>
                    <a:close/>
                  </a:path>
                </a:pathLst>
              </a:custGeom>
              <a:solidFill>
                <a:srgbClr val="FBCA27"/>
              </a:solidFill>
              <a:ln w="4687"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4F388A5-1CDF-D4E4-C1C7-C4E967B1DCB0}"/>
                  </a:ext>
                </a:extLst>
              </p:cNvPr>
              <p:cNvSpPr/>
              <p:nvPr/>
            </p:nvSpPr>
            <p:spPr>
              <a:xfrm>
                <a:off x="2266214" y="2864801"/>
                <a:ext cx="103557" cy="59349"/>
              </a:xfrm>
              <a:custGeom>
                <a:avLst/>
                <a:gdLst>
                  <a:gd name="connsiteX0" fmla="*/ 103558 w 103557"/>
                  <a:gd name="connsiteY0" fmla="*/ 59350 h 59349"/>
                  <a:gd name="connsiteX1" fmla="*/ 0 w 103557"/>
                  <a:gd name="connsiteY1" fmla="*/ 59350 h 59349"/>
                  <a:gd name="connsiteX2" fmla="*/ 0 w 103557"/>
                  <a:gd name="connsiteY2" fmla="*/ 0 h 59349"/>
                  <a:gd name="connsiteX3" fmla="*/ 103558 w 103557"/>
                  <a:gd name="connsiteY3" fmla="*/ 0 h 59349"/>
                  <a:gd name="connsiteX4" fmla="*/ 103558 w 103557"/>
                  <a:gd name="connsiteY4" fmla="*/ 59350 h 59349"/>
                  <a:gd name="connsiteX5" fmla="*/ 103558 w 103557"/>
                  <a:gd name="connsiteY5" fmla="*/ 59350 h 59349"/>
                  <a:gd name="connsiteX6" fmla="*/ 6985 w 103557"/>
                  <a:gd name="connsiteY6" fmla="*/ 52412 h 59349"/>
                  <a:gd name="connsiteX7" fmla="*/ 96619 w 103557"/>
                  <a:gd name="connsiteY7" fmla="*/ 52412 h 59349"/>
                  <a:gd name="connsiteX8" fmla="*/ 96619 w 103557"/>
                  <a:gd name="connsiteY8" fmla="*/ 6938 h 59349"/>
                  <a:gd name="connsiteX9" fmla="*/ 6985 w 103557"/>
                  <a:gd name="connsiteY9" fmla="*/ 6938 h 59349"/>
                  <a:gd name="connsiteX10" fmla="*/ 6985 w 103557"/>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49">
                    <a:moveTo>
                      <a:pt x="103558" y="59350"/>
                    </a:moveTo>
                    <a:lnTo>
                      <a:pt x="0" y="59350"/>
                    </a:lnTo>
                    <a:lnTo>
                      <a:pt x="0" y="0"/>
                    </a:lnTo>
                    <a:lnTo>
                      <a:pt x="103558" y="0"/>
                    </a:lnTo>
                    <a:lnTo>
                      <a:pt x="103558" y="59350"/>
                    </a:lnTo>
                    <a:lnTo>
                      <a:pt x="103558" y="59350"/>
                    </a:lnTo>
                    <a:close/>
                    <a:moveTo>
                      <a:pt x="6985" y="52412"/>
                    </a:moveTo>
                    <a:lnTo>
                      <a:pt x="96619" y="52412"/>
                    </a:lnTo>
                    <a:lnTo>
                      <a:pt x="96619" y="6938"/>
                    </a:lnTo>
                    <a:lnTo>
                      <a:pt x="6985" y="6938"/>
                    </a:lnTo>
                    <a:lnTo>
                      <a:pt x="6985" y="52412"/>
                    </a:lnTo>
                    <a:close/>
                  </a:path>
                </a:pathLst>
              </a:custGeom>
              <a:solidFill>
                <a:srgbClr val="FBCA27"/>
              </a:solidFill>
              <a:ln w="4687"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1045E77-9DB5-CBB4-692C-21BD78F0F19A}"/>
                  </a:ext>
                </a:extLst>
              </p:cNvPr>
              <p:cNvSpPr/>
              <p:nvPr/>
            </p:nvSpPr>
            <p:spPr>
              <a:xfrm>
                <a:off x="2362834" y="2864801"/>
                <a:ext cx="103557" cy="59349"/>
              </a:xfrm>
              <a:custGeom>
                <a:avLst/>
                <a:gdLst>
                  <a:gd name="connsiteX0" fmla="*/ 103558 w 103557"/>
                  <a:gd name="connsiteY0" fmla="*/ 59350 h 59349"/>
                  <a:gd name="connsiteX1" fmla="*/ 0 w 103557"/>
                  <a:gd name="connsiteY1" fmla="*/ 59350 h 59349"/>
                  <a:gd name="connsiteX2" fmla="*/ 0 w 103557"/>
                  <a:gd name="connsiteY2" fmla="*/ 0 h 59349"/>
                  <a:gd name="connsiteX3" fmla="*/ 103558 w 103557"/>
                  <a:gd name="connsiteY3" fmla="*/ 0 h 59349"/>
                  <a:gd name="connsiteX4" fmla="*/ 103558 w 103557"/>
                  <a:gd name="connsiteY4" fmla="*/ 59350 h 59349"/>
                  <a:gd name="connsiteX5" fmla="*/ 103558 w 103557"/>
                  <a:gd name="connsiteY5" fmla="*/ 59350 h 59349"/>
                  <a:gd name="connsiteX6" fmla="*/ 6938 w 103557"/>
                  <a:gd name="connsiteY6" fmla="*/ 52412 h 59349"/>
                  <a:gd name="connsiteX7" fmla="*/ 96573 w 103557"/>
                  <a:gd name="connsiteY7" fmla="*/ 52412 h 59349"/>
                  <a:gd name="connsiteX8" fmla="*/ 96573 w 103557"/>
                  <a:gd name="connsiteY8" fmla="*/ 6938 h 59349"/>
                  <a:gd name="connsiteX9" fmla="*/ 6938 w 103557"/>
                  <a:gd name="connsiteY9" fmla="*/ 6938 h 59349"/>
                  <a:gd name="connsiteX10" fmla="*/ 6938 w 103557"/>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49">
                    <a:moveTo>
                      <a:pt x="103558" y="59350"/>
                    </a:moveTo>
                    <a:lnTo>
                      <a:pt x="0" y="59350"/>
                    </a:lnTo>
                    <a:lnTo>
                      <a:pt x="0" y="0"/>
                    </a:lnTo>
                    <a:lnTo>
                      <a:pt x="103558" y="0"/>
                    </a:lnTo>
                    <a:lnTo>
                      <a:pt x="103558" y="59350"/>
                    </a:lnTo>
                    <a:lnTo>
                      <a:pt x="103558" y="59350"/>
                    </a:lnTo>
                    <a:close/>
                    <a:moveTo>
                      <a:pt x="6938" y="52412"/>
                    </a:moveTo>
                    <a:lnTo>
                      <a:pt x="96573" y="52412"/>
                    </a:lnTo>
                    <a:lnTo>
                      <a:pt x="96573" y="6938"/>
                    </a:lnTo>
                    <a:lnTo>
                      <a:pt x="6938" y="6938"/>
                    </a:lnTo>
                    <a:lnTo>
                      <a:pt x="6938" y="52412"/>
                    </a:lnTo>
                    <a:close/>
                  </a:path>
                </a:pathLst>
              </a:custGeom>
              <a:solidFill>
                <a:srgbClr val="FBCA27"/>
              </a:solidFill>
              <a:ln w="4687"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A56EB748-AE72-54FE-B500-0F3173348E68}"/>
                  </a:ext>
                </a:extLst>
              </p:cNvPr>
              <p:cNvSpPr/>
              <p:nvPr/>
            </p:nvSpPr>
            <p:spPr>
              <a:xfrm>
                <a:off x="2459406" y="2864801"/>
                <a:ext cx="103557" cy="59349"/>
              </a:xfrm>
              <a:custGeom>
                <a:avLst/>
                <a:gdLst>
                  <a:gd name="connsiteX0" fmla="*/ 103558 w 103557"/>
                  <a:gd name="connsiteY0" fmla="*/ 59350 h 59349"/>
                  <a:gd name="connsiteX1" fmla="*/ 0 w 103557"/>
                  <a:gd name="connsiteY1" fmla="*/ 59350 h 59349"/>
                  <a:gd name="connsiteX2" fmla="*/ 0 w 103557"/>
                  <a:gd name="connsiteY2" fmla="*/ 0 h 59349"/>
                  <a:gd name="connsiteX3" fmla="*/ 103558 w 103557"/>
                  <a:gd name="connsiteY3" fmla="*/ 0 h 59349"/>
                  <a:gd name="connsiteX4" fmla="*/ 103558 w 103557"/>
                  <a:gd name="connsiteY4" fmla="*/ 59350 h 59349"/>
                  <a:gd name="connsiteX5" fmla="*/ 103558 w 103557"/>
                  <a:gd name="connsiteY5" fmla="*/ 59350 h 59349"/>
                  <a:gd name="connsiteX6" fmla="*/ 6985 w 103557"/>
                  <a:gd name="connsiteY6" fmla="*/ 52412 h 59349"/>
                  <a:gd name="connsiteX7" fmla="*/ 96619 w 103557"/>
                  <a:gd name="connsiteY7" fmla="*/ 52412 h 59349"/>
                  <a:gd name="connsiteX8" fmla="*/ 96619 w 103557"/>
                  <a:gd name="connsiteY8" fmla="*/ 6938 h 59349"/>
                  <a:gd name="connsiteX9" fmla="*/ 6985 w 103557"/>
                  <a:gd name="connsiteY9" fmla="*/ 6938 h 59349"/>
                  <a:gd name="connsiteX10" fmla="*/ 6985 w 103557"/>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49">
                    <a:moveTo>
                      <a:pt x="103558" y="59350"/>
                    </a:moveTo>
                    <a:lnTo>
                      <a:pt x="0" y="59350"/>
                    </a:lnTo>
                    <a:lnTo>
                      <a:pt x="0" y="0"/>
                    </a:lnTo>
                    <a:lnTo>
                      <a:pt x="103558" y="0"/>
                    </a:lnTo>
                    <a:lnTo>
                      <a:pt x="103558" y="59350"/>
                    </a:lnTo>
                    <a:lnTo>
                      <a:pt x="103558" y="59350"/>
                    </a:lnTo>
                    <a:close/>
                    <a:moveTo>
                      <a:pt x="6985" y="52412"/>
                    </a:moveTo>
                    <a:lnTo>
                      <a:pt x="96619" y="52412"/>
                    </a:lnTo>
                    <a:lnTo>
                      <a:pt x="96619" y="6938"/>
                    </a:lnTo>
                    <a:lnTo>
                      <a:pt x="6985" y="6938"/>
                    </a:lnTo>
                    <a:lnTo>
                      <a:pt x="6985" y="52412"/>
                    </a:lnTo>
                    <a:close/>
                  </a:path>
                </a:pathLst>
              </a:custGeom>
              <a:solidFill>
                <a:srgbClr val="FBCA27"/>
              </a:solidFill>
              <a:ln w="4687"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68EEBB1E-9ADD-5608-CD29-2CD95DC2DA2F}"/>
                  </a:ext>
                </a:extLst>
              </p:cNvPr>
              <p:cNvSpPr/>
              <p:nvPr/>
            </p:nvSpPr>
            <p:spPr>
              <a:xfrm>
                <a:off x="2556026" y="2864801"/>
                <a:ext cx="103791" cy="59349"/>
              </a:xfrm>
              <a:custGeom>
                <a:avLst/>
                <a:gdLst>
                  <a:gd name="connsiteX0" fmla="*/ 103792 w 103791"/>
                  <a:gd name="connsiteY0" fmla="*/ 59350 h 59349"/>
                  <a:gd name="connsiteX1" fmla="*/ 0 w 103791"/>
                  <a:gd name="connsiteY1" fmla="*/ 59350 h 59349"/>
                  <a:gd name="connsiteX2" fmla="*/ 0 w 103791"/>
                  <a:gd name="connsiteY2" fmla="*/ 0 h 59349"/>
                  <a:gd name="connsiteX3" fmla="*/ 103792 w 103791"/>
                  <a:gd name="connsiteY3" fmla="*/ 0 h 59349"/>
                  <a:gd name="connsiteX4" fmla="*/ 103792 w 103791"/>
                  <a:gd name="connsiteY4" fmla="*/ 59350 h 59349"/>
                  <a:gd name="connsiteX5" fmla="*/ 103792 w 103791"/>
                  <a:gd name="connsiteY5" fmla="*/ 59350 h 59349"/>
                  <a:gd name="connsiteX6" fmla="*/ 6938 w 103791"/>
                  <a:gd name="connsiteY6" fmla="*/ 52412 h 59349"/>
                  <a:gd name="connsiteX7" fmla="*/ 96807 w 103791"/>
                  <a:gd name="connsiteY7" fmla="*/ 52412 h 59349"/>
                  <a:gd name="connsiteX8" fmla="*/ 96807 w 103791"/>
                  <a:gd name="connsiteY8" fmla="*/ 6938 h 59349"/>
                  <a:gd name="connsiteX9" fmla="*/ 6938 w 103791"/>
                  <a:gd name="connsiteY9" fmla="*/ 6938 h 59349"/>
                  <a:gd name="connsiteX10" fmla="*/ 6938 w 103791"/>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791" h="59349">
                    <a:moveTo>
                      <a:pt x="103792" y="59350"/>
                    </a:moveTo>
                    <a:lnTo>
                      <a:pt x="0" y="59350"/>
                    </a:lnTo>
                    <a:lnTo>
                      <a:pt x="0" y="0"/>
                    </a:lnTo>
                    <a:lnTo>
                      <a:pt x="103792" y="0"/>
                    </a:lnTo>
                    <a:lnTo>
                      <a:pt x="103792" y="59350"/>
                    </a:lnTo>
                    <a:lnTo>
                      <a:pt x="103792" y="59350"/>
                    </a:lnTo>
                    <a:close/>
                    <a:moveTo>
                      <a:pt x="6938" y="52412"/>
                    </a:moveTo>
                    <a:lnTo>
                      <a:pt x="96807" y="52412"/>
                    </a:lnTo>
                    <a:lnTo>
                      <a:pt x="96807" y="6938"/>
                    </a:lnTo>
                    <a:lnTo>
                      <a:pt x="6938" y="6938"/>
                    </a:lnTo>
                    <a:lnTo>
                      <a:pt x="6938" y="52412"/>
                    </a:lnTo>
                    <a:close/>
                  </a:path>
                </a:pathLst>
              </a:custGeom>
              <a:solidFill>
                <a:srgbClr val="FBCA27"/>
              </a:solidFill>
              <a:ln w="4687"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A1CAE55-A40D-91E0-47F3-70785FC7F873}"/>
                  </a:ext>
                </a:extLst>
              </p:cNvPr>
              <p:cNvSpPr/>
              <p:nvPr/>
            </p:nvSpPr>
            <p:spPr>
              <a:xfrm>
                <a:off x="2652879" y="2864801"/>
                <a:ext cx="103604" cy="59349"/>
              </a:xfrm>
              <a:custGeom>
                <a:avLst/>
                <a:gdLst>
                  <a:gd name="connsiteX0" fmla="*/ 103604 w 103604"/>
                  <a:gd name="connsiteY0" fmla="*/ 59350 h 59349"/>
                  <a:gd name="connsiteX1" fmla="*/ 0 w 103604"/>
                  <a:gd name="connsiteY1" fmla="*/ 59350 h 59349"/>
                  <a:gd name="connsiteX2" fmla="*/ 0 w 103604"/>
                  <a:gd name="connsiteY2" fmla="*/ 0 h 59349"/>
                  <a:gd name="connsiteX3" fmla="*/ 103604 w 103604"/>
                  <a:gd name="connsiteY3" fmla="*/ 0 h 59349"/>
                  <a:gd name="connsiteX4" fmla="*/ 103604 w 103604"/>
                  <a:gd name="connsiteY4" fmla="*/ 59350 h 59349"/>
                  <a:gd name="connsiteX5" fmla="*/ 103604 w 103604"/>
                  <a:gd name="connsiteY5" fmla="*/ 59350 h 59349"/>
                  <a:gd name="connsiteX6" fmla="*/ 6938 w 103604"/>
                  <a:gd name="connsiteY6" fmla="*/ 52412 h 59349"/>
                  <a:gd name="connsiteX7" fmla="*/ 96526 w 103604"/>
                  <a:gd name="connsiteY7" fmla="*/ 52412 h 59349"/>
                  <a:gd name="connsiteX8" fmla="*/ 96526 w 103604"/>
                  <a:gd name="connsiteY8" fmla="*/ 6938 h 59349"/>
                  <a:gd name="connsiteX9" fmla="*/ 6938 w 103604"/>
                  <a:gd name="connsiteY9" fmla="*/ 6938 h 59349"/>
                  <a:gd name="connsiteX10" fmla="*/ 6938 w 103604"/>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604" h="59349">
                    <a:moveTo>
                      <a:pt x="103604" y="59350"/>
                    </a:moveTo>
                    <a:lnTo>
                      <a:pt x="0" y="59350"/>
                    </a:lnTo>
                    <a:lnTo>
                      <a:pt x="0" y="0"/>
                    </a:lnTo>
                    <a:lnTo>
                      <a:pt x="103604" y="0"/>
                    </a:lnTo>
                    <a:lnTo>
                      <a:pt x="103604" y="59350"/>
                    </a:lnTo>
                    <a:lnTo>
                      <a:pt x="103604" y="59350"/>
                    </a:lnTo>
                    <a:close/>
                    <a:moveTo>
                      <a:pt x="6938" y="52412"/>
                    </a:moveTo>
                    <a:lnTo>
                      <a:pt x="96526" y="52412"/>
                    </a:lnTo>
                    <a:lnTo>
                      <a:pt x="96526" y="6938"/>
                    </a:lnTo>
                    <a:lnTo>
                      <a:pt x="6938" y="6938"/>
                    </a:lnTo>
                    <a:lnTo>
                      <a:pt x="6938" y="52412"/>
                    </a:lnTo>
                    <a:close/>
                  </a:path>
                </a:pathLst>
              </a:custGeom>
              <a:solidFill>
                <a:srgbClr val="FBCA27"/>
              </a:solidFill>
              <a:ln w="4687"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E3019D3-DBC0-ED82-CA96-462A7FFB1D50}"/>
                  </a:ext>
                </a:extLst>
              </p:cNvPr>
              <p:cNvSpPr/>
              <p:nvPr/>
            </p:nvSpPr>
            <p:spPr>
              <a:xfrm>
                <a:off x="2749405" y="2864801"/>
                <a:ext cx="103604" cy="59349"/>
              </a:xfrm>
              <a:custGeom>
                <a:avLst/>
                <a:gdLst>
                  <a:gd name="connsiteX0" fmla="*/ 103605 w 103604"/>
                  <a:gd name="connsiteY0" fmla="*/ 59350 h 59349"/>
                  <a:gd name="connsiteX1" fmla="*/ 0 w 103604"/>
                  <a:gd name="connsiteY1" fmla="*/ 59350 h 59349"/>
                  <a:gd name="connsiteX2" fmla="*/ 0 w 103604"/>
                  <a:gd name="connsiteY2" fmla="*/ 0 h 59349"/>
                  <a:gd name="connsiteX3" fmla="*/ 103605 w 103604"/>
                  <a:gd name="connsiteY3" fmla="*/ 0 h 59349"/>
                  <a:gd name="connsiteX4" fmla="*/ 103605 w 103604"/>
                  <a:gd name="connsiteY4" fmla="*/ 59350 h 59349"/>
                  <a:gd name="connsiteX5" fmla="*/ 103605 w 103604"/>
                  <a:gd name="connsiteY5" fmla="*/ 59350 h 59349"/>
                  <a:gd name="connsiteX6" fmla="*/ 7079 w 103604"/>
                  <a:gd name="connsiteY6" fmla="*/ 52412 h 59349"/>
                  <a:gd name="connsiteX7" fmla="*/ 96666 w 103604"/>
                  <a:gd name="connsiteY7" fmla="*/ 52412 h 59349"/>
                  <a:gd name="connsiteX8" fmla="*/ 96666 w 103604"/>
                  <a:gd name="connsiteY8" fmla="*/ 6938 h 59349"/>
                  <a:gd name="connsiteX9" fmla="*/ 7079 w 103604"/>
                  <a:gd name="connsiteY9" fmla="*/ 6938 h 59349"/>
                  <a:gd name="connsiteX10" fmla="*/ 7079 w 103604"/>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604" h="59349">
                    <a:moveTo>
                      <a:pt x="103605" y="59350"/>
                    </a:moveTo>
                    <a:lnTo>
                      <a:pt x="0" y="59350"/>
                    </a:lnTo>
                    <a:lnTo>
                      <a:pt x="0" y="0"/>
                    </a:lnTo>
                    <a:lnTo>
                      <a:pt x="103605" y="0"/>
                    </a:lnTo>
                    <a:lnTo>
                      <a:pt x="103605" y="59350"/>
                    </a:lnTo>
                    <a:lnTo>
                      <a:pt x="103605" y="59350"/>
                    </a:lnTo>
                    <a:close/>
                    <a:moveTo>
                      <a:pt x="7079" y="52412"/>
                    </a:moveTo>
                    <a:lnTo>
                      <a:pt x="96666" y="52412"/>
                    </a:lnTo>
                    <a:lnTo>
                      <a:pt x="96666" y="6938"/>
                    </a:lnTo>
                    <a:lnTo>
                      <a:pt x="7079" y="6938"/>
                    </a:lnTo>
                    <a:lnTo>
                      <a:pt x="7079" y="52412"/>
                    </a:lnTo>
                    <a:close/>
                  </a:path>
                </a:pathLst>
              </a:custGeom>
              <a:solidFill>
                <a:srgbClr val="FBCA27"/>
              </a:solidFill>
              <a:ln w="4687"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9067A2F4-E042-1001-857C-F0F2CD99F67E}"/>
                  </a:ext>
                </a:extLst>
              </p:cNvPr>
              <p:cNvSpPr/>
              <p:nvPr/>
            </p:nvSpPr>
            <p:spPr>
              <a:xfrm>
                <a:off x="2846071" y="2864801"/>
                <a:ext cx="103510" cy="59349"/>
              </a:xfrm>
              <a:custGeom>
                <a:avLst/>
                <a:gdLst>
                  <a:gd name="connsiteX0" fmla="*/ 103511 w 103510"/>
                  <a:gd name="connsiteY0" fmla="*/ 59350 h 59349"/>
                  <a:gd name="connsiteX1" fmla="*/ 0 w 103510"/>
                  <a:gd name="connsiteY1" fmla="*/ 59350 h 59349"/>
                  <a:gd name="connsiteX2" fmla="*/ 0 w 103510"/>
                  <a:gd name="connsiteY2" fmla="*/ 0 h 59349"/>
                  <a:gd name="connsiteX3" fmla="*/ 103511 w 103510"/>
                  <a:gd name="connsiteY3" fmla="*/ 0 h 59349"/>
                  <a:gd name="connsiteX4" fmla="*/ 103511 w 103510"/>
                  <a:gd name="connsiteY4" fmla="*/ 59350 h 59349"/>
                  <a:gd name="connsiteX5" fmla="*/ 103511 w 103510"/>
                  <a:gd name="connsiteY5" fmla="*/ 59350 h 59349"/>
                  <a:gd name="connsiteX6" fmla="*/ 6938 w 103510"/>
                  <a:gd name="connsiteY6" fmla="*/ 52412 h 59349"/>
                  <a:gd name="connsiteX7" fmla="*/ 96526 w 103510"/>
                  <a:gd name="connsiteY7" fmla="*/ 52412 h 59349"/>
                  <a:gd name="connsiteX8" fmla="*/ 96526 w 103510"/>
                  <a:gd name="connsiteY8" fmla="*/ 6938 h 59349"/>
                  <a:gd name="connsiteX9" fmla="*/ 6938 w 103510"/>
                  <a:gd name="connsiteY9" fmla="*/ 6938 h 59349"/>
                  <a:gd name="connsiteX10" fmla="*/ 6938 w 103510"/>
                  <a:gd name="connsiteY10" fmla="*/ 52412 h 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0" h="59349">
                    <a:moveTo>
                      <a:pt x="103511" y="59350"/>
                    </a:moveTo>
                    <a:lnTo>
                      <a:pt x="0" y="59350"/>
                    </a:lnTo>
                    <a:lnTo>
                      <a:pt x="0" y="0"/>
                    </a:lnTo>
                    <a:lnTo>
                      <a:pt x="103511" y="0"/>
                    </a:lnTo>
                    <a:lnTo>
                      <a:pt x="103511" y="59350"/>
                    </a:lnTo>
                    <a:lnTo>
                      <a:pt x="103511" y="59350"/>
                    </a:lnTo>
                    <a:close/>
                    <a:moveTo>
                      <a:pt x="6938" y="52412"/>
                    </a:moveTo>
                    <a:lnTo>
                      <a:pt x="96526" y="52412"/>
                    </a:lnTo>
                    <a:lnTo>
                      <a:pt x="96526" y="6938"/>
                    </a:lnTo>
                    <a:lnTo>
                      <a:pt x="6938" y="6938"/>
                    </a:lnTo>
                    <a:lnTo>
                      <a:pt x="6938" y="52412"/>
                    </a:lnTo>
                    <a:close/>
                  </a:path>
                </a:pathLst>
              </a:custGeom>
              <a:solidFill>
                <a:srgbClr val="FBCA27"/>
              </a:solidFill>
              <a:ln w="4687"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466075D-3EA0-562D-4922-F4351D8848E3}"/>
                  </a:ext>
                </a:extLst>
              </p:cNvPr>
              <p:cNvSpPr/>
              <p:nvPr/>
            </p:nvSpPr>
            <p:spPr>
              <a:xfrm>
                <a:off x="1396961" y="2864754"/>
                <a:ext cx="1552727" cy="59549"/>
              </a:xfrm>
              <a:custGeom>
                <a:avLst/>
                <a:gdLst>
                  <a:gd name="connsiteX0" fmla="*/ 872723 w 1552727"/>
                  <a:gd name="connsiteY0" fmla="*/ 59397 h 59549"/>
                  <a:gd name="connsiteX1" fmla="*/ 871176 w 1552727"/>
                  <a:gd name="connsiteY1" fmla="*/ 59022 h 59549"/>
                  <a:gd name="connsiteX2" fmla="*/ 776150 w 1552727"/>
                  <a:gd name="connsiteY2" fmla="*/ 10314 h 59549"/>
                  <a:gd name="connsiteX3" fmla="*/ 681172 w 1552727"/>
                  <a:gd name="connsiteY3" fmla="*/ 59022 h 59549"/>
                  <a:gd name="connsiteX4" fmla="*/ 677890 w 1552727"/>
                  <a:gd name="connsiteY4" fmla="*/ 58975 h 59549"/>
                  <a:gd name="connsiteX5" fmla="*/ 583005 w 1552727"/>
                  <a:gd name="connsiteY5" fmla="*/ 7454 h 59549"/>
                  <a:gd name="connsiteX6" fmla="*/ 488073 w 1552727"/>
                  <a:gd name="connsiteY6" fmla="*/ 58975 h 59549"/>
                  <a:gd name="connsiteX7" fmla="*/ 484745 w 1552727"/>
                  <a:gd name="connsiteY7" fmla="*/ 58975 h 59549"/>
                  <a:gd name="connsiteX8" fmla="*/ 389860 w 1552727"/>
                  <a:gd name="connsiteY8" fmla="*/ 7454 h 59549"/>
                  <a:gd name="connsiteX9" fmla="*/ 294928 w 1552727"/>
                  <a:gd name="connsiteY9" fmla="*/ 58975 h 59549"/>
                  <a:gd name="connsiteX10" fmla="*/ 291600 w 1552727"/>
                  <a:gd name="connsiteY10" fmla="*/ 58975 h 59549"/>
                  <a:gd name="connsiteX11" fmla="*/ 196668 w 1552727"/>
                  <a:gd name="connsiteY11" fmla="*/ 7454 h 59549"/>
                  <a:gd name="connsiteX12" fmla="*/ 101737 w 1552727"/>
                  <a:gd name="connsiteY12" fmla="*/ 58975 h 59549"/>
                  <a:gd name="connsiteX13" fmla="*/ 98408 w 1552727"/>
                  <a:gd name="connsiteY13" fmla="*/ 58975 h 59549"/>
                  <a:gd name="connsiteX14" fmla="*/ 1836 w 1552727"/>
                  <a:gd name="connsiteY14" fmla="*/ 6563 h 59549"/>
                  <a:gd name="connsiteX15" fmla="*/ 429 w 1552727"/>
                  <a:gd name="connsiteY15" fmla="*/ 1828 h 59549"/>
                  <a:gd name="connsiteX16" fmla="*/ 5164 w 1552727"/>
                  <a:gd name="connsiteY16" fmla="*/ 422 h 59549"/>
                  <a:gd name="connsiteX17" fmla="*/ 100096 w 1552727"/>
                  <a:gd name="connsiteY17" fmla="*/ 51943 h 59549"/>
                  <a:gd name="connsiteX18" fmla="*/ 195027 w 1552727"/>
                  <a:gd name="connsiteY18" fmla="*/ 422 h 59549"/>
                  <a:gd name="connsiteX19" fmla="*/ 198356 w 1552727"/>
                  <a:gd name="connsiteY19" fmla="*/ 422 h 59549"/>
                  <a:gd name="connsiteX20" fmla="*/ 293288 w 1552727"/>
                  <a:gd name="connsiteY20" fmla="*/ 51943 h 59549"/>
                  <a:gd name="connsiteX21" fmla="*/ 388173 w 1552727"/>
                  <a:gd name="connsiteY21" fmla="*/ 422 h 59549"/>
                  <a:gd name="connsiteX22" fmla="*/ 391548 w 1552727"/>
                  <a:gd name="connsiteY22" fmla="*/ 422 h 59549"/>
                  <a:gd name="connsiteX23" fmla="*/ 486480 w 1552727"/>
                  <a:gd name="connsiteY23" fmla="*/ 51943 h 59549"/>
                  <a:gd name="connsiteX24" fmla="*/ 581364 w 1552727"/>
                  <a:gd name="connsiteY24" fmla="*/ 422 h 59549"/>
                  <a:gd name="connsiteX25" fmla="*/ 584740 w 1552727"/>
                  <a:gd name="connsiteY25" fmla="*/ 422 h 59549"/>
                  <a:gd name="connsiteX26" fmla="*/ 679718 w 1552727"/>
                  <a:gd name="connsiteY26" fmla="*/ 51990 h 59549"/>
                  <a:gd name="connsiteX27" fmla="*/ 774650 w 1552727"/>
                  <a:gd name="connsiteY27" fmla="*/ 3328 h 59549"/>
                  <a:gd name="connsiteX28" fmla="*/ 777838 w 1552727"/>
                  <a:gd name="connsiteY28" fmla="*/ 3328 h 59549"/>
                  <a:gd name="connsiteX29" fmla="*/ 872816 w 1552727"/>
                  <a:gd name="connsiteY29" fmla="*/ 52037 h 59549"/>
                  <a:gd name="connsiteX30" fmla="*/ 967842 w 1552727"/>
                  <a:gd name="connsiteY30" fmla="*/ 3328 h 59549"/>
                  <a:gd name="connsiteX31" fmla="*/ 970983 w 1552727"/>
                  <a:gd name="connsiteY31" fmla="*/ 3328 h 59549"/>
                  <a:gd name="connsiteX32" fmla="*/ 1067837 w 1552727"/>
                  <a:gd name="connsiteY32" fmla="*/ 52037 h 59549"/>
                  <a:gd name="connsiteX33" fmla="*/ 1161034 w 1552727"/>
                  <a:gd name="connsiteY33" fmla="*/ 3094 h 59549"/>
                  <a:gd name="connsiteX34" fmla="*/ 1164222 w 1552727"/>
                  <a:gd name="connsiteY34" fmla="*/ 3094 h 59549"/>
                  <a:gd name="connsiteX35" fmla="*/ 1259481 w 1552727"/>
                  <a:gd name="connsiteY35" fmla="*/ 52037 h 59549"/>
                  <a:gd name="connsiteX36" fmla="*/ 1356054 w 1552727"/>
                  <a:gd name="connsiteY36" fmla="*/ 469 h 59549"/>
                  <a:gd name="connsiteX37" fmla="*/ 1359429 w 1552727"/>
                  <a:gd name="connsiteY37" fmla="*/ 516 h 59549"/>
                  <a:gd name="connsiteX38" fmla="*/ 1452673 w 1552727"/>
                  <a:gd name="connsiteY38" fmla="*/ 52037 h 59549"/>
                  <a:gd name="connsiteX39" fmla="*/ 1547652 w 1552727"/>
                  <a:gd name="connsiteY39" fmla="*/ 516 h 59549"/>
                  <a:gd name="connsiteX40" fmla="*/ 1552340 w 1552727"/>
                  <a:gd name="connsiteY40" fmla="*/ 1922 h 59549"/>
                  <a:gd name="connsiteX41" fmla="*/ 1550934 w 1552727"/>
                  <a:gd name="connsiteY41" fmla="*/ 6657 h 59549"/>
                  <a:gd name="connsiteX42" fmla="*/ 1454361 w 1552727"/>
                  <a:gd name="connsiteY42" fmla="*/ 59069 h 59549"/>
                  <a:gd name="connsiteX43" fmla="*/ 1450986 w 1552727"/>
                  <a:gd name="connsiteY43" fmla="*/ 59069 h 59549"/>
                  <a:gd name="connsiteX44" fmla="*/ 1357648 w 1552727"/>
                  <a:gd name="connsiteY44" fmla="*/ 7548 h 59549"/>
                  <a:gd name="connsiteX45" fmla="*/ 1261169 w 1552727"/>
                  <a:gd name="connsiteY45" fmla="*/ 59115 h 59549"/>
                  <a:gd name="connsiteX46" fmla="*/ 1257888 w 1552727"/>
                  <a:gd name="connsiteY46" fmla="*/ 59162 h 59549"/>
                  <a:gd name="connsiteX47" fmla="*/ 1162628 w 1552727"/>
                  <a:gd name="connsiteY47" fmla="*/ 10220 h 59549"/>
                  <a:gd name="connsiteX48" fmla="*/ 1069524 w 1552727"/>
                  <a:gd name="connsiteY48" fmla="*/ 59162 h 59549"/>
                  <a:gd name="connsiteX49" fmla="*/ 1066337 w 1552727"/>
                  <a:gd name="connsiteY49" fmla="*/ 59162 h 59549"/>
                  <a:gd name="connsiteX50" fmla="*/ 969483 w 1552727"/>
                  <a:gd name="connsiteY50" fmla="*/ 10454 h 59549"/>
                  <a:gd name="connsiteX51" fmla="*/ 874457 w 1552727"/>
                  <a:gd name="connsiteY51" fmla="*/ 59162 h 59549"/>
                  <a:gd name="connsiteX52" fmla="*/ 872723 w 1552727"/>
                  <a:gd name="connsiteY52" fmla="*/ 59397 h 5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52727" h="59549">
                    <a:moveTo>
                      <a:pt x="872723" y="59397"/>
                    </a:moveTo>
                    <a:cubicBezTo>
                      <a:pt x="872207" y="59397"/>
                      <a:pt x="871691" y="59256"/>
                      <a:pt x="871176" y="59022"/>
                    </a:cubicBezTo>
                    <a:lnTo>
                      <a:pt x="776150" y="10314"/>
                    </a:lnTo>
                    <a:lnTo>
                      <a:pt x="681172" y="59022"/>
                    </a:lnTo>
                    <a:cubicBezTo>
                      <a:pt x="680140" y="59537"/>
                      <a:pt x="678921" y="59537"/>
                      <a:pt x="677890" y="58975"/>
                    </a:cubicBezTo>
                    <a:lnTo>
                      <a:pt x="583005" y="7454"/>
                    </a:lnTo>
                    <a:lnTo>
                      <a:pt x="488073" y="58975"/>
                    </a:lnTo>
                    <a:cubicBezTo>
                      <a:pt x="487042" y="59537"/>
                      <a:pt x="485776" y="59537"/>
                      <a:pt x="484745" y="58975"/>
                    </a:cubicBezTo>
                    <a:lnTo>
                      <a:pt x="389860" y="7454"/>
                    </a:lnTo>
                    <a:lnTo>
                      <a:pt x="294928" y="58975"/>
                    </a:lnTo>
                    <a:cubicBezTo>
                      <a:pt x="293850" y="59537"/>
                      <a:pt x="292631" y="59537"/>
                      <a:pt x="291600" y="58975"/>
                    </a:cubicBezTo>
                    <a:lnTo>
                      <a:pt x="196668" y="7454"/>
                    </a:lnTo>
                    <a:lnTo>
                      <a:pt x="101737" y="58975"/>
                    </a:lnTo>
                    <a:cubicBezTo>
                      <a:pt x="100705" y="59537"/>
                      <a:pt x="99439" y="59537"/>
                      <a:pt x="98408" y="58975"/>
                    </a:cubicBezTo>
                    <a:lnTo>
                      <a:pt x="1836" y="6563"/>
                    </a:lnTo>
                    <a:cubicBezTo>
                      <a:pt x="148" y="5626"/>
                      <a:pt x="-508" y="3516"/>
                      <a:pt x="429" y="1828"/>
                    </a:cubicBezTo>
                    <a:cubicBezTo>
                      <a:pt x="1367" y="141"/>
                      <a:pt x="3476" y="-469"/>
                      <a:pt x="5164" y="422"/>
                    </a:cubicBezTo>
                    <a:lnTo>
                      <a:pt x="100096" y="51943"/>
                    </a:lnTo>
                    <a:lnTo>
                      <a:pt x="195027" y="422"/>
                    </a:lnTo>
                    <a:cubicBezTo>
                      <a:pt x="196012" y="-141"/>
                      <a:pt x="197278" y="-141"/>
                      <a:pt x="198356" y="422"/>
                    </a:cubicBezTo>
                    <a:lnTo>
                      <a:pt x="293288" y="51943"/>
                    </a:lnTo>
                    <a:lnTo>
                      <a:pt x="388173" y="422"/>
                    </a:lnTo>
                    <a:cubicBezTo>
                      <a:pt x="389204" y="-141"/>
                      <a:pt x="390470" y="-141"/>
                      <a:pt x="391548" y="422"/>
                    </a:cubicBezTo>
                    <a:lnTo>
                      <a:pt x="486480" y="51943"/>
                    </a:lnTo>
                    <a:lnTo>
                      <a:pt x="581364" y="422"/>
                    </a:lnTo>
                    <a:cubicBezTo>
                      <a:pt x="582396" y="-141"/>
                      <a:pt x="583661" y="-141"/>
                      <a:pt x="584740" y="422"/>
                    </a:cubicBezTo>
                    <a:lnTo>
                      <a:pt x="679718" y="51990"/>
                    </a:lnTo>
                    <a:lnTo>
                      <a:pt x="774650" y="3328"/>
                    </a:lnTo>
                    <a:cubicBezTo>
                      <a:pt x="775681" y="2813"/>
                      <a:pt x="776807" y="2813"/>
                      <a:pt x="777838" y="3328"/>
                    </a:cubicBezTo>
                    <a:lnTo>
                      <a:pt x="872816" y="52037"/>
                    </a:lnTo>
                    <a:lnTo>
                      <a:pt x="967842" y="3328"/>
                    </a:lnTo>
                    <a:cubicBezTo>
                      <a:pt x="968780" y="2813"/>
                      <a:pt x="969998" y="2813"/>
                      <a:pt x="970983" y="3328"/>
                    </a:cubicBezTo>
                    <a:lnTo>
                      <a:pt x="1067837" y="52037"/>
                    </a:lnTo>
                    <a:lnTo>
                      <a:pt x="1161034" y="3094"/>
                    </a:lnTo>
                    <a:cubicBezTo>
                      <a:pt x="1161971" y="2578"/>
                      <a:pt x="1163190" y="2578"/>
                      <a:pt x="1164222" y="3094"/>
                    </a:cubicBezTo>
                    <a:lnTo>
                      <a:pt x="1259481" y="52037"/>
                    </a:lnTo>
                    <a:lnTo>
                      <a:pt x="1356054" y="469"/>
                    </a:lnTo>
                    <a:cubicBezTo>
                      <a:pt x="1357085" y="-94"/>
                      <a:pt x="1358304" y="-94"/>
                      <a:pt x="1359429" y="516"/>
                    </a:cubicBezTo>
                    <a:lnTo>
                      <a:pt x="1452673" y="52037"/>
                    </a:lnTo>
                    <a:lnTo>
                      <a:pt x="1547652" y="516"/>
                    </a:lnTo>
                    <a:cubicBezTo>
                      <a:pt x="1549340" y="-422"/>
                      <a:pt x="1551402" y="234"/>
                      <a:pt x="1552340" y="1922"/>
                    </a:cubicBezTo>
                    <a:cubicBezTo>
                      <a:pt x="1553184" y="3610"/>
                      <a:pt x="1552621" y="5719"/>
                      <a:pt x="1550934" y="6657"/>
                    </a:cubicBezTo>
                    <a:lnTo>
                      <a:pt x="1454361" y="59069"/>
                    </a:lnTo>
                    <a:cubicBezTo>
                      <a:pt x="1453330" y="59631"/>
                      <a:pt x="1452017" y="59631"/>
                      <a:pt x="1450986" y="59069"/>
                    </a:cubicBezTo>
                    <a:lnTo>
                      <a:pt x="1357648" y="7548"/>
                    </a:lnTo>
                    <a:lnTo>
                      <a:pt x="1261169" y="59115"/>
                    </a:lnTo>
                    <a:cubicBezTo>
                      <a:pt x="1260138" y="59678"/>
                      <a:pt x="1258919" y="59631"/>
                      <a:pt x="1257888" y="59162"/>
                    </a:cubicBezTo>
                    <a:lnTo>
                      <a:pt x="1162628" y="10220"/>
                    </a:lnTo>
                    <a:lnTo>
                      <a:pt x="1069524" y="59162"/>
                    </a:lnTo>
                    <a:cubicBezTo>
                      <a:pt x="1068540" y="59678"/>
                      <a:pt x="1067368" y="59678"/>
                      <a:pt x="1066337" y="59162"/>
                    </a:cubicBezTo>
                    <a:lnTo>
                      <a:pt x="969483" y="10454"/>
                    </a:lnTo>
                    <a:lnTo>
                      <a:pt x="874457" y="59162"/>
                    </a:lnTo>
                    <a:cubicBezTo>
                      <a:pt x="873848" y="59303"/>
                      <a:pt x="873285" y="59397"/>
                      <a:pt x="872723" y="59397"/>
                    </a:cubicBezTo>
                    <a:close/>
                  </a:path>
                </a:pathLst>
              </a:custGeom>
              <a:solidFill>
                <a:srgbClr val="FCC453"/>
              </a:solidFill>
              <a:ln w="4687"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4E7A8E3-AAEB-118B-1C6F-329AA7DF0EF7}"/>
                  </a:ext>
                </a:extLst>
              </p:cNvPr>
              <p:cNvSpPr/>
              <p:nvPr/>
            </p:nvSpPr>
            <p:spPr>
              <a:xfrm>
                <a:off x="1047713" y="2897429"/>
                <a:ext cx="278278" cy="242696"/>
              </a:xfrm>
              <a:custGeom>
                <a:avLst/>
                <a:gdLst>
                  <a:gd name="connsiteX0" fmla="*/ 11486 w 278278"/>
                  <a:gd name="connsiteY0" fmla="*/ 0 h 242696"/>
                  <a:gd name="connsiteX1" fmla="*/ 278279 w 278278"/>
                  <a:gd name="connsiteY1" fmla="*/ 229289 h 242696"/>
                  <a:gd name="connsiteX2" fmla="*/ 266746 w 278278"/>
                  <a:gd name="connsiteY2" fmla="*/ 242697 h 242696"/>
                  <a:gd name="connsiteX3" fmla="*/ 0 w 278278"/>
                  <a:gd name="connsiteY3" fmla="*/ 13642 h 242696"/>
                </a:gdLst>
                <a:ahLst/>
                <a:cxnLst>
                  <a:cxn ang="0">
                    <a:pos x="connsiteX0" y="connsiteY0"/>
                  </a:cxn>
                  <a:cxn ang="0">
                    <a:pos x="connsiteX1" y="connsiteY1"/>
                  </a:cxn>
                  <a:cxn ang="0">
                    <a:pos x="connsiteX2" y="connsiteY2"/>
                  </a:cxn>
                  <a:cxn ang="0">
                    <a:pos x="connsiteX3" y="connsiteY3"/>
                  </a:cxn>
                </a:cxnLst>
                <a:rect l="l" t="t" r="r" b="b"/>
                <a:pathLst>
                  <a:path w="278278" h="242696">
                    <a:moveTo>
                      <a:pt x="11486" y="0"/>
                    </a:moveTo>
                    <a:lnTo>
                      <a:pt x="278279" y="229289"/>
                    </a:lnTo>
                    <a:lnTo>
                      <a:pt x="266746" y="242697"/>
                    </a:lnTo>
                    <a:lnTo>
                      <a:pt x="0" y="13642"/>
                    </a:lnTo>
                    <a:close/>
                  </a:path>
                </a:pathLst>
              </a:custGeom>
              <a:solidFill>
                <a:srgbClr val="FCC453"/>
              </a:solidFill>
              <a:ln w="4687"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9CBCCECD-7CB1-416A-AF71-100E713361EE}"/>
                  </a:ext>
                </a:extLst>
              </p:cNvPr>
              <p:cNvSpPr/>
              <p:nvPr/>
            </p:nvSpPr>
            <p:spPr>
              <a:xfrm>
                <a:off x="1283472" y="2920822"/>
                <a:ext cx="112042" cy="222632"/>
              </a:xfrm>
              <a:custGeom>
                <a:avLst/>
                <a:gdLst>
                  <a:gd name="connsiteX0" fmla="*/ 112043 w 112042"/>
                  <a:gd name="connsiteY0" fmla="*/ 222633 h 222632"/>
                  <a:gd name="connsiteX1" fmla="*/ 0 w 112042"/>
                  <a:gd name="connsiteY1" fmla="*/ 222633 h 222632"/>
                  <a:gd name="connsiteX2" fmla="*/ 41442 w 112042"/>
                  <a:gd name="connsiteY2" fmla="*/ 0 h 222632"/>
                  <a:gd name="connsiteX3" fmla="*/ 70554 w 112042"/>
                  <a:gd name="connsiteY3" fmla="*/ 0 h 222632"/>
                  <a:gd name="connsiteX4" fmla="*/ 112043 w 112042"/>
                  <a:gd name="connsiteY4" fmla="*/ 222633 h 222632"/>
                  <a:gd name="connsiteX5" fmla="*/ 112043 w 112042"/>
                  <a:gd name="connsiteY5" fmla="*/ 222633 h 222632"/>
                  <a:gd name="connsiteX6" fmla="*/ 13876 w 112042"/>
                  <a:gd name="connsiteY6" fmla="*/ 211100 h 222632"/>
                  <a:gd name="connsiteX7" fmla="*/ 98213 w 112042"/>
                  <a:gd name="connsiteY7" fmla="*/ 211100 h 222632"/>
                  <a:gd name="connsiteX8" fmla="*/ 61038 w 112042"/>
                  <a:gd name="connsiteY8" fmla="*/ 11486 h 222632"/>
                  <a:gd name="connsiteX9" fmla="*/ 51052 w 112042"/>
                  <a:gd name="connsiteY9" fmla="*/ 11486 h 222632"/>
                  <a:gd name="connsiteX10" fmla="*/ 13876 w 112042"/>
                  <a:gd name="connsiteY10" fmla="*/ 211100 h 222632"/>
                  <a:gd name="connsiteX11" fmla="*/ 13876 w 112042"/>
                  <a:gd name="connsiteY11" fmla="*/ 211100 h 22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042" h="222632">
                    <a:moveTo>
                      <a:pt x="112043" y="222633"/>
                    </a:moveTo>
                    <a:lnTo>
                      <a:pt x="0" y="222633"/>
                    </a:lnTo>
                    <a:lnTo>
                      <a:pt x="41442" y="0"/>
                    </a:lnTo>
                    <a:lnTo>
                      <a:pt x="70554" y="0"/>
                    </a:lnTo>
                    <a:lnTo>
                      <a:pt x="112043" y="222633"/>
                    </a:lnTo>
                    <a:lnTo>
                      <a:pt x="112043" y="222633"/>
                    </a:lnTo>
                    <a:close/>
                    <a:moveTo>
                      <a:pt x="13876" y="211100"/>
                    </a:moveTo>
                    <a:lnTo>
                      <a:pt x="98213" y="211100"/>
                    </a:lnTo>
                    <a:lnTo>
                      <a:pt x="61038" y="11486"/>
                    </a:lnTo>
                    <a:lnTo>
                      <a:pt x="51052" y="11486"/>
                    </a:lnTo>
                    <a:lnTo>
                      <a:pt x="13876" y="211100"/>
                    </a:lnTo>
                    <a:lnTo>
                      <a:pt x="13876" y="211100"/>
                    </a:lnTo>
                    <a:close/>
                  </a:path>
                </a:pathLst>
              </a:custGeom>
              <a:solidFill>
                <a:srgbClr val="FAB835"/>
              </a:solidFill>
              <a:ln w="4687"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A01E762-7957-87E3-5CC7-8BECADD03AB4}"/>
                  </a:ext>
                </a:extLst>
              </p:cNvPr>
              <p:cNvSpPr/>
              <p:nvPr/>
            </p:nvSpPr>
            <p:spPr>
              <a:xfrm>
                <a:off x="1428612" y="3182553"/>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37 h 158125"/>
                  <a:gd name="connsiteX7" fmla="*/ 122825 w 136467"/>
                  <a:gd name="connsiteY7" fmla="*/ 144437 h 158125"/>
                  <a:gd name="connsiteX8" fmla="*/ 122825 w 136467"/>
                  <a:gd name="connsiteY8" fmla="*/ 13595 h 158125"/>
                  <a:gd name="connsiteX9" fmla="*/ 13642 w 136467"/>
                  <a:gd name="connsiteY9" fmla="*/ 13595 h 158125"/>
                  <a:gd name="connsiteX10" fmla="*/ 13642 w 136467"/>
                  <a:gd name="connsiteY10" fmla="*/ 144437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37"/>
                    </a:moveTo>
                    <a:lnTo>
                      <a:pt x="122825" y="144437"/>
                    </a:lnTo>
                    <a:lnTo>
                      <a:pt x="122825" y="13595"/>
                    </a:lnTo>
                    <a:lnTo>
                      <a:pt x="13642" y="13595"/>
                    </a:lnTo>
                    <a:lnTo>
                      <a:pt x="13642" y="144437"/>
                    </a:lnTo>
                    <a:close/>
                  </a:path>
                </a:pathLst>
              </a:custGeom>
              <a:solidFill>
                <a:srgbClr val="FAB835"/>
              </a:solidFill>
              <a:ln w="4687"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526D069F-A0A3-4EDB-2DA0-181B2EE37077}"/>
                  </a:ext>
                </a:extLst>
              </p:cNvPr>
              <p:cNvSpPr/>
              <p:nvPr/>
            </p:nvSpPr>
            <p:spPr>
              <a:xfrm>
                <a:off x="1428612" y="3326989"/>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5 w 136467"/>
                  <a:gd name="connsiteY7" fmla="*/ 144484 h 158125"/>
                  <a:gd name="connsiteX8" fmla="*/ 122825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5" y="144484"/>
                    </a:lnTo>
                    <a:lnTo>
                      <a:pt x="122825"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1D5FBF90-A5EA-2542-EA69-F139134C9005}"/>
                  </a:ext>
                </a:extLst>
              </p:cNvPr>
              <p:cNvSpPr/>
              <p:nvPr/>
            </p:nvSpPr>
            <p:spPr>
              <a:xfrm>
                <a:off x="1428612" y="3471520"/>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5 w 136467"/>
                  <a:gd name="connsiteY7" fmla="*/ 144484 h 158125"/>
                  <a:gd name="connsiteX8" fmla="*/ 122825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5" y="144484"/>
                    </a:lnTo>
                    <a:lnTo>
                      <a:pt x="122825"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EFFE3AD1-C9C0-7CC8-1AAD-1E444C02480F}"/>
                  </a:ext>
                </a:extLst>
              </p:cNvPr>
              <p:cNvSpPr/>
              <p:nvPr/>
            </p:nvSpPr>
            <p:spPr>
              <a:xfrm>
                <a:off x="1428612" y="3616004"/>
                <a:ext cx="136467" cy="158407"/>
              </a:xfrm>
              <a:custGeom>
                <a:avLst/>
                <a:gdLst>
                  <a:gd name="connsiteX0" fmla="*/ 136467 w 136467"/>
                  <a:gd name="connsiteY0" fmla="*/ 158407 h 158407"/>
                  <a:gd name="connsiteX1" fmla="*/ 0 w 136467"/>
                  <a:gd name="connsiteY1" fmla="*/ 158407 h 158407"/>
                  <a:gd name="connsiteX2" fmla="*/ 0 w 136467"/>
                  <a:gd name="connsiteY2" fmla="*/ 0 h 158407"/>
                  <a:gd name="connsiteX3" fmla="*/ 136467 w 136467"/>
                  <a:gd name="connsiteY3" fmla="*/ 0 h 158407"/>
                  <a:gd name="connsiteX4" fmla="*/ 136467 w 136467"/>
                  <a:gd name="connsiteY4" fmla="*/ 158407 h 158407"/>
                  <a:gd name="connsiteX5" fmla="*/ 136467 w 136467"/>
                  <a:gd name="connsiteY5" fmla="*/ 158407 h 158407"/>
                  <a:gd name="connsiteX6" fmla="*/ 13642 w 136467"/>
                  <a:gd name="connsiteY6" fmla="*/ 144718 h 158407"/>
                  <a:gd name="connsiteX7" fmla="*/ 122825 w 136467"/>
                  <a:gd name="connsiteY7" fmla="*/ 144718 h 158407"/>
                  <a:gd name="connsiteX8" fmla="*/ 122825 w 136467"/>
                  <a:gd name="connsiteY8" fmla="*/ 13595 h 158407"/>
                  <a:gd name="connsiteX9" fmla="*/ 13642 w 136467"/>
                  <a:gd name="connsiteY9" fmla="*/ 13595 h 158407"/>
                  <a:gd name="connsiteX10" fmla="*/ 13642 w 136467"/>
                  <a:gd name="connsiteY10" fmla="*/ 144718 h 1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407">
                    <a:moveTo>
                      <a:pt x="136467" y="158407"/>
                    </a:moveTo>
                    <a:lnTo>
                      <a:pt x="0" y="158407"/>
                    </a:lnTo>
                    <a:lnTo>
                      <a:pt x="0" y="0"/>
                    </a:lnTo>
                    <a:lnTo>
                      <a:pt x="136467" y="0"/>
                    </a:lnTo>
                    <a:lnTo>
                      <a:pt x="136467" y="158407"/>
                    </a:lnTo>
                    <a:lnTo>
                      <a:pt x="136467" y="158407"/>
                    </a:lnTo>
                    <a:close/>
                    <a:moveTo>
                      <a:pt x="13642" y="144718"/>
                    </a:moveTo>
                    <a:lnTo>
                      <a:pt x="122825" y="144718"/>
                    </a:lnTo>
                    <a:lnTo>
                      <a:pt x="122825" y="13595"/>
                    </a:lnTo>
                    <a:lnTo>
                      <a:pt x="13642" y="13595"/>
                    </a:lnTo>
                    <a:lnTo>
                      <a:pt x="13642" y="144718"/>
                    </a:lnTo>
                    <a:close/>
                  </a:path>
                </a:pathLst>
              </a:custGeom>
              <a:solidFill>
                <a:srgbClr val="FAB835"/>
              </a:solidFill>
              <a:ln w="4687"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0ED94D78-F6FE-57D2-5CE9-6B69D0960347}"/>
                  </a:ext>
                </a:extLst>
              </p:cNvPr>
              <p:cNvSpPr/>
              <p:nvPr/>
            </p:nvSpPr>
            <p:spPr>
              <a:xfrm>
                <a:off x="1428612" y="3760722"/>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5 w 136467"/>
                  <a:gd name="connsiteY7" fmla="*/ 144484 h 158125"/>
                  <a:gd name="connsiteX8" fmla="*/ 122825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5" y="144484"/>
                    </a:lnTo>
                    <a:lnTo>
                      <a:pt x="122825"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28268D4-1ED7-368B-DDC4-FCBEA4893517}"/>
                  </a:ext>
                </a:extLst>
              </p:cNvPr>
              <p:cNvSpPr/>
              <p:nvPr/>
            </p:nvSpPr>
            <p:spPr>
              <a:xfrm>
                <a:off x="1428612" y="3905252"/>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5 w 136467"/>
                  <a:gd name="connsiteY7" fmla="*/ 144484 h 158125"/>
                  <a:gd name="connsiteX8" fmla="*/ 122825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5" y="144484"/>
                    </a:lnTo>
                    <a:lnTo>
                      <a:pt x="122825"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0890D280-95FE-3507-A7D2-961893B75140}"/>
                  </a:ext>
                </a:extLst>
              </p:cNvPr>
              <p:cNvSpPr/>
              <p:nvPr/>
            </p:nvSpPr>
            <p:spPr>
              <a:xfrm>
                <a:off x="1428612" y="4049736"/>
                <a:ext cx="136467" cy="158078"/>
              </a:xfrm>
              <a:custGeom>
                <a:avLst/>
                <a:gdLst>
                  <a:gd name="connsiteX0" fmla="*/ 136467 w 136467"/>
                  <a:gd name="connsiteY0" fmla="*/ 158079 h 158078"/>
                  <a:gd name="connsiteX1" fmla="*/ 0 w 136467"/>
                  <a:gd name="connsiteY1" fmla="*/ 158079 h 158078"/>
                  <a:gd name="connsiteX2" fmla="*/ 0 w 136467"/>
                  <a:gd name="connsiteY2" fmla="*/ 0 h 158078"/>
                  <a:gd name="connsiteX3" fmla="*/ 136467 w 136467"/>
                  <a:gd name="connsiteY3" fmla="*/ 0 h 158078"/>
                  <a:gd name="connsiteX4" fmla="*/ 136467 w 136467"/>
                  <a:gd name="connsiteY4" fmla="*/ 158079 h 158078"/>
                  <a:gd name="connsiteX5" fmla="*/ 136467 w 136467"/>
                  <a:gd name="connsiteY5" fmla="*/ 158079 h 158078"/>
                  <a:gd name="connsiteX6" fmla="*/ 13642 w 136467"/>
                  <a:gd name="connsiteY6" fmla="*/ 144437 h 158078"/>
                  <a:gd name="connsiteX7" fmla="*/ 122825 w 136467"/>
                  <a:gd name="connsiteY7" fmla="*/ 144437 h 158078"/>
                  <a:gd name="connsiteX8" fmla="*/ 122825 w 136467"/>
                  <a:gd name="connsiteY8" fmla="*/ 13595 h 158078"/>
                  <a:gd name="connsiteX9" fmla="*/ 13642 w 136467"/>
                  <a:gd name="connsiteY9" fmla="*/ 13595 h 158078"/>
                  <a:gd name="connsiteX10" fmla="*/ 13642 w 136467"/>
                  <a:gd name="connsiteY10" fmla="*/ 144437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078">
                    <a:moveTo>
                      <a:pt x="136467" y="158079"/>
                    </a:moveTo>
                    <a:lnTo>
                      <a:pt x="0" y="158079"/>
                    </a:lnTo>
                    <a:lnTo>
                      <a:pt x="0" y="0"/>
                    </a:lnTo>
                    <a:lnTo>
                      <a:pt x="136467" y="0"/>
                    </a:lnTo>
                    <a:lnTo>
                      <a:pt x="136467" y="158079"/>
                    </a:lnTo>
                    <a:lnTo>
                      <a:pt x="136467" y="158079"/>
                    </a:lnTo>
                    <a:close/>
                    <a:moveTo>
                      <a:pt x="13642" y="144437"/>
                    </a:moveTo>
                    <a:lnTo>
                      <a:pt x="122825" y="144437"/>
                    </a:lnTo>
                    <a:lnTo>
                      <a:pt x="122825" y="13595"/>
                    </a:lnTo>
                    <a:lnTo>
                      <a:pt x="13642" y="13595"/>
                    </a:lnTo>
                    <a:lnTo>
                      <a:pt x="13642" y="144437"/>
                    </a:lnTo>
                    <a:close/>
                  </a:path>
                </a:pathLst>
              </a:custGeom>
              <a:solidFill>
                <a:srgbClr val="FAB835"/>
              </a:solidFill>
              <a:ln w="4687"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9C77F76-5FED-14BA-BDC6-5078E6DAC54E}"/>
                  </a:ext>
                </a:extLst>
              </p:cNvPr>
              <p:cNvSpPr/>
              <p:nvPr/>
            </p:nvSpPr>
            <p:spPr>
              <a:xfrm>
                <a:off x="1428612" y="4194173"/>
                <a:ext cx="136467" cy="158172"/>
              </a:xfrm>
              <a:custGeom>
                <a:avLst/>
                <a:gdLst>
                  <a:gd name="connsiteX0" fmla="*/ 136467 w 136467"/>
                  <a:gd name="connsiteY0" fmla="*/ 158173 h 158172"/>
                  <a:gd name="connsiteX1" fmla="*/ 0 w 136467"/>
                  <a:gd name="connsiteY1" fmla="*/ 158173 h 158172"/>
                  <a:gd name="connsiteX2" fmla="*/ 0 w 136467"/>
                  <a:gd name="connsiteY2" fmla="*/ 0 h 158172"/>
                  <a:gd name="connsiteX3" fmla="*/ 136467 w 136467"/>
                  <a:gd name="connsiteY3" fmla="*/ 0 h 158172"/>
                  <a:gd name="connsiteX4" fmla="*/ 136467 w 136467"/>
                  <a:gd name="connsiteY4" fmla="*/ 158173 h 158172"/>
                  <a:gd name="connsiteX5" fmla="*/ 136467 w 136467"/>
                  <a:gd name="connsiteY5" fmla="*/ 158173 h 158172"/>
                  <a:gd name="connsiteX6" fmla="*/ 13642 w 136467"/>
                  <a:gd name="connsiteY6" fmla="*/ 144531 h 158172"/>
                  <a:gd name="connsiteX7" fmla="*/ 122825 w 136467"/>
                  <a:gd name="connsiteY7" fmla="*/ 144531 h 158172"/>
                  <a:gd name="connsiteX8" fmla="*/ 122825 w 136467"/>
                  <a:gd name="connsiteY8" fmla="*/ 13642 h 158172"/>
                  <a:gd name="connsiteX9" fmla="*/ 13642 w 136467"/>
                  <a:gd name="connsiteY9" fmla="*/ 13642 h 158172"/>
                  <a:gd name="connsiteX10" fmla="*/ 13642 w 136467"/>
                  <a:gd name="connsiteY10" fmla="*/ 144531 h 15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72">
                    <a:moveTo>
                      <a:pt x="136467" y="158173"/>
                    </a:moveTo>
                    <a:lnTo>
                      <a:pt x="0" y="158173"/>
                    </a:lnTo>
                    <a:lnTo>
                      <a:pt x="0" y="0"/>
                    </a:lnTo>
                    <a:lnTo>
                      <a:pt x="136467" y="0"/>
                    </a:lnTo>
                    <a:lnTo>
                      <a:pt x="136467" y="158173"/>
                    </a:lnTo>
                    <a:lnTo>
                      <a:pt x="136467" y="158173"/>
                    </a:lnTo>
                    <a:close/>
                    <a:moveTo>
                      <a:pt x="13642" y="144531"/>
                    </a:moveTo>
                    <a:lnTo>
                      <a:pt x="122825" y="144531"/>
                    </a:lnTo>
                    <a:lnTo>
                      <a:pt x="122825" y="13642"/>
                    </a:lnTo>
                    <a:lnTo>
                      <a:pt x="13642" y="13642"/>
                    </a:lnTo>
                    <a:lnTo>
                      <a:pt x="13642" y="144531"/>
                    </a:lnTo>
                    <a:close/>
                  </a:path>
                </a:pathLst>
              </a:custGeom>
              <a:solidFill>
                <a:srgbClr val="FAB835"/>
              </a:solidFill>
              <a:ln w="4687"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C2E771F8-6319-4540-1E63-AE73BA23EEAE}"/>
                  </a:ext>
                </a:extLst>
              </p:cNvPr>
              <p:cNvSpPr/>
              <p:nvPr/>
            </p:nvSpPr>
            <p:spPr>
              <a:xfrm>
                <a:off x="1428612" y="4338703"/>
                <a:ext cx="136467" cy="158407"/>
              </a:xfrm>
              <a:custGeom>
                <a:avLst/>
                <a:gdLst>
                  <a:gd name="connsiteX0" fmla="*/ 136467 w 136467"/>
                  <a:gd name="connsiteY0" fmla="*/ 158407 h 158407"/>
                  <a:gd name="connsiteX1" fmla="*/ 0 w 136467"/>
                  <a:gd name="connsiteY1" fmla="*/ 158407 h 158407"/>
                  <a:gd name="connsiteX2" fmla="*/ 0 w 136467"/>
                  <a:gd name="connsiteY2" fmla="*/ 0 h 158407"/>
                  <a:gd name="connsiteX3" fmla="*/ 136467 w 136467"/>
                  <a:gd name="connsiteY3" fmla="*/ 0 h 158407"/>
                  <a:gd name="connsiteX4" fmla="*/ 136467 w 136467"/>
                  <a:gd name="connsiteY4" fmla="*/ 158407 h 158407"/>
                  <a:gd name="connsiteX5" fmla="*/ 136467 w 136467"/>
                  <a:gd name="connsiteY5" fmla="*/ 158407 h 158407"/>
                  <a:gd name="connsiteX6" fmla="*/ 13642 w 136467"/>
                  <a:gd name="connsiteY6" fmla="*/ 144765 h 158407"/>
                  <a:gd name="connsiteX7" fmla="*/ 122825 w 136467"/>
                  <a:gd name="connsiteY7" fmla="*/ 144765 h 158407"/>
                  <a:gd name="connsiteX8" fmla="*/ 122825 w 136467"/>
                  <a:gd name="connsiteY8" fmla="*/ 13642 h 158407"/>
                  <a:gd name="connsiteX9" fmla="*/ 13642 w 136467"/>
                  <a:gd name="connsiteY9" fmla="*/ 13642 h 158407"/>
                  <a:gd name="connsiteX10" fmla="*/ 13642 w 136467"/>
                  <a:gd name="connsiteY10" fmla="*/ 144765 h 1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407">
                    <a:moveTo>
                      <a:pt x="136467" y="158407"/>
                    </a:moveTo>
                    <a:lnTo>
                      <a:pt x="0" y="158407"/>
                    </a:lnTo>
                    <a:lnTo>
                      <a:pt x="0" y="0"/>
                    </a:lnTo>
                    <a:lnTo>
                      <a:pt x="136467" y="0"/>
                    </a:lnTo>
                    <a:lnTo>
                      <a:pt x="136467" y="158407"/>
                    </a:lnTo>
                    <a:lnTo>
                      <a:pt x="136467" y="158407"/>
                    </a:lnTo>
                    <a:close/>
                    <a:moveTo>
                      <a:pt x="13642" y="144765"/>
                    </a:moveTo>
                    <a:lnTo>
                      <a:pt x="122825" y="144765"/>
                    </a:lnTo>
                    <a:lnTo>
                      <a:pt x="122825" y="13642"/>
                    </a:lnTo>
                    <a:lnTo>
                      <a:pt x="13642" y="13642"/>
                    </a:lnTo>
                    <a:lnTo>
                      <a:pt x="13642" y="144765"/>
                    </a:lnTo>
                    <a:close/>
                  </a:path>
                </a:pathLst>
              </a:custGeom>
              <a:solidFill>
                <a:srgbClr val="FAB835"/>
              </a:solidFill>
              <a:ln w="4687"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BC7AA5B-4917-ABE5-D86F-2242AFB49296}"/>
                  </a:ext>
                </a:extLst>
              </p:cNvPr>
              <p:cNvSpPr/>
              <p:nvPr/>
            </p:nvSpPr>
            <p:spPr>
              <a:xfrm>
                <a:off x="1428612" y="4483468"/>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5 w 136467"/>
                  <a:gd name="connsiteY7" fmla="*/ 144484 h 158125"/>
                  <a:gd name="connsiteX8" fmla="*/ 122825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5" y="144484"/>
                    </a:lnTo>
                    <a:lnTo>
                      <a:pt x="122825"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614C4BAF-6F60-C02C-8ADC-8179DF941ECC}"/>
                  </a:ext>
                </a:extLst>
              </p:cNvPr>
              <p:cNvSpPr/>
              <p:nvPr/>
            </p:nvSpPr>
            <p:spPr>
              <a:xfrm>
                <a:off x="1428612" y="4627952"/>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5 w 136467"/>
                  <a:gd name="connsiteY7" fmla="*/ 144484 h 158125"/>
                  <a:gd name="connsiteX8" fmla="*/ 122825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5" y="144484"/>
                    </a:lnTo>
                    <a:lnTo>
                      <a:pt x="122825"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CF660B7-AF5D-2308-A263-50C90BC315E8}"/>
                  </a:ext>
                </a:extLst>
              </p:cNvPr>
              <p:cNvSpPr/>
              <p:nvPr/>
            </p:nvSpPr>
            <p:spPr>
              <a:xfrm>
                <a:off x="1428612" y="4772436"/>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5 w 136467"/>
                  <a:gd name="connsiteY7" fmla="*/ 144484 h 158125"/>
                  <a:gd name="connsiteX8" fmla="*/ 122825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5" y="144484"/>
                    </a:lnTo>
                    <a:lnTo>
                      <a:pt x="122825"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43B2C444-487C-F265-D807-123C61741EE2}"/>
                  </a:ext>
                </a:extLst>
              </p:cNvPr>
              <p:cNvSpPr/>
              <p:nvPr/>
            </p:nvSpPr>
            <p:spPr>
              <a:xfrm>
                <a:off x="1428612" y="4916919"/>
                <a:ext cx="136467" cy="158406"/>
              </a:xfrm>
              <a:custGeom>
                <a:avLst/>
                <a:gdLst>
                  <a:gd name="connsiteX0" fmla="*/ 136467 w 136467"/>
                  <a:gd name="connsiteY0" fmla="*/ 158407 h 158406"/>
                  <a:gd name="connsiteX1" fmla="*/ 0 w 136467"/>
                  <a:gd name="connsiteY1" fmla="*/ 158407 h 158406"/>
                  <a:gd name="connsiteX2" fmla="*/ 0 w 136467"/>
                  <a:gd name="connsiteY2" fmla="*/ 0 h 158406"/>
                  <a:gd name="connsiteX3" fmla="*/ 136467 w 136467"/>
                  <a:gd name="connsiteY3" fmla="*/ 0 h 158406"/>
                  <a:gd name="connsiteX4" fmla="*/ 136467 w 136467"/>
                  <a:gd name="connsiteY4" fmla="*/ 158407 h 158406"/>
                  <a:gd name="connsiteX5" fmla="*/ 136467 w 136467"/>
                  <a:gd name="connsiteY5" fmla="*/ 158407 h 158406"/>
                  <a:gd name="connsiteX6" fmla="*/ 13642 w 136467"/>
                  <a:gd name="connsiteY6" fmla="*/ 144718 h 158406"/>
                  <a:gd name="connsiteX7" fmla="*/ 122825 w 136467"/>
                  <a:gd name="connsiteY7" fmla="*/ 144718 h 158406"/>
                  <a:gd name="connsiteX8" fmla="*/ 122825 w 136467"/>
                  <a:gd name="connsiteY8" fmla="*/ 13642 h 158406"/>
                  <a:gd name="connsiteX9" fmla="*/ 13642 w 136467"/>
                  <a:gd name="connsiteY9" fmla="*/ 13642 h 158406"/>
                  <a:gd name="connsiteX10" fmla="*/ 13642 w 136467"/>
                  <a:gd name="connsiteY10" fmla="*/ 144718 h 15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406">
                    <a:moveTo>
                      <a:pt x="136467" y="158407"/>
                    </a:moveTo>
                    <a:lnTo>
                      <a:pt x="0" y="158407"/>
                    </a:lnTo>
                    <a:lnTo>
                      <a:pt x="0" y="0"/>
                    </a:lnTo>
                    <a:lnTo>
                      <a:pt x="136467" y="0"/>
                    </a:lnTo>
                    <a:lnTo>
                      <a:pt x="136467" y="158407"/>
                    </a:lnTo>
                    <a:lnTo>
                      <a:pt x="136467" y="158407"/>
                    </a:lnTo>
                    <a:close/>
                    <a:moveTo>
                      <a:pt x="13642" y="144718"/>
                    </a:moveTo>
                    <a:lnTo>
                      <a:pt x="122825" y="144718"/>
                    </a:lnTo>
                    <a:lnTo>
                      <a:pt x="122825" y="13642"/>
                    </a:lnTo>
                    <a:lnTo>
                      <a:pt x="13642" y="13642"/>
                    </a:lnTo>
                    <a:lnTo>
                      <a:pt x="13642" y="144718"/>
                    </a:lnTo>
                    <a:close/>
                  </a:path>
                </a:pathLst>
              </a:custGeom>
              <a:solidFill>
                <a:srgbClr val="FAB835"/>
              </a:solidFill>
              <a:ln w="4687"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5E66180D-8F9A-0838-5C33-6958E9EA598E}"/>
                  </a:ext>
                </a:extLst>
              </p:cNvPr>
              <p:cNvSpPr/>
              <p:nvPr/>
            </p:nvSpPr>
            <p:spPr>
              <a:xfrm>
                <a:off x="1428612" y="5061684"/>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5 w 136467"/>
                  <a:gd name="connsiteY7" fmla="*/ 144484 h 158125"/>
                  <a:gd name="connsiteX8" fmla="*/ 122825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5" y="144484"/>
                    </a:lnTo>
                    <a:lnTo>
                      <a:pt x="122825"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E187633-902F-BC28-1CF7-8018904A5D0D}"/>
                  </a:ext>
                </a:extLst>
              </p:cNvPr>
              <p:cNvSpPr/>
              <p:nvPr/>
            </p:nvSpPr>
            <p:spPr>
              <a:xfrm>
                <a:off x="1428612" y="5206168"/>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5 w 136467"/>
                  <a:gd name="connsiteY7" fmla="*/ 144484 h 158125"/>
                  <a:gd name="connsiteX8" fmla="*/ 122825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5" y="144484"/>
                    </a:lnTo>
                    <a:lnTo>
                      <a:pt x="122825"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1356C61B-F78A-774C-FE49-F39096EB9648}"/>
                  </a:ext>
                </a:extLst>
              </p:cNvPr>
              <p:cNvSpPr/>
              <p:nvPr/>
            </p:nvSpPr>
            <p:spPr>
              <a:xfrm>
                <a:off x="1429719" y="3183534"/>
                <a:ext cx="134305" cy="2165242"/>
              </a:xfrm>
              <a:custGeom>
                <a:avLst/>
                <a:gdLst>
                  <a:gd name="connsiteX0" fmla="*/ 128516 w 134305"/>
                  <a:gd name="connsiteY0" fmla="*/ 2165243 h 2165242"/>
                  <a:gd name="connsiteX1" fmla="*/ 124437 w 134305"/>
                  <a:gd name="connsiteY1" fmla="*/ 2163508 h 2165242"/>
                  <a:gd name="connsiteX2" fmla="*/ 1612 w 134305"/>
                  <a:gd name="connsiteY2" fmla="*/ 2036932 h 2165242"/>
                  <a:gd name="connsiteX3" fmla="*/ 1331 w 134305"/>
                  <a:gd name="connsiteY3" fmla="*/ 2029244 h 2165242"/>
                  <a:gd name="connsiteX4" fmla="*/ 121109 w 134305"/>
                  <a:gd name="connsiteY4" fmla="*/ 1884901 h 2165242"/>
                  <a:gd name="connsiteX5" fmla="*/ 6628 w 134305"/>
                  <a:gd name="connsiteY5" fmla="*/ 1743792 h 2165242"/>
                  <a:gd name="connsiteX6" fmla="*/ 6628 w 134305"/>
                  <a:gd name="connsiteY6" fmla="*/ 1736526 h 2165242"/>
                  <a:gd name="connsiteX7" fmla="*/ 121109 w 134305"/>
                  <a:gd name="connsiteY7" fmla="*/ 1595746 h 2165242"/>
                  <a:gd name="connsiteX8" fmla="*/ 1378 w 134305"/>
                  <a:gd name="connsiteY8" fmla="*/ 1454919 h 2165242"/>
                  <a:gd name="connsiteX9" fmla="*/ 1378 w 134305"/>
                  <a:gd name="connsiteY9" fmla="*/ 1447465 h 2165242"/>
                  <a:gd name="connsiteX10" fmla="*/ 121015 w 134305"/>
                  <a:gd name="connsiteY10" fmla="*/ 1306685 h 2165242"/>
                  <a:gd name="connsiteX11" fmla="*/ 1378 w 134305"/>
                  <a:gd name="connsiteY11" fmla="*/ 1165670 h 2165242"/>
                  <a:gd name="connsiteX12" fmla="*/ 1331 w 134305"/>
                  <a:gd name="connsiteY12" fmla="*/ 1158263 h 2165242"/>
                  <a:gd name="connsiteX13" fmla="*/ 117640 w 134305"/>
                  <a:gd name="connsiteY13" fmla="*/ 1017436 h 2165242"/>
                  <a:gd name="connsiteX14" fmla="*/ 1331 w 134305"/>
                  <a:gd name="connsiteY14" fmla="*/ 876609 h 2165242"/>
                  <a:gd name="connsiteX15" fmla="*/ 1284 w 134305"/>
                  <a:gd name="connsiteY15" fmla="*/ 869296 h 2165242"/>
                  <a:gd name="connsiteX16" fmla="*/ 116843 w 134305"/>
                  <a:gd name="connsiteY16" fmla="*/ 728469 h 2165242"/>
                  <a:gd name="connsiteX17" fmla="*/ 1284 w 134305"/>
                  <a:gd name="connsiteY17" fmla="*/ 587642 h 2165242"/>
                  <a:gd name="connsiteX18" fmla="*/ 1378 w 134305"/>
                  <a:gd name="connsiteY18" fmla="*/ 580282 h 2165242"/>
                  <a:gd name="connsiteX19" fmla="*/ 121015 w 134305"/>
                  <a:gd name="connsiteY19" fmla="*/ 439220 h 2165242"/>
                  <a:gd name="connsiteX20" fmla="*/ 1378 w 134305"/>
                  <a:gd name="connsiteY20" fmla="*/ 298487 h 2165242"/>
                  <a:gd name="connsiteX21" fmla="*/ 1378 w 134305"/>
                  <a:gd name="connsiteY21" fmla="*/ 291033 h 2165242"/>
                  <a:gd name="connsiteX22" fmla="*/ 121015 w 134305"/>
                  <a:gd name="connsiteY22" fmla="*/ 150253 h 2165242"/>
                  <a:gd name="connsiteX23" fmla="*/ 1378 w 134305"/>
                  <a:gd name="connsiteY23" fmla="*/ 9472 h 2165242"/>
                  <a:gd name="connsiteX24" fmla="*/ 2034 w 134305"/>
                  <a:gd name="connsiteY24" fmla="*/ 1362 h 2165242"/>
                  <a:gd name="connsiteX25" fmla="*/ 10144 w 134305"/>
                  <a:gd name="connsiteY25" fmla="*/ 2019 h 2165242"/>
                  <a:gd name="connsiteX26" fmla="*/ 132970 w 134305"/>
                  <a:gd name="connsiteY26" fmla="*/ 146502 h 2165242"/>
                  <a:gd name="connsiteX27" fmla="*/ 132970 w 134305"/>
                  <a:gd name="connsiteY27" fmla="*/ 153956 h 2165242"/>
                  <a:gd name="connsiteX28" fmla="*/ 13285 w 134305"/>
                  <a:gd name="connsiteY28" fmla="*/ 294736 h 2165242"/>
                  <a:gd name="connsiteX29" fmla="*/ 132970 w 134305"/>
                  <a:gd name="connsiteY29" fmla="*/ 435470 h 2165242"/>
                  <a:gd name="connsiteX30" fmla="*/ 132970 w 134305"/>
                  <a:gd name="connsiteY30" fmla="*/ 442924 h 2165242"/>
                  <a:gd name="connsiteX31" fmla="*/ 13238 w 134305"/>
                  <a:gd name="connsiteY31" fmla="*/ 584032 h 2165242"/>
                  <a:gd name="connsiteX32" fmla="*/ 128704 w 134305"/>
                  <a:gd name="connsiteY32" fmla="*/ 724812 h 2165242"/>
                  <a:gd name="connsiteX33" fmla="*/ 128704 w 134305"/>
                  <a:gd name="connsiteY33" fmla="*/ 732125 h 2165242"/>
                  <a:gd name="connsiteX34" fmla="*/ 13145 w 134305"/>
                  <a:gd name="connsiteY34" fmla="*/ 872952 h 2165242"/>
                  <a:gd name="connsiteX35" fmla="*/ 129454 w 134305"/>
                  <a:gd name="connsiteY35" fmla="*/ 1013780 h 2165242"/>
                  <a:gd name="connsiteX36" fmla="*/ 129454 w 134305"/>
                  <a:gd name="connsiteY36" fmla="*/ 1021093 h 2165242"/>
                  <a:gd name="connsiteX37" fmla="*/ 13192 w 134305"/>
                  <a:gd name="connsiteY37" fmla="*/ 1161873 h 2165242"/>
                  <a:gd name="connsiteX38" fmla="*/ 132923 w 134305"/>
                  <a:gd name="connsiteY38" fmla="*/ 1302981 h 2165242"/>
                  <a:gd name="connsiteX39" fmla="*/ 132923 w 134305"/>
                  <a:gd name="connsiteY39" fmla="*/ 1310435 h 2165242"/>
                  <a:gd name="connsiteX40" fmla="*/ 13238 w 134305"/>
                  <a:gd name="connsiteY40" fmla="*/ 1451215 h 2165242"/>
                  <a:gd name="connsiteX41" fmla="*/ 132923 w 134305"/>
                  <a:gd name="connsiteY41" fmla="*/ 1591996 h 2165242"/>
                  <a:gd name="connsiteX42" fmla="*/ 132970 w 134305"/>
                  <a:gd name="connsiteY42" fmla="*/ 1599356 h 2165242"/>
                  <a:gd name="connsiteX43" fmla="*/ 18489 w 134305"/>
                  <a:gd name="connsiteY43" fmla="*/ 1740230 h 2165242"/>
                  <a:gd name="connsiteX44" fmla="*/ 132970 w 134305"/>
                  <a:gd name="connsiteY44" fmla="*/ 1881338 h 2165242"/>
                  <a:gd name="connsiteX45" fmla="*/ 132970 w 134305"/>
                  <a:gd name="connsiteY45" fmla="*/ 1888651 h 2165242"/>
                  <a:gd name="connsiteX46" fmla="*/ 13426 w 134305"/>
                  <a:gd name="connsiteY46" fmla="*/ 2032619 h 2165242"/>
                  <a:gd name="connsiteX47" fmla="*/ 132641 w 134305"/>
                  <a:gd name="connsiteY47" fmla="*/ 2155491 h 2165242"/>
                  <a:gd name="connsiteX48" fmla="*/ 132548 w 134305"/>
                  <a:gd name="connsiteY48" fmla="*/ 2163602 h 2165242"/>
                  <a:gd name="connsiteX49" fmla="*/ 128516 w 134305"/>
                  <a:gd name="connsiteY49" fmla="*/ 2165243 h 2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4305" h="2165242">
                    <a:moveTo>
                      <a:pt x="128516" y="2165243"/>
                    </a:moveTo>
                    <a:cubicBezTo>
                      <a:pt x="127016" y="2165243"/>
                      <a:pt x="125516" y="2164680"/>
                      <a:pt x="124437" y="2163508"/>
                    </a:cubicBezTo>
                    <a:lnTo>
                      <a:pt x="1612" y="2036932"/>
                    </a:lnTo>
                    <a:cubicBezTo>
                      <a:pt x="-404" y="2034823"/>
                      <a:pt x="-544" y="2031541"/>
                      <a:pt x="1331" y="2029244"/>
                    </a:cubicBezTo>
                    <a:lnTo>
                      <a:pt x="121109" y="1884901"/>
                    </a:lnTo>
                    <a:lnTo>
                      <a:pt x="6628" y="1743792"/>
                    </a:lnTo>
                    <a:cubicBezTo>
                      <a:pt x="4941" y="1741683"/>
                      <a:pt x="4941" y="1738636"/>
                      <a:pt x="6628" y="1736526"/>
                    </a:cubicBezTo>
                    <a:lnTo>
                      <a:pt x="121109" y="1595746"/>
                    </a:lnTo>
                    <a:lnTo>
                      <a:pt x="1378" y="1454919"/>
                    </a:lnTo>
                    <a:cubicBezTo>
                      <a:pt x="-450" y="1452763"/>
                      <a:pt x="-450" y="1449621"/>
                      <a:pt x="1378" y="1447465"/>
                    </a:cubicBezTo>
                    <a:lnTo>
                      <a:pt x="121015" y="1306685"/>
                    </a:lnTo>
                    <a:lnTo>
                      <a:pt x="1378" y="1165670"/>
                    </a:lnTo>
                    <a:cubicBezTo>
                      <a:pt x="-450" y="1163514"/>
                      <a:pt x="-450" y="1160420"/>
                      <a:pt x="1331" y="1158263"/>
                    </a:cubicBezTo>
                    <a:lnTo>
                      <a:pt x="117640" y="1017436"/>
                    </a:lnTo>
                    <a:lnTo>
                      <a:pt x="1331" y="876609"/>
                    </a:lnTo>
                    <a:cubicBezTo>
                      <a:pt x="-404" y="874500"/>
                      <a:pt x="-450" y="871452"/>
                      <a:pt x="1284" y="869296"/>
                    </a:cubicBezTo>
                    <a:lnTo>
                      <a:pt x="116843" y="728469"/>
                    </a:lnTo>
                    <a:lnTo>
                      <a:pt x="1284" y="587642"/>
                    </a:lnTo>
                    <a:cubicBezTo>
                      <a:pt x="-450" y="585485"/>
                      <a:pt x="-404" y="582391"/>
                      <a:pt x="1378" y="580282"/>
                    </a:cubicBezTo>
                    <a:lnTo>
                      <a:pt x="121015" y="439220"/>
                    </a:lnTo>
                    <a:lnTo>
                      <a:pt x="1378" y="298487"/>
                    </a:lnTo>
                    <a:cubicBezTo>
                      <a:pt x="-450" y="296330"/>
                      <a:pt x="-450" y="293189"/>
                      <a:pt x="1378" y="291033"/>
                    </a:cubicBezTo>
                    <a:lnTo>
                      <a:pt x="121015" y="150253"/>
                    </a:lnTo>
                    <a:lnTo>
                      <a:pt x="1378" y="9472"/>
                    </a:lnTo>
                    <a:cubicBezTo>
                      <a:pt x="-685" y="7035"/>
                      <a:pt x="-404" y="3425"/>
                      <a:pt x="2034" y="1362"/>
                    </a:cubicBezTo>
                    <a:cubicBezTo>
                      <a:pt x="4472" y="-700"/>
                      <a:pt x="8082" y="-372"/>
                      <a:pt x="10144" y="2019"/>
                    </a:cubicBezTo>
                    <a:lnTo>
                      <a:pt x="132970" y="146502"/>
                    </a:lnTo>
                    <a:cubicBezTo>
                      <a:pt x="134751" y="148659"/>
                      <a:pt x="134751" y="151800"/>
                      <a:pt x="132970" y="153956"/>
                    </a:cubicBezTo>
                    <a:lnTo>
                      <a:pt x="13285" y="294736"/>
                    </a:lnTo>
                    <a:lnTo>
                      <a:pt x="132970" y="435470"/>
                    </a:lnTo>
                    <a:cubicBezTo>
                      <a:pt x="134751" y="437626"/>
                      <a:pt x="134751" y="440767"/>
                      <a:pt x="132970" y="442924"/>
                    </a:cubicBezTo>
                    <a:lnTo>
                      <a:pt x="13238" y="584032"/>
                    </a:lnTo>
                    <a:lnTo>
                      <a:pt x="128704" y="724812"/>
                    </a:lnTo>
                    <a:cubicBezTo>
                      <a:pt x="130438" y="726922"/>
                      <a:pt x="130438" y="730016"/>
                      <a:pt x="128704" y="732125"/>
                    </a:cubicBezTo>
                    <a:lnTo>
                      <a:pt x="13145" y="872952"/>
                    </a:lnTo>
                    <a:lnTo>
                      <a:pt x="129454" y="1013780"/>
                    </a:lnTo>
                    <a:cubicBezTo>
                      <a:pt x="131188" y="1015889"/>
                      <a:pt x="131188" y="1018983"/>
                      <a:pt x="129454" y="1021093"/>
                    </a:cubicBezTo>
                    <a:lnTo>
                      <a:pt x="13192" y="1161873"/>
                    </a:lnTo>
                    <a:lnTo>
                      <a:pt x="132923" y="1302981"/>
                    </a:lnTo>
                    <a:cubicBezTo>
                      <a:pt x="134704" y="1305138"/>
                      <a:pt x="134704" y="1308279"/>
                      <a:pt x="132923" y="1310435"/>
                    </a:cubicBezTo>
                    <a:lnTo>
                      <a:pt x="13238" y="1451215"/>
                    </a:lnTo>
                    <a:lnTo>
                      <a:pt x="132923" y="1591996"/>
                    </a:lnTo>
                    <a:cubicBezTo>
                      <a:pt x="134704" y="1594105"/>
                      <a:pt x="134704" y="1597199"/>
                      <a:pt x="132970" y="1599356"/>
                    </a:cubicBezTo>
                    <a:lnTo>
                      <a:pt x="18489" y="1740230"/>
                    </a:lnTo>
                    <a:lnTo>
                      <a:pt x="132970" y="1881338"/>
                    </a:lnTo>
                    <a:cubicBezTo>
                      <a:pt x="134704" y="1883448"/>
                      <a:pt x="134704" y="1886495"/>
                      <a:pt x="132970" y="1888651"/>
                    </a:cubicBezTo>
                    <a:lnTo>
                      <a:pt x="13426" y="2032619"/>
                    </a:lnTo>
                    <a:lnTo>
                      <a:pt x="132641" y="2155491"/>
                    </a:lnTo>
                    <a:cubicBezTo>
                      <a:pt x="134845" y="2157788"/>
                      <a:pt x="134798" y="2161445"/>
                      <a:pt x="132548" y="2163602"/>
                    </a:cubicBezTo>
                    <a:cubicBezTo>
                      <a:pt x="131423" y="2164727"/>
                      <a:pt x="129969" y="2165243"/>
                      <a:pt x="128516" y="2165243"/>
                    </a:cubicBezTo>
                    <a:close/>
                  </a:path>
                </a:pathLst>
              </a:custGeom>
              <a:solidFill>
                <a:srgbClr val="FAB835"/>
              </a:solidFill>
              <a:ln w="4687"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732E036B-8482-7F4A-A296-80122D3972CD}"/>
                  </a:ext>
                </a:extLst>
              </p:cNvPr>
              <p:cNvSpPr/>
              <p:nvPr/>
            </p:nvSpPr>
            <p:spPr>
              <a:xfrm>
                <a:off x="2930066" y="3113887"/>
                <a:ext cx="38233" cy="40569"/>
              </a:xfrm>
              <a:custGeom>
                <a:avLst/>
                <a:gdLst>
                  <a:gd name="connsiteX0" fmla="*/ 15484 w 38233"/>
                  <a:gd name="connsiteY0" fmla="*/ 549 h 40569"/>
                  <a:gd name="connsiteX1" fmla="*/ 19797 w 38233"/>
                  <a:gd name="connsiteY1" fmla="*/ 11519 h 40569"/>
                  <a:gd name="connsiteX2" fmla="*/ 24673 w 38233"/>
                  <a:gd name="connsiteY2" fmla="*/ 17145 h 40569"/>
                  <a:gd name="connsiteX3" fmla="*/ 11781 w 38233"/>
                  <a:gd name="connsiteY3" fmla="*/ 24083 h 40569"/>
                  <a:gd name="connsiteX4" fmla="*/ 4842 w 38233"/>
                  <a:gd name="connsiteY4" fmla="*/ 13675 h 40569"/>
                  <a:gd name="connsiteX5" fmla="*/ 530 w 38233"/>
                  <a:gd name="connsiteY5" fmla="*/ 17145 h 40569"/>
                  <a:gd name="connsiteX6" fmla="*/ 5124 w 38233"/>
                  <a:gd name="connsiteY6" fmla="*/ 33974 h 40569"/>
                  <a:gd name="connsiteX7" fmla="*/ 22516 w 38233"/>
                  <a:gd name="connsiteY7" fmla="*/ 40116 h 40569"/>
                  <a:gd name="connsiteX8" fmla="*/ 38221 w 38233"/>
                  <a:gd name="connsiteY8" fmla="*/ 22442 h 40569"/>
                  <a:gd name="connsiteX9" fmla="*/ 28048 w 38233"/>
                  <a:gd name="connsiteY9" fmla="*/ 5846 h 40569"/>
                  <a:gd name="connsiteX10" fmla="*/ 22516 w 38233"/>
                  <a:gd name="connsiteY10" fmla="*/ 1299 h 40569"/>
                  <a:gd name="connsiteX11" fmla="*/ 15484 w 38233"/>
                  <a:gd name="connsiteY11" fmla="*/ 549 h 40569"/>
                  <a:gd name="connsiteX12" fmla="*/ 15484 w 38233"/>
                  <a:gd name="connsiteY12" fmla="*/ 549 h 4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33" h="40569">
                    <a:moveTo>
                      <a:pt x="15484" y="549"/>
                    </a:moveTo>
                    <a:cubicBezTo>
                      <a:pt x="15484" y="549"/>
                      <a:pt x="16609" y="7534"/>
                      <a:pt x="19797" y="11519"/>
                    </a:cubicBezTo>
                    <a:cubicBezTo>
                      <a:pt x="21954" y="13910"/>
                      <a:pt x="23829" y="15269"/>
                      <a:pt x="24673" y="17145"/>
                    </a:cubicBezTo>
                    <a:cubicBezTo>
                      <a:pt x="28048" y="26239"/>
                      <a:pt x="14968" y="29990"/>
                      <a:pt x="11781" y="24083"/>
                    </a:cubicBezTo>
                    <a:cubicBezTo>
                      <a:pt x="9905" y="20332"/>
                      <a:pt x="6718" y="16066"/>
                      <a:pt x="4842" y="13675"/>
                    </a:cubicBezTo>
                    <a:cubicBezTo>
                      <a:pt x="2967" y="11285"/>
                      <a:pt x="-1533" y="10441"/>
                      <a:pt x="530" y="17145"/>
                    </a:cubicBezTo>
                    <a:cubicBezTo>
                      <a:pt x="2686" y="24083"/>
                      <a:pt x="2217" y="29427"/>
                      <a:pt x="5124" y="33974"/>
                    </a:cubicBezTo>
                    <a:cubicBezTo>
                      <a:pt x="9062" y="39881"/>
                      <a:pt x="16047" y="41475"/>
                      <a:pt x="22516" y="40116"/>
                    </a:cubicBezTo>
                    <a:cubicBezTo>
                      <a:pt x="31658" y="37959"/>
                      <a:pt x="37752" y="29943"/>
                      <a:pt x="38221" y="22442"/>
                    </a:cubicBezTo>
                    <a:cubicBezTo>
                      <a:pt x="38502" y="16301"/>
                      <a:pt x="34002" y="9597"/>
                      <a:pt x="28048" y="5846"/>
                    </a:cubicBezTo>
                    <a:cubicBezTo>
                      <a:pt x="22985" y="2612"/>
                      <a:pt x="23266" y="3690"/>
                      <a:pt x="22516" y="1299"/>
                    </a:cubicBezTo>
                    <a:cubicBezTo>
                      <a:pt x="21672" y="-1092"/>
                      <a:pt x="15484" y="549"/>
                      <a:pt x="15484" y="549"/>
                    </a:cubicBezTo>
                    <a:lnTo>
                      <a:pt x="15484" y="549"/>
                    </a:lnTo>
                    <a:close/>
                  </a:path>
                </a:pathLst>
              </a:custGeom>
              <a:solidFill>
                <a:srgbClr val="404C58"/>
              </a:solidFill>
              <a:ln w="4687"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68635B45-4A2A-8791-87A6-EB397B7381B7}"/>
                  </a:ext>
                </a:extLst>
              </p:cNvPr>
              <p:cNvSpPr/>
              <p:nvPr/>
            </p:nvSpPr>
            <p:spPr>
              <a:xfrm>
                <a:off x="2933596" y="3068400"/>
                <a:ext cx="33659" cy="38253"/>
              </a:xfrm>
              <a:custGeom>
                <a:avLst/>
                <a:gdLst>
                  <a:gd name="connsiteX0" fmla="*/ 750 w 33659"/>
                  <a:gd name="connsiteY0" fmla="*/ 0 h 38253"/>
                  <a:gd name="connsiteX1" fmla="*/ 33660 w 33659"/>
                  <a:gd name="connsiteY1" fmla="*/ 0 h 38253"/>
                  <a:gd name="connsiteX2" fmla="*/ 33660 w 33659"/>
                  <a:gd name="connsiteY2" fmla="*/ 38254 h 38253"/>
                  <a:gd name="connsiteX3" fmla="*/ 0 w 33659"/>
                  <a:gd name="connsiteY3" fmla="*/ 38254 h 38253"/>
                  <a:gd name="connsiteX4" fmla="*/ 0 w 33659"/>
                  <a:gd name="connsiteY4" fmla="*/ 0 h 38253"/>
                  <a:gd name="connsiteX5" fmla="*/ 750 w 33659"/>
                  <a:gd name="connsiteY5" fmla="*/ 0 h 38253"/>
                  <a:gd name="connsiteX6" fmla="*/ 750 w 33659"/>
                  <a:gd name="connsiteY6" fmla="*/ 0 h 38253"/>
                  <a:gd name="connsiteX7" fmla="*/ 31503 w 33659"/>
                  <a:gd name="connsiteY7" fmla="*/ 1875 h 38253"/>
                  <a:gd name="connsiteX8" fmla="*/ 1781 w 33659"/>
                  <a:gd name="connsiteY8" fmla="*/ 1875 h 38253"/>
                  <a:gd name="connsiteX9" fmla="*/ 1781 w 33659"/>
                  <a:gd name="connsiteY9" fmla="*/ 36379 h 38253"/>
                  <a:gd name="connsiteX10" fmla="*/ 31503 w 33659"/>
                  <a:gd name="connsiteY10" fmla="*/ 36379 h 38253"/>
                  <a:gd name="connsiteX11" fmla="*/ 31503 w 33659"/>
                  <a:gd name="connsiteY11" fmla="*/ 1875 h 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9" h="38253">
                    <a:moveTo>
                      <a:pt x="750" y="0"/>
                    </a:moveTo>
                    <a:lnTo>
                      <a:pt x="33660" y="0"/>
                    </a:lnTo>
                    <a:lnTo>
                      <a:pt x="33660" y="38254"/>
                    </a:lnTo>
                    <a:lnTo>
                      <a:pt x="0" y="38254"/>
                    </a:lnTo>
                    <a:lnTo>
                      <a:pt x="0" y="0"/>
                    </a:lnTo>
                    <a:lnTo>
                      <a:pt x="750" y="0"/>
                    </a:lnTo>
                    <a:lnTo>
                      <a:pt x="750" y="0"/>
                    </a:lnTo>
                    <a:close/>
                    <a:moveTo>
                      <a:pt x="31503" y="1875"/>
                    </a:moveTo>
                    <a:lnTo>
                      <a:pt x="1781" y="1875"/>
                    </a:lnTo>
                    <a:lnTo>
                      <a:pt x="1781" y="36379"/>
                    </a:lnTo>
                    <a:lnTo>
                      <a:pt x="31503" y="36379"/>
                    </a:lnTo>
                    <a:lnTo>
                      <a:pt x="31503" y="1875"/>
                    </a:lnTo>
                    <a:close/>
                  </a:path>
                </a:pathLst>
              </a:custGeom>
              <a:solidFill>
                <a:srgbClr val="4A7085"/>
              </a:solidFill>
              <a:ln w="4687"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E6B22AFE-5BBF-4239-87FF-7C7FB88C1593}"/>
                  </a:ext>
                </a:extLst>
              </p:cNvPr>
              <p:cNvSpPr/>
              <p:nvPr/>
            </p:nvSpPr>
            <p:spPr>
              <a:xfrm>
                <a:off x="2931118" y="3046179"/>
                <a:ext cx="38334" cy="38253"/>
              </a:xfrm>
              <a:custGeom>
                <a:avLst/>
                <a:gdLst>
                  <a:gd name="connsiteX0" fmla="*/ 23058 w 38334"/>
                  <a:gd name="connsiteY0" fmla="*/ 38254 h 38253"/>
                  <a:gd name="connsiteX1" fmla="*/ 15276 w 38334"/>
                  <a:gd name="connsiteY1" fmla="*/ 38254 h 38253"/>
                  <a:gd name="connsiteX2" fmla="*/ 40 w 38334"/>
                  <a:gd name="connsiteY2" fmla="*/ 9376 h 38253"/>
                  <a:gd name="connsiteX3" fmla="*/ 9698 w 38334"/>
                  <a:gd name="connsiteY3" fmla="*/ 0 h 38253"/>
                  <a:gd name="connsiteX4" fmla="*/ 28684 w 38334"/>
                  <a:gd name="connsiteY4" fmla="*/ 0 h 38253"/>
                  <a:gd name="connsiteX5" fmla="*/ 38294 w 38334"/>
                  <a:gd name="connsiteY5" fmla="*/ 9376 h 38253"/>
                  <a:gd name="connsiteX6" fmla="*/ 23058 w 38334"/>
                  <a:gd name="connsiteY6" fmla="*/ 38254 h 38253"/>
                  <a:gd name="connsiteX7" fmla="*/ 23058 w 38334"/>
                  <a:gd name="connsiteY7" fmla="*/ 38254 h 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34" h="38253">
                    <a:moveTo>
                      <a:pt x="23058" y="38254"/>
                    </a:moveTo>
                    <a:lnTo>
                      <a:pt x="15276" y="38254"/>
                    </a:lnTo>
                    <a:cubicBezTo>
                      <a:pt x="-1553" y="38254"/>
                      <a:pt x="40" y="21377"/>
                      <a:pt x="40" y="9376"/>
                    </a:cubicBezTo>
                    <a:cubicBezTo>
                      <a:pt x="40" y="4266"/>
                      <a:pt x="4260" y="0"/>
                      <a:pt x="9698" y="0"/>
                    </a:cubicBezTo>
                    <a:lnTo>
                      <a:pt x="28684" y="0"/>
                    </a:lnTo>
                    <a:cubicBezTo>
                      <a:pt x="33935" y="0"/>
                      <a:pt x="38294" y="4266"/>
                      <a:pt x="38294" y="9376"/>
                    </a:cubicBezTo>
                    <a:cubicBezTo>
                      <a:pt x="38294" y="20908"/>
                      <a:pt x="39888" y="38254"/>
                      <a:pt x="23058" y="38254"/>
                    </a:cubicBezTo>
                    <a:lnTo>
                      <a:pt x="23058" y="38254"/>
                    </a:lnTo>
                    <a:close/>
                  </a:path>
                </a:pathLst>
              </a:custGeom>
              <a:solidFill>
                <a:srgbClr val="F5B534"/>
              </a:solidFill>
              <a:ln w="4687"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84AE0FC2-B5CA-E2F4-7F88-4EB31446087B}"/>
                  </a:ext>
                </a:extLst>
              </p:cNvPr>
              <p:cNvSpPr/>
              <p:nvPr/>
            </p:nvSpPr>
            <p:spPr>
              <a:xfrm>
                <a:off x="2927408" y="3087433"/>
                <a:ext cx="45801" cy="34503"/>
              </a:xfrm>
              <a:custGeom>
                <a:avLst/>
                <a:gdLst>
                  <a:gd name="connsiteX0" fmla="*/ 0 w 45801"/>
                  <a:gd name="connsiteY0" fmla="*/ 34504 h 34503"/>
                  <a:gd name="connsiteX1" fmla="*/ 45802 w 45801"/>
                  <a:gd name="connsiteY1" fmla="*/ 34504 h 34503"/>
                  <a:gd name="connsiteX2" fmla="*/ 45802 w 45801"/>
                  <a:gd name="connsiteY2" fmla="*/ 14439 h 34503"/>
                  <a:gd name="connsiteX3" fmla="*/ 31316 w 45801"/>
                  <a:gd name="connsiteY3" fmla="*/ 0 h 34503"/>
                  <a:gd name="connsiteX4" fmla="*/ 14486 w 45801"/>
                  <a:gd name="connsiteY4" fmla="*/ 0 h 34503"/>
                  <a:gd name="connsiteX5" fmla="*/ 0 w 45801"/>
                  <a:gd name="connsiteY5" fmla="*/ 14439 h 34503"/>
                  <a:gd name="connsiteX6" fmla="*/ 0 w 45801"/>
                  <a:gd name="connsiteY6" fmla="*/ 34504 h 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01" h="34503">
                    <a:moveTo>
                      <a:pt x="0" y="34504"/>
                    </a:moveTo>
                    <a:lnTo>
                      <a:pt x="45802" y="34504"/>
                    </a:lnTo>
                    <a:lnTo>
                      <a:pt x="45802" y="14439"/>
                    </a:lnTo>
                    <a:cubicBezTo>
                      <a:pt x="45802" y="6423"/>
                      <a:pt x="39051" y="0"/>
                      <a:pt x="31316" y="0"/>
                    </a:cubicBezTo>
                    <a:lnTo>
                      <a:pt x="14486" y="0"/>
                    </a:lnTo>
                    <a:cubicBezTo>
                      <a:pt x="6423" y="0"/>
                      <a:pt x="0" y="6423"/>
                      <a:pt x="0" y="14439"/>
                    </a:cubicBezTo>
                    <a:lnTo>
                      <a:pt x="0" y="34504"/>
                    </a:lnTo>
                    <a:close/>
                  </a:path>
                </a:pathLst>
              </a:custGeom>
              <a:solidFill>
                <a:srgbClr val="F5B534"/>
              </a:solidFill>
              <a:ln w="4687"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1B14F1C-2673-646C-EB5F-2CAC0AA934BF}"/>
                  </a:ext>
                </a:extLst>
              </p:cNvPr>
              <p:cNvSpPr/>
              <p:nvPr/>
            </p:nvSpPr>
            <p:spPr>
              <a:xfrm>
                <a:off x="1249437" y="5331478"/>
                <a:ext cx="491019" cy="79742"/>
              </a:xfrm>
              <a:custGeom>
                <a:avLst/>
                <a:gdLst>
                  <a:gd name="connsiteX0" fmla="*/ 0 w 491019"/>
                  <a:gd name="connsiteY0" fmla="*/ 0 h 79742"/>
                  <a:gd name="connsiteX1" fmla="*/ 491020 w 491019"/>
                  <a:gd name="connsiteY1" fmla="*/ 0 h 79742"/>
                  <a:gd name="connsiteX2" fmla="*/ 491020 w 491019"/>
                  <a:gd name="connsiteY2" fmla="*/ 79743 h 79742"/>
                  <a:gd name="connsiteX3" fmla="*/ 0 w 491019"/>
                  <a:gd name="connsiteY3" fmla="*/ 79743 h 79742"/>
                </a:gdLst>
                <a:ahLst/>
                <a:cxnLst>
                  <a:cxn ang="0">
                    <a:pos x="connsiteX0" y="connsiteY0"/>
                  </a:cxn>
                  <a:cxn ang="0">
                    <a:pos x="connsiteX1" y="connsiteY1"/>
                  </a:cxn>
                  <a:cxn ang="0">
                    <a:pos x="connsiteX2" y="connsiteY2"/>
                  </a:cxn>
                  <a:cxn ang="0">
                    <a:pos x="connsiteX3" y="connsiteY3"/>
                  </a:cxn>
                </a:cxnLst>
                <a:rect l="l" t="t" r="r" b="b"/>
                <a:pathLst>
                  <a:path w="491019" h="79742">
                    <a:moveTo>
                      <a:pt x="0" y="0"/>
                    </a:moveTo>
                    <a:lnTo>
                      <a:pt x="491020" y="0"/>
                    </a:lnTo>
                    <a:lnTo>
                      <a:pt x="491020" y="79743"/>
                    </a:lnTo>
                    <a:lnTo>
                      <a:pt x="0" y="79743"/>
                    </a:lnTo>
                    <a:close/>
                  </a:path>
                </a:pathLst>
              </a:custGeom>
              <a:solidFill>
                <a:srgbClr val="36424F"/>
              </a:solidFill>
              <a:ln w="4687"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046C046A-B84E-5256-D94C-F4916A559A4D}"/>
                  </a:ext>
                </a:extLst>
              </p:cNvPr>
              <p:cNvSpPr/>
              <p:nvPr/>
            </p:nvSpPr>
            <p:spPr>
              <a:xfrm>
                <a:off x="1437847" y="3148940"/>
                <a:ext cx="117996" cy="33425"/>
              </a:xfrm>
              <a:custGeom>
                <a:avLst/>
                <a:gdLst>
                  <a:gd name="connsiteX0" fmla="*/ 0 w 117996"/>
                  <a:gd name="connsiteY0" fmla="*/ 0 h 33425"/>
                  <a:gd name="connsiteX1" fmla="*/ 117997 w 117996"/>
                  <a:gd name="connsiteY1" fmla="*/ 0 h 33425"/>
                  <a:gd name="connsiteX2" fmla="*/ 117997 w 117996"/>
                  <a:gd name="connsiteY2" fmla="*/ 33425 h 33425"/>
                  <a:gd name="connsiteX3" fmla="*/ 0 w 117996"/>
                  <a:gd name="connsiteY3" fmla="*/ 33425 h 33425"/>
                </a:gdLst>
                <a:ahLst/>
                <a:cxnLst>
                  <a:cxn ang="0">
                    <a:pos x="connsiteX0" y="connsiteY0"/>
                  </a:cxn>
                  <a:cxn ang="0">
                    <a:pos x="connsiteX1" y="connsiteY1"/>
                  </a:cxn>
                  <a:cxn ang="0">
                    <a:pos x="connsiteX2" y="connsiteY2"/>
                  </a:cxn>
                  <a:cxn ang="0">
                    <a:pos x="connsiteX3" y="connsiteY3"/>
                  </a:cxn>
                </a:cxnLst>
                <a:rect l="l" t="t" r="r" b="b"/>
                <a:pathLst>
                  <a:path w="117996" h="33425">
                    <a:moveTo>
                      <a:pt x="0" y="0"/>
                    </a:moveTo>
                    <a:lnTo>
                      <a:pt x="117997" y="0"/>
                    </a:lnTo>
                    <a:lnTo>
                      <a:pt x="117997" y="33425"/>
                    </a:lnTo>
                    <a:lnTo>
                      <a:pt x="0" y="33425"/>
                    </a:lnTo>
                    <a:close/>
                  </a:path>
                </a:pathLst>
              </a:custGeom>
              <a:solidFill>
                <a:srgbClr val="8292A3"/>
              </a:solidFill>
              <a:ln w="4687"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C37CBE27-9208-87EB-C56F-8D862C9B038C}"/>
                  </a:ext>
                </a:extLst>
              </p:cNvPr>
              <p:cNvSpPr/>
              <p:nvPr/>
            </p:nvSpPr>
            <p:spPr>
              <a:xfrm>
                <a:off x="1274377" y="3068681"/>
                <a:ext cx="416855" cy="82414"/>
              </a:xfrm>
              <a:custGeom>
                <a:avLst/>
                <a:gdLst>
                  <a:gd name="connsiteX0" fmla="*/ 4266 w 416855"/>
                  <a:gd name="connsiteY0" fmla="*/ 0 h 82414"/>
                  <a:gd name="connsiteX1" fmla="*/ 412308 w 416855"/>
                  <a:gd name="connsiteY1" fmla="*/ 0 h 82414"/>
                  <a:gd name="connsiteX2" fmla="*/ 416856 w 416855"/>
                  <a:gd name="connsiteY2" fmla="*/ 4547 h 82414"/>
                  <a:gd name="connsiteX3" fmla="*/ 416856 w 416855"/>
                  <a:gd name="connsiteY3" fmla="*/ 77867 h 82414"/>
                  <a:gd name="connsiteX4" fmla="*/ 412308 w 416855"/>
                  <a:gd name="connsiteY4" fmla="*/ 82415 h 82414"/>
                  <a:gd name="connsiteX5" fmla="*/ 4266 w 416855"/>
                  <a:gd name="connsiteY5" fmla="*/ 82415 h 82414"/>
                  <a:gd name="connsiteX6" fmla="*/ 0 w 416855"/>
                  <a:gd name="connsiteY6" fmla="*/ 77867 h 82414"/>
                  <a:gd name="connsiteX7" fmla="*/ 0 w 416855"/>
                  <a:gd name="connsiteY7" fmla="*/ 4547 h 82414"/>
                  <a:gd name="connsiteX8" fmla="*/ 4266 w 416855"/>
                  <a:gd name="connsiteY8" fmla="*/ 0 h 82414"/>
                  <a:gd name="connsiteX9" fmla="*/ 4266 w 416855"/>
                  <a:gd name="connsiteY9" fmla="*/ 0 h 82414"/>
                  <a:gd name="connsiteX10" fmla="*/ 314939 w 416855"/>
                  <a:gd name="connsiteY10" fmla="*/ 9095 h 82414"/>
                  <a:gd name="connsiteX11" fmla="*/ 314939 w 416855"/>
                  <a:gd name="connsiteY11" fmla="*/ 73320 h 82414"/>
                  <a:gd name="connsiteX12" fmla="*/ 407761 w 416855"/>
                  <a:gd name="connsiteY12" fmla="*/ 73320 h 82414"/>
                  <a:gd name="connsiteX13" fmla="*/ 407761 w 416855"/>
                  <a:gd name="connsiteY13" fmla="*/ 9095 h 82414"/>
                  <a:gd name="connsiteX14" fmla="*/ 314939 w 416855"/>
                  <a:gd name="connsiteY14" fmla="*/ 9095 h 82414"/>
                  <a:gd name="connsiteX15" fmla="*/ 314939 w 416855"/>
                  <a:gd name="connsiteY15" fmla="*/ 9095 h 82414"/>
                  <a:gd name="connsiteX16" fmla="*/ 305844 w 416855"/>
                  <a:gd name="connsiteY16" fmla="*/ 73273 h 82414"/>
                  <a:gd name="connsiteX17" fmla="*/ 305844 w 416855"/>
                  <a:gd name="connsiteY17" fmla="*/ 9048 h 82414"/>
                  <a:gd name="connsiteX18" fmla="*/ 212975 w 416855"/>
                  <a:gd name="connsiteY18" fmla="*/ 9048 h 82414"/>
                  <a:gd name="connsiteX19" fmla="*/ 212975 w 416855"/>
                  <a:gd name="connsiteY19" fmla="*/ 73273 h 82414"/>
                  <a:gd name="connsiteX20" fmla="*/ 305844 w 416855"/>
                  <a:gd name="connsiteY20" fmla="*/ 73273 h 82414"/>
                  <a:gd name="connsiteX21" fmla="*/ 305844 w 416855"/>
                  <a:gd name="connsiteY21" fmla="*/ 73273 h 82414"/>
                  <a:gd name="connsiteX22" fmla="*/ 203834 w 416855"/>
                  <a:gd name="connsiteY22" fmla="*/ 9095 h 82414"/>
                  <a:gd name="connsiteX23" fmla="*/ 111012 w 416855"/>
                  <a:gd name="connsiteY23" fmla="*/ 9095 h 82414"/>
                  <a:gd name="connsiteX24" fmla="*/ 111012 w 416855"/>
                  <a:gd name="connsiteY24" fmla="*/ 73320 h 82414"/>
                  <a:gd name="connsiteX25" fmla="*/ 203834 w 416855"/>
                  <a:gd name="connsiteY25" fmla="*/ 73320 h 82414"/>
                  <a:gd name="connsiteX26" fmla="*/ 203834 w 416855"/>
                  <a:gd name="connsiteY26" fmla="*/ 9095 h 82414"/>
                  <a:gd name="connsiteX27" fmla="*/ 203834 w 416855"/>
                  <a:gd name="connsiteY27" fmla="*/ 9095 h 82414"/>
                  <a:gd name="connsiteX28" fmla="*/ 101917 w 416855"/>
                  <a:gd name="connsiteY28" fmla="*/ 9095 h 82414"/>
                  <a:gd name="connsiteX29" fmla="*/ 8813 w 416855"/>
                  <a:gd name="connsiteY29" fmla="*/ 9095 h 82414"/>
                  <a:gd name="connsiteX30" fmla="*/ 8813 w 416855"/>
                  <a:gd name="connsiteY30" fmla="*/ 73320 h 82414"/>
                  <a:gd name="connsiteX31" fmla="*/ 101917 w 416855"/>
                  <a:gd name="connsiteY31" fmla="*/ 73320 h 82414"/>
                  <a:gd name="connsiteX32" fmla="*/ 101917 w 416855"/>
                  <a:gd name="connsiteY32" fmla="*/ 9095 h 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6855" h="82414">
                    <a:moveTo>
                      <a:pt x="4266" y="0"/>
                    </a:moveTo>
                    <a:lnTo>
                      <a:pt x="412308" y="0"/>
                    </a:lnTo>
                    <a:cubicBezTo>
                      <a:pt x="414699" y="0"/>
                      <a:pt x="416856" y="2156"/>
                      <a:pt x="416856" y="4547"/>
                    </a:cubicBezTo>
                    <a:lnTo>
                      <a:pt x="416856" y="77867"/>
                    </a:lnTo>
                    <a:cubicBezTo>
                      <a:pt x="416856" y="80540"/>
                      <a:pt x="414699" y="82415"/>
                      <a:pt x="412308" y="82415"/>
                    </a:cubicBezTo>
                    <a:lnTo>
                      <a:pt x="4266" y="82415"/>
                    </a:lnTo>
                    <a:cubicBezTo>
                      <a:pt x="1828" y="82415"/>
                      <a:pt x="0" y="80540"/>
                      <a:pt x="0" y="77867"/>
                    </a:cubicBezTo>
                    <a:lnTo>
                      <a:pt x="0" y="4547"/>
                    </a:lnTo>
                    <a:cubicBezTo>
                      <a:pt x="0" y="2110"/>
                      <a:pt x="1828" y="0"/>
                      <a:pt x="4266" y="0"/>
                    </a:cubicBezTo>
                    <a:lnTo>
                      <a:pt x="4266" y="0"/>
                    </a:lnTo>
                    <a:close/>
                    <a:moveTo>
                      <a:pt x="314939" y="9095"/>
                    </a:moveTo>
                    <a:lnTo>
                      <a:pt x="314939" y="73320"/>
                    </a:lnTo>
                    <a:lnTo>
                      <a:pt x="407761" y="73320"/>
                    </a:lnTo>
                    <a:lnTo>
                      <a:pt x="407761" y="9095"/>
                    </a:lnTo>
                    <a:lnTo>
                      <a:pt x="314939" y="9095"/>
                    </a:lnTo>
                    <a:lnTo>
                      <a:pt x="314939" y="9095"/>
                    </a:lnTo>
                    <a:close/>
                    <a:moveTo>
                      <a:pt x="305844" y="73273"/>
                    </a:moveTo>
                    <a:lnTo>
                      <a:pt x="305844" y="9048"/>
                    </a:lnTo>
                    <a:lnTo>
                      <a:pt x="212975" y="9048"/>
                    </a:lnTo>
                    <a:lnTo>
                      <a:pt x="212975" y="73273"/>
                    </a:lnTo>
                    <a:lnTo>
                      <a:pt x="305844" y="73273"/>
                    </a:lnTo>
                    <a:lnTo>
                      <a:pt x="305844" y="73273"/>
                    </a:lnTo>
                    <a:close/>
                    <a:moveTo>
                      <a:pt x="203834" y="9095"/>
                    </a:moveTo>
                    <a:lnTo>
                      <a:pt x="111012" y="9095"/>
                    </a:lnTo>
                    <a:lnTo>
                      <a:pt x="111012" y="73320"/>
                    </a:lnTo>
                    <a:lnTo>
                      <a:pt x="203834" y="73320"/>
                    </a:lnTo>
                    <a:lnTo>
                      <a:pt x="203834" y="9095"/>
                    </a:lnTo>
                    <a:lnTo>
                      <a:pt x="203834" y="9095"/>
                    </a:lnTo>
                    <a:close/>
                    <a:moveTo>
                      <a:pt x="101917" y="9095"/>
                    </a:moveTo>
                    <a:lnTo>
                      <a:pt x="8813" y="9095"/>
                    </a:lnTo>
                    <a:lnTo>
                      <a:pt x="8813" y="73320"/>
                    </a:lnTo>
                    <a:lnTo>
                      <a:pt x="101917" y="73320"/>
                    </a:lnTo>
                    <a:lnTo>
                      <a:pt x="101917" y="9095"/>
                    </a:lnTo>
                    <a:close/>
                  </a:path>
                </a:pathLst>
              </a:custGeom>
              <a:solidFill>
                <a:srgbClr val="8292A3"/>
              </a:solidFill>
              <a:ln w="4687"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983467B-E967-149E-0AB4-FD81DE4A5B20}"/>
                  </a:ext>
                </a:extLst>
              </p:cNvPr>
              <p:cNvSpPr/>
              <p:nvPr/>
            </p:nvSpPr>
            <p:spPr>
              <a:xfrm>
                <a:off x="1254828" y="3127797"/>
                <a:ext cx="462891" cy="28362"/>
              </a:xfrm>
              <a:custGeom>
                <a:avLst/>
                <a:gdLst>
                  <a:gd name="connsiteX0" fmla="*/ 0 w 462891"/>
                  <a:gd name="connsiteY0" fmla="*/ 0 h 28362"/>
                  <a:gd name="connsiteX1" fmla="*/ 462892 w 462891"/>
                  <a:gd name="connsiteY1" fmla="*/ 0 h 28362"/>
                  <a:gd name="connsiteX2" fmla="*/ 462892 w 462891"/>
                  <a:gd name="connsiteY2" fmla="*/ 28362 h 28362"/>
                  <a:gd name="connsiteX3" fmla="*/ 0 w 462891"/>
                  <a:gd name="connsiteY3" fmla="*/ 28362 h 28362"/>
                </a:gdLst>
                <a:ahLst/>
                <a:cxnLst>
                  <a:cxn ang="0">
                    <a:pos x="connsiteX0" y="connsiteY0"/>
                  </a:cxn>
                  <a:cxn ang="0">
                    <a:pos x="connsiteX1" y="connsiteY1"/>
                  </a:cxn>
                  <a:cxn ang="0">
                    <a:pos x="connsiteX2" y="connsiteY2"/>
                  </a:cxn>
                  <a:cxn ang="0">
                    <a:pos x="connsiteX3" y="connsiteY3"/>
                  </a:cxn>
                </a:cxnLst>
                <a:rect l="l" t="t" r="r" b="b"/>
                <a:pathLst>
                  <a:path w="462891" h="28362">
                    <a:moveTo>
                      <a:pt x="0" y="0"/>
                    </a:moveTo>
                    <a:lnTo>
                      <a:pt x="462892" y="0"/>
                    </a:lnTo>
                    <a:lnTo>
                      <a:pt x="462892" y="28362"/>
                    </a:lnTo>
                    <a:lnTo>
                      <a:pt x="0" y="28362"/>
                    </a:lnTo>
                    <a:close/>
                  </a:path>
                </a:pathLst>
              </a:custGeom>
              <a:solidFill>
                <a:srgbClr val="EBA926"/>
              </a:solidFill>
              <a:ln w="4687"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B07666F-C6B9-B085-8159-660AAC4CB208}"/>
                  </a:ext>
                </a:extLst>
              </p:cNvPr>
              <p:cNvSpPr/>
              <p:nvPr/>
            </p:nvSpPr>
            <p:spPr>
              <a:xfrm>
                <a:off x="880493" y="2855425"/>
                <a:ext cx="522569" cy="80820"/>
              </a:xfrm>
              <a:custGeom>
                <a:avLst/>
                <a:gdLst>
                  <a:gd name="connsiteX0" fmla="*/ 0 w 522569"/>
                  <a:gd name="connsiteY0" fmla="*/ 0 h 80820"/>
                  <a:gd name="connsiteX1" fmla="*/ 522570 w 522569"/>
                  <a:gd name="connsiteY1" fmla="*/ 0 h 80820"/>
                  <a:gd name="connsiteX2" fmla="*/ 522570 w 522569"/>
                  <a:gd name="connsiteY2" fmla="*/ 80821 h 80820"/>
                  <a:gd name="connsiteX3" fmla="*/ 0 w 522569"/>
                  <a:gd name="connsiteY3" fmla="*/ 80821 h 80820"/>
                </a:gdLst>
                <a:ahLst/>
                <a:cxnLst>
                  <a:cxn ang="0">
                    <a:pos x="connsiteX0" y="connsiteY0"/>
                  </a:cxn>
                  <a:cxn ang="0">
                    <a:pos x="connsiteX1" y="connsiteY1"/>
                  </a:cxn>
                  <a:cxn ang="0">
                    <a:pos x="connsiteX2" y="connsiteY2"/>
                  </a:cxn>
                  <a:cxn ang="0">
                    <a:pos x="connsiteX3" y="connsiteY3"/>
                  </a:cxn>
                </a:cxnLst>
                <a:rect l="l" t="t" r="r" b="b"/>
                <a:pathLst>
                  <a:path w="522569" h="80820">
                    <a:moveTo>
                      <a:pt x="0" y="0"/>
                    </a:moveTo>
                    <a:lnTo>
                      <a:pt x="522570" y="0"/>
                    </a:lnTo>
                    <a:lnTo>
                      <a:pt x="522570" y="80821"/>
                    </a:lnTo>
                    <a:lnTo>
                      <a:pt x="0" y="80821"/>
                    </a:lnTo>
                    <a:close/>
                  </a:path>
                </a:pathLst>
              </a:custGeom>
              <a:solidFill>
                <a:srgbClr val="EBA926"/>
              </a:solidFill>
              <a:ln w="4687"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659A1296-8451-2826-C9F3-66EA6D6D6836}"/>
                  </a:ext>
                </a:extLst>
              </p:cNvPr>
              <p:cNvSpPr/>
              <p:nvPr/>
            </p:nvSpPr>
            <p:spPr>
              <a:xfrm>
                <a:off x="880493" y="2886741"/>
                <a:ext cx="522569" cy="18189"/>
              </a:xfrm>
              <a:custGeom>
                <a:avLst/>
                <a:gdLst>
                  <a:gd name="connsiteX0" fmla="*/ 0 w 522569"/>
                  <a:gd name="connsiteY0" fmla="*/ 0 h 18189"/>
                  <a:gd name="connsiteX1" fmla="*/ 522570 w 522569"/>
                  <a:gd name="connsiteY1" fmla="*/ 0 h 18189"/>
                  <a:gd name="connsiteX2" fmla="*/ 522570 w 522569"/>
                  <a:gd name="connsiteY2" fmla="*/ 18189 h 18189"/>
                  <a:gd name="connsiteX3" fmla="*/ 0 w 522569"/>
                  <a:gd name="connsiteY3" fmla="*/ 18189 h 18189"/>
                </a:gdLst>
                <a:ahLst/>
                <a:cxnLst>
                  <a:cxn ang="0">
                    <a:pos x="connsiteX0" y="connsiteY0"/>
                  </a:cxn>
                  <a:cxn ang="0">
                    <a:pos x="connsiteX1" y="connsiteY1"/>
                  </a:cxn>
                  <a:cxn ang="0">
                    <a:pos x="connsiteX2" y="connsiteY2"/>
                  </a:cxn>
                  <a:cxn ang="0">
                    <a:pos x="connsiteX3" y="connsiteY3"/>
                  </a:cxn>
                </a:cxnLst>
                <a:rect l="l" t="t" r="r" b="b"/>
                <a:pathLst>
                  <a:path w="522569" h="18189">
                    <a:moveTo>
                      <a:pt x="0" y="0"/>
                    </a:moveTo>
                    <a:lnTo>
                      <a:pt x="522570" y="0"/>
                    </a:lnTo>
                    <a:lnTo>
                      <a:pt x="522570" y="18189"/>
                    </a:lnTo>
                    <a:lnTo>
                      <a:pt x="0" y="18189"/>
                    </a:lnTo>
                    <a:close/>
                  </a:path>
                </a:pathLst>
              </a:custGeom>
              <a:solidFill>
                <a:srgbClr val="FBCA27"/>
              </a:solidFill>
              <a:ln w="4687"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D915CCAD-D15F-3060-9397-A41E00F7C0C3}"/>
                  </a:ext>
                </a:extLst>
              </p:cNvPr>
              <p:cNvSpPr/>
              <p:nvPr/>
            </p:nvSpPr>
            <p:spPr>
              <a:xfrm>
                <a:off x="1473663" y="2946372"/>
                <a:ext cx="195910" cy="41723"/>
              </a:xfrm>
              <a:custGeom>
                <a:avLst/>
                <a:gdLst>
                  <a:gd name="connsiteX0" fmla="*/ 0 w 195910"/>
                  <a:gd name="connsiteY0" fmla="*/ 0 h 41723"/>
                  <a:gd name="connsiteX1" fmla="*/ 195911 w 195910"/>
                  <a:gd name="connsiteY1" fmla="*/ 0 h 41723"/>
                  <a:gd name="connsiteX2" fmla="*/ 195911 w 195910"/>
                  <a:gd name="connsiteY2" fmla="*/ 41723 h 41723"/>
                  <a:gd name="connsiteX3" fmla="*/ 0 w 195910"/>
                  <a:gd name="connsiteY3" fmla="*/ 41723 h 41723"/>
                </a:gdLst>
                <a:ahLst/>
                <a:cxnLst>
                  <a:cxn ang="0">
                    <a:pos x="connsiteX0" y="connsiteY0"/>
                  </a:cxn>
                  <a:cxn ang="0">
                    <a:pos x="connsiteX1" y="connsiteY1"/>
                  </a:cxn>
                  <a:cxn ang="0">
                    <a:pos x="connsiteX2" y="connsiteY2"/>
                  </a:cxn>
                  <a:cxn ang="0">
                    <a:pos x="connsiteX3" y="connsiteY3"/>
                  </a:cxn>
                </a:cxnLst>
                <a:rect l="l" t="t" r="r" b="b"/>
                <a:pathLst>
                  <a:path w="195910" h="41723">
                    <a:moveTo>
                      <a:pt x="0" y="0"/>
                    </a:moveTo>
                    <a:lnTo>
                      <a:pt x="195911" y="0"/>
                    </a:lnTo>
                    <a:lnTo>
                      <a:pt x="195911" y="41723"/>
                    </a:lnTo>
                    <a:lnTo>
                      <a:pt x="0" y="41723"/>
                    </a:lnTo>
                    <a:close/>
                  </a:path>
                </a:pathLst>
              </a:custGeom>
              <a:solidFill>
                <a:srgbClr val="FAB52B"/>
              </a:solidFill>
              <a:ln w="4687"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36F0C1D0-F5D7-D263-AE2B-85133944E0D4}"/>
                  </a:ext>
                </a:extLst>
              </p:cNvPr>
              <p:cNvSpPr/>
              <p:nvPr/>
            </p:nvSpPr>
            <p:spPr>
              <a:xfrm>
                <a:off x="2942644" y="2849002"/>
                <a:ext cx="19267" cy="101119"/>
              </a:xfrm>
              <a:custGeom>
                <a:avLst/>
                <a:gdLst>
                  <a:gd name="connsiteX0" fmla="*/ 0 w 19267"/>
                  <a:gd name="connsiteY0" fmla="*/ 0 h 101119"/>
                  <a:gd name="connsiteX1" fmla="*/ 19268 w 19267"/>
                  <a:gd name="connsiteY1" fmla="*/ 0 h 101119"/>
                  <a:gd name="connsiteX2" fmla="*/ 19268 w 19267"/>
                  <a:gd name="connsiteY2" fmla="*/ 101120 h 101119"/>
                  <a:gd name="connsiteX3" fmla="*/ 0 w 19267"/>
                  <a:gd name="connsiteY3" fmla="*/ 101120 h 101119"/>
                </a:gdLst>
                <a:ahLst/>
                <a:cxnLst>
                  <a:cxn ang="0">
                    <a:pos x="connsiteX0" y="connsiteY0"/>
                  </a:cxn>
                  <a:cxn ang="0">
                    <a:pos x="connsiteX1" y="connsiteY1"/>
                  </a:cxn>
                  <a:cxn ang="0">
                    <a:pos x="connsiteX2" y="connsiteY2"/>
                  </a:cxn>
                  <a:cxn ang="0">
                    <a:pos x="connsiteX3" y="connsiteY3"/>
                  </a:cxn>
                </a:cxnLst>
                <a:rect l="l" t="t" r="r" b="b"/>
                <a:pathLst>
                  <a:path w="19267" h="101119">
                    <a:moveTo>
                      <a:pt x="0" y="0"/>
                    </a:moveTo>
                    <a:lnTo>
                      <a:pt x="19268" y="0"/>
                    </a:lnTo>
                    <a:lnTo>
                      <a:pt x="19268" y="101120"/>
                    </a:lnTo>
                    <a:lnTo>
                      <a:pt x="0" y="101120"/>
                    </a:lnTo>
                    <a:close/>
                  </a:path>
                </a:pathLst>
              </a:custGeom>
              <a:solidFill>
                <a:srgbClr val="F5B534"/>
              </a:solidFill>
              <a:ln w="4687"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BF4CCF40-1D3F-22D0-2B89-FB092C1B93C1}"/>
                  </a:ext>
                </a:extLst>
              </p:cNvPr>
              <p:cNvSpPr/>
              <p:nvPr/>
            </p:nvSpPr>
            <p:spPr>
              <a:xfrm>
                <a:off x="923294" y="2820359"/>
                <a:ext cx="460219" cy="35066"/>
              </a:xfrm>
              <a:custGeom>
                <a:avLst/>
                <a:gdLst>
                  <a:gd name="connsiteX0" fmla="*/ 0 w 460219"/>
                  <a:gd name="connsiteY0" fmla="*/ 0 h 35066"/>
                  <a:gd name="connsiteX1" fmla="*/ 460220 w 460219"/>
                  <a:gd name="connsiteY1" fmla="*/ 0 h 35066"/>
                  <a:gd name="connsiteX2" fmla="*/ 460220 w 460219"/>
                  <a:gd name="connsiteY2" fmla="*/ 35066 h 35066"/>
                  <a:gd name="connsiteX3" fmla="*/ 0 w 460219"/>
                  <a:gd name="connsiteY3" fmla="*/ 35066 h 35066"/>
                </a:gdLst>
                <a:ahLst/>
                <a:cxnLst>
                  <a:cxn ang="0">
                    <a:pos x="connsiteX0" y="connsiteY0"/>
                  </a:cxn>
                  <a:cxn ang="0">
                    <a:pos x="connsiteX1" y="connsiteY1"/>
                  </a:cxn>
                  <a:cxn ang="0">
                    <a:pos x="connsiteX2" y="connsiteY2"/>
                  </a:cxn>
                  <a:cxn ang="0">
                    <a:pos x="connsiteX3" y="connsiteY3"/>
                  </a:cxn>
                </a:cxnLst>
                <a:rect l="l" t="t" r="r" b="b"/>
                <a:pathLst>
                  <a:path w="460219" h="35066">
                    <a:moveTo>
                      <a:pt x="0" y="0"/>
                    </a:moveTo>
                    <a:lnTo>
                      <a:pt x="460220" y="0"/>
                    </a:lnTo>
                    <a:lnTo>
                      <a:pt x="460220" y="35066"/>
                    </a:lnTo>
                    <a:lnTo>
                      <a:pt x="0" y="35066"/>
                    </a:lnTo>
                    <a:close/>
                  </a:path>
                </a:pathLst>
              </a:custGeom>
              <a:solidFill>
                <a:srgbClr val="555A6D"/>
              </a:solidFill>
              <a:ln w="4687"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FC000B42-B826-4F2E-F7EF-5994EB850D35}"/>
                  </a:ext>
                </a:extLst>
              </p:cNvPr>
              <p:cNvSpPr/>
              <p:nvPr/>
            </p:nvSpPr>
            <p:spPr>
              <a:xfrm>
                <a:off x="967455" y="2396284"/>
                <a:ext cx="46551" cy="37691"/>
              </a:xfrm>
              <a:custGeom>
                <a:avLst/>
                <a:gdLst>
                  <a:gd name="connsiteX0" fmla="*/ 6938 w 46551"/>
                  <a:gd name="connsiteY0" fmla="*/ 0 h 37691"/>
                  <a:gd name="connsiteX1" fmla="*/ 39567 w 46551"/>
                  <a:gd name="connsiteY1" fmla="*/ 0 h 37691"/>
                  <a:gd name="connsiteX2" fmla="*/ 46552 w 46551"/>
                  <a:gd name="connsiteY2" fmla="*/ 6938 h 37691"/>
                  <a:gd name="connsiteX3" fmla="*/ 46552 w 46551"/>
                  <a:gd name="connsiteY3" fmla="*/ 30753 h 37691"/>
                  <a:gd name="connsiteX4" fmla="*/ 39567 w 46551"/>
                  <a:gd name="connsiteY4" fmla="*/ 37691 h 37691"/>
                  <a:gd name="connsiteX5" fmla="*/ 6938 w 46551"/>
                  <a:gd name="connsiteY5" fmla="*/ 37691 h 37691"/>
                  <a:gd name="connsiteX6" fmla="*/ 0 w 46551"/>
                  <a:gd name="connsiteY6" fmla="*/ 30753 h 37691"/>
                  <a:gd name="connsiteX7" fmla="*/ 0 w 46551"/>
                  <a:gd name="connsiteY7" fmla="*/ 6938 h 37691"/>
                  <a:gd name="connsiteX8" fmla="*/ 6938 w 46551"/>
                  <a:gd name="connsiteY8" fmla="*/ 0 h 37691"/>
                  <a:gd name="connsiteX9" fmla="*/ 6938 w 46551"/>
                  <a:gd name="connsiteY9" fmla="*/ 0 h 3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51" h="37691">
                    <a:moveTo>
                      <a:pt x="6938" y="0"/>
                    </a:moveTo>
                    <a:lnTo>
                      <a:pt x="39567" y="0"/>
                    </a:lnTo>
                    <a:cubicBezTo>
                      <a:pt x="43317" y="0"/>
                      <a:pt x="46552" y="3188"/>
                      <a:pt x="46552" y="6938"/>
                    </a:cubicBezTo>
                    <a:lnTo>
                      <a:pt x="46552" y="30753"/>
                    </a:lnTo>
                    <a:cubicBezTo>
                      <a:pt x="46552" y="34504"/>
                      <a:pt x="43317" y="37691"/>
                      <a:pt x="39567" y="37691"/>
                    </a:cubicBezTo>
                    <a:lnTo>
                      <a:pt x="6938" y="37691"/>
                    </a:lnTo>
                    <a:cubicBezTo>
                      <a:pt x="3188" y="37691"/>
                      <a:pt x="0" y="34504"/>
                      <a:pt x="0" y="30753"/>
                    </a:cubicBezTo>
                    <a:lnTo>
                      <a:pt x="0" y="6938"/>
                    </a:lnTo>
                    <a:cubicBezTo>
                      <a:pt x="0" y="3188"/>
                      <a:pt x="3235" y="0"/>
                      <a:pt x="6938" y="0"/>
                    </a:cubicBezTo>
                    <a:lnTo>
                      <a:pt x="6938" y="0"/>
                    </a:lnTo>
                    <a:close/>
                  </a:path>
                </a:pathLst>
              </a:custGeom>
              <a:solidFill>
                <a:srgbClr val="EBA926"/>
              </a:solidFill>
              <a:ln w="4687"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6F482F2-CC8F-808B-D7B2-93F8688FA53D}"/>
                  </a:ext>
                </a:extLst>
              </p:cNvPr>
              <p:cNvSpPr/>
              <p:nvPr/>
            </p:nvSpPr>
            <p:spPr>
              <a:xfrm>
                <a:off x="2743357" y="3862029"/>
                <a:ext cx="385164" cy="385164"/>
              </a:xfrm>
              <a:custGeom>
                <a:avLst/>
                <a:gdLst>
                  <a:gd name="connsiteX0" fmla="*/ 0 w 385164"/>
                  <a:gd name="connsiteY0" fmla="*/ 385165 h 385164"/>
                  <a:gd name="connsiteX1" fmla="*/ 385165 w 385164"/>
                  <a:gd name="connsiteY1" fmla="*/ 385165 h 385164"/>
                  <a:gd name="connsiteX2" fmla="*/ 385165 w 385164"/>
                  <a:gd name="connsiteY2" fmla="*/ 0 h 385164"/>
                  <a:gd name="connsiteX3" fmla="*/ 0 w 385164"/>
                  <a:gd name="connsiteY3" fmla="*/ 0 h 385164"/>
                  <a:gd name="connsiteX4" fmla="*/ 0 w 385164"/>
                  <a:gd name="connsiteY4" fmla="*/ 385165 h 385164"/>
                  <a:gd name="connsiteX5" fmla="*/ 0 w 385164"/>
                  <a:gd name="connsiteY5" fmla="*/ 385165 h 385164"/>
                  <a:gd name="connsiteX6" fmla="*/ 130420 w 385164"/>
                  <a:gd name="connsiteY6" fmla="*/ 264731 h 385164"/>
                  <a:gd name="connsiteX7" fmla="*/ 130420 w 385164"/>
                  <a:gd name="connsiteY7" fmla="*/ 115793 h 385164"/>
                  <a:gd name="connsiteX8" fmla="*/ 238243 w 385164"/>
                  <a:gd name="connsiteY8" fmla="*/ 115793 h 385164"/>
                  <a:gd name="connsiteX9" fmla="*/ 238243 w 385164"/>
                  <a:gd name="connsiteY9" fmla="*/ 264731 h 385164"/>
                  <a:gd name="connsiteX10" fmla="*/ 130420 w 385164"/>
                  <a:gd name="connsiteY10" fmla="*/ 264731 h 38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164" h="385164">
                    <a:moveTo>
                      <a:pt x="0" y="385165"/>
                    </a:moveTo>
                    <a:lnTo>
                      <a:pt x="385165" y="385165"/>
                    </a:lnTo>
                    <a:lnTo>
                      <a:pt x="385165" y="0"/>
                    </a:lnTo>
                    <a:lnTo>
                      <a:pt x="0" y="0"/>
                    </a:lnTo>
                    <a:lnTo>
                      <a:pt x="0" y="385165"/>
                    </a:lnTo>
                    <a:lnTo>
                      <a:pt x="0" y="385165"/>
                    </a:lnTo>
                    <a:close/>
                    <a:moveTo>
                      <a:pt x="130420" y="264731"/>
                    </a:moveTo>
                    <a:lnTo>
                      <a:pt x="130420" y="115793"/>
                    </a:lnTo>
                    <a:lnTo>
                      <a:pt x="238243" y="115793"/>
                    </a:lnTo>
                    <a:lnTo>
                      <a:pt x="238243" y="264731"/>
                    </a:lnTo>
                    <a:lnTo>
                      <a:pt x="130420" y="264731"/>
                    </a:lnTo>
                    <a:close/>
                  </a:path>
                </a:pathLst>
              </a:custGeom>
              <a:solidFill>
                <a:srgbClr val="A1B8D1"/>
              </a:solidFill>
              <a:ln w="4687" cap="flat">
                <a:noFill/>
                <a:prstDash val="solid"/>
                <a:miter/>
              </a:ln>
            </p:spPr>
            <p:txBody>
              <a:bodyPr rtlCol="0" anchor="ctr"/>
              <a:lstStyle/>
              <a:p>
                <a:endParaRPr lang="en-US"/>
              </a:p>
            </p:txBody>
          </p:sp>
        </p:grpSp>
        <p:grpSp>
          <p:nvGrpSpPr>
            <p:cNvPr id="205" name="Graphic 2">
              <a:extLst>
                <a:ext uri="{FF2B5EF4-FFF2-40B4-BE49-F238E27FC236}">
                  <a16:creationId xmlns:a16="http://schemas.microsoft.com/office/drawing/2014/main" id="{33414C02-24B3-5B37-70AD-F72D06FEBE96}"/>
                </a:ext>
              </a:extLst>
            </p:cNvPr>
            <p:cNvGrpSpPr/>
            <p:nvPr/>
          </p:nvGrpSpPr>
          <p:grpSpPr>
            <a:xfrm>
              <a:off x="5752106" y="1949425"/>
              <a:ext cx="2247982" cy="3466905"/>
              <a:chOff x="5752106" y="1949425"/>
              <a:chExt cx="2247982" cy="3466905"/>
            </a:xfrm>
          </p:grpSpPr>
          <p:sp>
            <p:nvSpPr>
              <p:cNvPr id="206" name="Freeform: Shape 205">
                <a:extLst>
                  <a:ext uri="{FF2B5EF4-FFF2-40B4-BE49-F238E27FC236}">
                    <a16:creationId xmlns:a16="http://schemas.microsoft.com/office/drawing/2014/main" id="{1B49BF3C-17F2-6450-43EF-29F4C997E0DA}"/>
                  </a:ext>
                </a:extLst>
              </p:cNvPr>
              <p:cNvSpPr/>
              <p:nvPr/>
            </p:nvSpPr>
            <p:spPr>
              <a:xfrm>
                <a:off x="7615299" y="2696408"/>
                <a:ext cx="203411" cy="721434"/>
              </a:xfrm>
              <a:custGeom>
                <a:avLst/>
                <a:gdLst>
                  <a:gd name="connsiteX0" fmla="*/ 203412 w 203411"/>
                  <a:gd name="connsiteY0" fmla="*/ 2391 h 721434"/>
                  <a:gd name="connsiteX1" fmla="*/ 3891 w 203411"/>
                  <a:gd name="connsiteY1" fmla="*/ 721434 h 721434"/>
                  <a:gd name="connsiteX2" fmla="*/ 0 w 203411"/>
                  <a:gd name="connsiteY2" fmla="*/ 719043 h 721434"/>
                  <a:gd name="connsiteX3" fmla="*/ 199474 w 203411"/>
                  <a:gd name="connsiteY3" fmla="*/ 0 h 721434"/>
                </a:gdLst>
                <a:ahLst/>
                <a:cxnLst>
                  <a:cxn ang="0">
                    <a:pos x="connsiteX0" y="connsiteY0"/>
                  </a:cxn>
                  <a:cxn ang="0">
                    <a:pos x="connsiteX1" y="connsiteY1"/>
                  </a:cxn>
                  <a:cxn ang="0">
                    <a:pos x="connsiteX2" y="connsiteY2"/>
                  </a:cxn>
                  <a:cxn ang="0">
                    <a:pos x="connsiteX3" y="connsiteY3"/>
                  </a:cxn>
                </a:cxnLst>
                <a:rect l="l" t="t" r="r" b="b"/>
                <a:pathLst>
                  <a:path w="203411" h="721434">
                    <a:moveTo>
                      <a:pt x="203412" y="2391"/>
                    </a:moveTo>
                    <a:lnTo>
                      <a:pt x="3891" y="721434"/>
                    </a:lnTo>
                    <a:lnTo>
                      <a:pt x="0" y="719043"/>
                    </a:lnTo>
                    <a:lnTo>
                      <a:pt x="199474" y="0"/>
                    </a:lnTo>
                    <a:close/>
                  </a:path>
                </a:pathLst>
              </a:custGeom>
              <a:solidFill>
                <a:srgbClr val="5D6B7A"/>
              </a:solidFill>
              <a:ln w="4687"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C95B4E15-61C1-1590-03F7-CEAABAEA6222}"/>
                  </a:ext>
                </a:extLst>
              </p:cNvPr>
              <p:cNvSpPr/>
              <p:nvPr/>
            </p:nvSpPr>
            <p:spPr>
              <a:xfrm>
                <a:off x="7824618" y="2696408"/>
                <a:ext cx="174721" cy="724246"/>
              </a:xfrm>
              <a:custGeom>
                <a:avLst/>
                <a:gdLst>
                  <a:gd name="connsiteX0" fmla="*/ 3891 w 174721"/>
                  <a:gd name="connsiteY0" fmla="*/ 0 h 724246"/>
                  <a:gd name="connsiteX1" fmla="*/ 174721 w 174721"/>
                  <a:gd name="connsiteY1" fmla="*/ 721856 h 724246"/>
                  <a:gd name="connsiteX2" fmla="*/ 170783 w 174721"/>
                  <a:gd name="connsiteY2" fmla="*/ 724247 h 724246"/>
                  <a:gd name="connsiteX3" fmla="*/ 0 w 174721"/>
                  <a:gd name="connsiteY3" fmla="*/ 2391 h 724246"/>
                </a:gdLst>
                <a:ahLst/>
                <a:cxnLst>
                  <a:cxn ang="0">
                    <a:pos x="connsiteX0" y="connsiteY0"/>
                  </a:cxn>
                  <a:cxn ang="0">
                    <a:pos x="connsiteX1" y="connsiteY1"/>
                  </a:cxn>
                  <a:cxn ang="0">
                    <a:pos x="connsiteX2" y="connsiteY2"/>
                  </a:cxn>
                  <a:cxn ang="0">
                    <a:pos x="connsiteX3" y="connsiteY3"/>
                  </a:cxn>
                </a:cxnLst>
                <a:rect l="l" t="t" r="r" b="b"/>
                <a:pathLst>
                  <a:path w="174721" h="724246">
                    <a:moveTo>
                      <a:pt x="3891" y="0"/>
                    </a:moveTo>
                    <a:lnTo>
                      <a:pt x="174721" y="721856"/>
                    </a:lnTo>
                    <a:lnTo>
                      <a:pt x="170783" y="724247"/>
                    </a:lnTo>
                    <a:lnTo>
                      <a:pt x="0" y="2391"/>
                    </a:lnTo>
                    <a:close/>
                  </a:path>
                </a:pathLst>
              </a:custGeom>
              <a:solidFill>
                <a:srgbClr val="5D6B7A"/>
              </a:solidFill>
              <a:ln w="4687"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ABB0875-68C3-50C6-A3BA-70AB0CD196AB}"/>
                  </a:ext>
                </a:extLst>
              </p:cNvPr>
              <p:cNvSpPr/>
              <p:nvPr/>
            </p:nvSpPr>
            <p:spPr>
              <a:xfrm>
                <a:off x="6589756" y="2123162"/>
                <a:ext cx="1234112" cy="292858"/>
              </a:xfrm>
              <a:custGeom>
                <a:avLst/>
                <a:gdLst>
                  <a:gd name="connsiteX0" fmla="*/ 1232987 w 1234112"/>
                  <a:gd name="connsiteY0" fmla="*/ 292858 h 292858"/>
                  <a:gd name="connsiteX1" fmla="*/ 0 w 1234112"/>
                  <a:gd name="connsiteY1" fmla="*/ 5204 h 292858"/>
                  <a:gd name="connsiteX2" fmla="*/ 1219 w 1234112"/>
                  <a:gd name="connsiteY2" fmla="*/ 0 h 292858"/>
                  <a:gd name="connsiteX3" fmla="*/ 1234112 w 1234112"/>
                  <a:gd name="connsiteY3" fmla="*/ 287655 h 292858"/>
                </a:gdLst>
                <a:ahLst/>
                <a:cxnLst>
                  <a:cxn ang="0">
                    <a:pos x="connsiteX0" y="connsiteY0"/>
                  </a:cxn>
                  <a:cxn ang="0">
                    <a:pos x="connsiteX1" y="connsiteY1"/>
                  </a:cxn>
                  <a:cxn ang="0">
                    <a:pos x="connsiteX2" y="connsiteY2"/>
                  </a:cxn>
                  <a:cxn ang="0">
                    <a:pos x="connsiteX3" y="connsiteY3"/>
                  </a:cxn>
                </a:cxnLst>
                <a:rect l="l" t="t" r="r" b="b"/>
                <a:pathLst>
                  <a:path w="1234112" h="292858">
                    <a:moveTo>
                      <a:pt x="1232987" y="292858"/>
                    </a:moveTo>
                    <a:lnTo>
                      <a:pt x="0" y="5204"/>
                    </a:lnTo>
                    <a:lnTo>
                      <a:pt x="1219" y="0"/>
                    </a:lnTo>
                    <a:lnTo>
                      <a:pt x="1234112" y="287655"/>
                    </a:lnTo>
                    <a:close/>
                  </a:path>
                </a:pathLst>
              </a:custGeom>
              <a:solidFill>
                <a:srgbClr val="8292A3"/>
              </a:solidFill>
              <a:ln w="4687"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42811211-73D7-01E3-3DEC-699C25B59E84}"/>
                  </a:ext>
                </a:extLst>
              </p:cNvPr>
              <p:cNvSpPr/>
              <p:nvPr/>
            </p:nvSpPr>
            <p:spPr>
              <a:xfrm>
                <a:off x="6589756" y="2136522"/>
                <a:ext cx="1234112" cy="292858"/>
              </a:xfrm>
              <a:custGeom>
                <a:avLst/>
                <a:gdLst>
                  <a:gd name="connsiteX0" fmla="*/ 1232987 w 1234112"/>
                  <a:gd name="connsiteY0" fmla="*/ 292858 h 292858"/>
                  <a:gd name="connsiteX1" fmla="*/ 0 w 1234112"/>
                  <a:gd name="connsiteY1" fmla="*/ 5251 h 292858"/>
                  <a:gd name="connsiteX2" fmla="*/ 1219 w 1234112"/>
                  <a:gd name="connsiteY2" fmla="*/ 0 h 292858"/>
                  <a:gd name="connsiteX3" fmla="*/ 1234112 w 1234112"/>
                  <a:gd name="connsiteY3" fmla="*/ 287655 h 292858"/>
                </a:gdLst>
                <a:ahLst/>
                <a:cxnLst>
                  <a:cxn ang="0">
                    <a:pos x="connsiteX0" y="connsiteY0"/>
                  </a:cxn>
                  <a:cxn ang="0">
                    <a:pos x="connsiteX1" y="connsiteY1"/>
                  </a:cxn>
                  <a:cxn ang="0">
                    <a:pos x="connsiteX2" y="connsiteY2"/>
                  </a:cxn>
                  <a:cxn ang="0">
                    <a:pos x="connsiteX3" y="connsiteY3"/>
                  </a:cxn>
                </a:cxnLst>
                <a:rect l="l" t="t" r="r" b="b"/>
                <a:pathLst>
                  <a:path w="1234112" h="292858">
                    <a:moveTo>
                      <a:pt x="1232987" y="292858"/>
                    </a:moveTo>
                    <a:lnTo>
                      <a:pt x="0" y="5251"/>
                    </a:lnTo>
                    <a:lnTo>
                      <a:pt x="1219" y="0"/>
                    </a:lnTo>
                    <a:lnTo>
                      <a:pt x="1234112" y="287655"/>
                    </a:lnTo>
                    <a:close/>
                  </a:path>
                </a:pathLst>
              </a:custGeom>
              <a:solidFill>
                <a:srgbClr val="8292A3"/>
              </a:solidFill>
              <a:ln w="4687"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E2F37750-C9EB-6969-B234-A13026FDCF1C}"/>
                  </a:ext>
                </a:extLst>
              </p:cNvPr>
              <p:cNvSpPr/>
              <p:nvPr/>
            </p:nvSpPr>
            <p:spPr>
              <a:xfrm>
                <a:off x="5861805" y="1950784"/>
                <a:ext cx="716277" cy="188644"/>
              </a:xfrm>
              <a:custGeom>
                <a:avLst/>
                <a:gdLst>
                  <a:gd name="connsiteX0" fmla="*/ 5579 w 716277"/>
                  <a:gd name="connsiteY0" fmla="*/ 0 h 188644"/>
                  <a:gd name="connsiteX1" fmla="*/ 716278 w 716277"/>
                  <a:gd name="connsiteY1" fmla="*/ 163751 h 188644"/>
                  <a:gd name="connsiteX2" fmla="*/ 710371 w 716277"/>
                  <a:gd name="connsiteY2" fmla="*/ 188645 h 188644"/>
                  <a:gd name="connsiteX3" fmla="*/ 0 w 716277"/>
                  <a:gd name="connsiteY3" fmla="*/ 24893 h 188644"/>
                </a:gdLst>
                <a:ahLst/>
                <a:cxnLst>
                  <a:cxn ang="0">
                    <a:pos x="connsiteX0" y="connsiteY0"/>
                  </a:cxn>
                  <a:cxn ang="0">
                    <a:pos x="connsiteX1" y="connsiteY1"/>
                  </a:cxn>
                  <a:cxn ang="0">
                    <a:pos x="connsiteX2" y="connsiteY2"/>
                  </a:cxn>
                  <a:cxn ang="0">
                    <a:pos x="connsiteX3" y="connsiteY3"/>
                  </a:cxn>
                </a:cxnLst>
                <a:rect l="l" t="t" r="r" b="b"/>
                <a:pathLst>
                  <a:path w="716277" h="188644">
                    <a:moveTo>
                      <a:pt x="5579" y="0"/>
                    </a:moveTo>
                    <a:lnTo>
                      <a:pt x="716278" y="163751"/>
                    </a:lnTo>
                    <a:lnTo>
                      <a:pt x="710371" y="188645"/>
                    </a:lnTo>
                    <a:lnTo>
                      <a:pt x="0" y="24893"/>
                    </a:lnTo>
                    <a:close/>
                  </a:path>
                </a:pathLst>
              </a:custGeom>
              <a:solidFill>
                <a:srgbClr val="FAB529"/>
              </a:solidFill>
              <a:ln w="4687"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8C6C67DE-6742-FBB5-753D-607AEA784E14}"/>
                  </a:ext>
                </a:extLst>
              </p:cNvPr>
              <p:cNvSpPr/>
              <p:nvPr/>
            </p:nvSpPr>
            <p:spPr>
              <a:xfrm>
                <a:off x="6567104" y="2108440"/>
                <a:ext cx="42568" cy="42513"/>
              </a:xfrm>
              <a:custGeom>
                <a:avLst/>
                <a:gdLst>
                  <a:gd name="connsiteX0" fmla="*/ 25979 w 42568"/>
                  <a:gd name="connsiteY0" fmla="*/ 470 h 42513"/>
                  <a:gd name="connsiteX1" fmla="*/ 42013 w 42568"/>
                  <a:gd name="connsiteY1" fmla="*/ 26160 h 42513"/>
                  <a:gd name="connsiteX2" fmla="*/ 16603 w 42568"/>
                  <a:gd name="connsiteY2" fmla="*/ 41959 h 42513"/>
                  <a:gd name="connsiteX3" fmla="*/ 571 w 42568"/>
                  <a:gd name="connsiteY3" fmla="*/ 16550 h 42513"/>
                  <a:gd name="connsiteX4" fmla="*/ 25979 w 42568"/>
                  <a:gd name="connsiteY4" fmla="*/ 470 h 42513"/>
                  <a:gd name="connsiteX5" fmla="*/ 25979 w 42568"/>
                  <a:gd name="connsiteY5" fmla="*/ 470 h 4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8" h="42513">
                    <a:moveTo>
                      <a:pt x="25979" y="470"/>
                    </a:moveTo>
                    <a:cubicBezTo>
                      <a:pt x="37465" y="3142"/>
                      <a:pt x="44685" y="14675"/>
                      <a:pt x="42013" y="26160"/>
                    </a:cubicBezTo>
                    <a:cubicBezTo>
                      <a:pt x="39341" y="37364"/>
                      <a:pt x="27808" y="44631"/>
                      <a:pt x="16603" y="41959"/>
                    </a:cubicBezTo>
                    <a:cubicBezTo>
                      <a:pt x="5118" y="39287"/>
                      <a:pt x="-2148" y="28035"/>
                      <a:pt x="571" y="16550"/>
                    </a:cubicBezTo>
                    <a:cubicBezTo>
                      <a:pt x="3196" y="5017"/>
                      <a:pt x="14682" y="-1921"/>
                      <a:pt x="25979" y="470"/>
                    </a:cubicBezTo>
                    <a:lnTo>
                      <a:pt x="25979" y="470"/>
                    </a:lnTo>
                    <a:close/>
                  </a:path>
                </a:pathLst>
              </a:custGeom>
              <a:solidFill>
                <a:srgbClr val="FBCA27"/>
              </a:solidFill>
              <a:ln w="4687"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3CCF1023-4902-E263-A19A-059C8730913D}"/>
                  </a:ext>
                </a:extLst>
              </p:cNvPr>
              <p:cNvSpPr/>
              <p:nvPr/>
            </p:nvSpPr>
            <p:spPr>
              <a:xfrm>
                <a:off x="5971739" y="2210171"/>
                <a:ext cx="172846" cy="178143"/>
              </a:xfrm>
              <a:custGeom>
                <a:avLst/>
                <a:gdLst>
                  <a:gd name="connsiteX0" fmla="*/ 10126 w 172846"/>
                  <a:gd name="connsiteY0" fmla="*/ 178143 h 178143"/>
                  <a:gd name="connsiteX1" fmla="*/ 0 w 172846"/>
                  <a:gd name="connsiteY1" fmla="*/ 172659 h 178143"/>
                  <a:gd name="connsiteX2" fmla="*/ 93150 w 172846"/>
                  <a:gd name="connsiteY2" fmla="*/ 0 h 178143"/>
                  <a:gd name="connsiteX3" fmla="*/ 172846 w 172846"/>
                  <a:gd name="connsiteY3" fmla="*/ 0 h 178143"/>
                  <a:gd name="connsiteX4" fmla="*/ 172846 w 172846"/>
                  <a:gd name="connsiteY4" fmla="*/ 11532 h 178143"/>
                  <a:gd name="connsiteX5" fmla="*/ 99995 w 172846"/>
                  <a:gd name="connsiteY5" fmla="*/ 11532 h 17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846" h="178143">
                    <a:moveTo>
                      <a:pt x="10126" y="178143"/>
                    </a:moveTo>
                    <a:lnTo>
                      <a:pt x="0" y="172659"/>
                    </a:lnTo>
                    <a:lnTo>
                      <a:pt x="93150" y="0"/>
                    </a:lnTo>
                    <a:lnTo>
                      <a:pt x="172846" y="0"/>
                    </a:lnTo>
                    <a:lnTo>
                      <a:pt x="172846" y="11532"/>
                    </a:lnTo>
                    <a:lnTo>
                      <a:pt x="99995" y="11532"/>
                    </a:lnTo>
                    <a:close/>
                  </a:path>
                </a:pathLst>
              </a:custGeom>
              <a:solidFill>
                <a:srgbClr val="F5B534"/>
              </a:solidFill>
              <a:ln w="4687"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DA3B3E2D-0A97-DA7D-1D19-8672DF51A0D5}"/>
                  </a:ext>
                </a:extLst>
              </p:cNvPr>
              <p:cNvSpPr/>
              <p:nvPr/>
            </p:nvSpPr>
            <p:spPr>
              <a:xfrm>
                <a:off x="5850788" y="1978584"/>
                <a:ext cx="380758" cy="423840"/>
              </a:xfrm>
              <a:custGeom>
                <a:avLst/>
                <a:gdLst>
                  <a:gd name="connsiteX0" fmla="*/ 0 w 380758"/>
                  <a:gd name="connsiteY0" fmla="*/ 17674 h 423840"/>
                  <a:gd name="connsiteX1" fmla="*/ 22221 w 380758"/>
                  <a:gd name="connsiteY1" fmla="*/ 0 h 423840"/>
                  <a:gd name="connsiteX2" fmla="*/ 380758 w 380758"/>
                  <a:gd name="connsiteY2" fmla="*/ 406214 h 423840"/>
                  <a:gd name="connsiteX3" fmla="*/ 358584 w 380758"/>
                  <a:gd name="connsiteY3" fmla="*/ 423841 h 423840"/>
                </a:gdLst>
                <a:ahLst/>
                <a:cxnLst>
                  <a:cxn ang="0">
                    <a:pos x="connsiteX0" y="connsiteY0"/>
                  </a:cxn>
                  <a:cxn ang="0">
                    <a:pos x="connsiteX1" y="connsiteY1"/>
                  </a:cxn>
                  <a:cxn ang="0">
                    <a:pos x="connsiteX2" y="connsiteY2"/>
                  </a:cxn>
                  <a:cxn ang="0">
                    <a:pos x="connsiteX3" y="connsiteY3"/>
                  </a:cxn>
                </a:cxnLst>
                <a:rect l="l" t="t" r="r" b="b"/>
                <a:pathLst>
                  <a:path w="380758" h="423840">
                    <a:moveTo>
                      <a:pt x="0" y="17674"/>
                    </a:moveTo>
                    <a:lnTo>
                      <a:pt x="22221" y="0"/>
                    </a:lnTo>
                    <a:lnTo>
                      <a:pt x="380758" y="406214"/>
                    </a:lnTo>
                    <a:lnTo>
                      <a:pt x="358584" y="423841"/>
                    </a:lnTo>
                    <a:close/>
                  </a:path>
                </a:pathLst>
              </a:custGeom>
              <a:solidFill>
                <a:srgbClr val="FCBE41"/>
              </a:solidFill>
              <a:ln w="4687"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0F2AB57-D8D4-AD92-C899-7C3E6C0C78A7}"/>
                  </a:ext>
                </a:extLst>
              </p:cNvPr>
              <p:cNvSpPr/>
              <p:nvPr/>
            </p:nvSpPr>
            <p:spPr>
              <a:xfrm>
                <a:off x="5847319" y="1965786"/>
                <a:ext cx="28362" cy="421965"/>
              </a:xfrm>
              <a:custGeom>
                <a:avLst/>
                <a:gdLst>
                  <a:gd name="connsiteX0" fmla="*/ 0 w 28362"/>
                  <a:gd name="connsiteY0" fmla="*/ 0 h 421965"/>
                  <a:gd name="connsiteX1" fmla="*/ 28362 w 28362"/>
                  <a:gd name="connsiteY1" fmla="*/ 0 h 421965"/>
                  <a:gd name="connsiteX2" fmla="*/ 28362 w 28362"/>
                  <a:gd name="connsiteY2" fmla="*/ 421966 h 421965"/>
                  <a:gd name="connsiteX3" fmla="*/ 0 w 28362"/>
                  <a:gd name="connsiteY3" fmla="*/ 421966 h 421965"/>
                </a:gdLst>
                <a:ahLst/>
                <a:cxnLst>
                  <a:cxn ang="0">
                    <a:pos x="connsiteX0" y="connsiteY0"/>
                  </a:cxn>
                  <a:cxn ang="0">
                    <a:pos x="connsiteX1" y="connsiteY1"/>
                  </a:cxn>
                  <a:cxn ang="0">
                    <a:pos x="connsiteX2" y="connsiteY2"/>
                  </a:cxn>
                  <a:cxn ang="0">
                    <a:pos x="connsiteX3" y="connsiteY3"/>
                  </a:cxn>
                </a:cxnLst>
                <a:rect l="l" t="t" r="r" b="b"/>
                <a:pathLst>
                  <a:path w="28362" h="421965">
                    <a:moveTo>
                      <a:pt x="0" y="0"/>
                    </a:moveTo>
                    <a:lnTo>
                      <a:pt x="28362" y="0"/>
                    </a:lnTo>
                    <a:lnTo>
                      <a:pt x="28362" y="421966"/>
                    </a:lnTo>
                    <a:lnTo>
                      <a:pt x="0" y="421966"/>
                    </a:lnTo>
                    <a:close/>
                  </a:path>
                </a:pathLst>
              </a:custGeom>
              <a:solidFill>
                <a:srgbClr val="F5B534"/>
              </a:solidFill>
              <a:ln w="4687"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DD1ECBDB-2A22-AB8E-04F0-267F3EEED8DA}"/>
                  </a:ext>
                </a:extLst>
              </p:cNvPr>
              <p:cNvSpPr/>
              <p:nvPr/>
            </p:nvSpPr>
            <p:spPr>
              <a:xfrm>
                <a:off x="7820868" y="2490184"/>
                <a:ext cx="4266" cy="123903"/>
              </a:xfrm>
              <a:custGeom>
                <a:avLst/>
                <a:gdLst>
                  <a:gd name="connsiteX0" fmla="*/ 0 w 4266"/>
                  <a:gd name="connsiteY0" fmla="*/ 0 h 123903"/>
                  <a:gd name="connsiteX1" fmla="*/ 4266 w 4266"/>
                  <a:gd name="connsiteY1" fmla="*/ 0 h 123903"/>
                  <a:gd name="connsiteX2" fmla="*/ 4266 w 4266"/>
                  <a:gd name="connsiteY2" fmla="*/ 123903 h 123903"/>
                  <a:gd name="connsiteX3" fmla="*/ 0 w 4266"/>
                  <a:gd name="connsiteY3" fmla="*/ 123903 h 123903"/>
                </a:gdLst>
                <a:ahLst/>
                <a:cxnLst>
                  <a:cxn ang="0">
                    <a:pos x="connsiteX0" y="connsiteY0"/>
                  </a:cxn>
                  <a:cxn ang="0">
                    <a:pos x="connsiteX1" y="connsiteY1"/>
                  </a:cxn>
                  <a:cxn ang="0">
                    <a:pos x="connsiteX2" y="connsiteY2"/>
                  </a:cxn>
                  <a:cxn ang="0">
                    <a:pos x="connsiteX3" y="connsiteY3"/>
                  </a:cxn>
                </a:cxnLst>
                <a:rect l="l" t="t" r="r" b="b"/>
                <a:pathLst>
                  <a:path w="4266" h="123903">
                    <a:moveTo>
                      <a:pt x="0" y="0"/>
                    </a:moveTo>
                    <a:lnTo>
                      <a:pt x="4266" y="0"/>
                    </a:lnTo>
                    <a:lnTo>
                      <a:pt x="4266" y="123903"/>
                    </a:lnTo>
                    <a:lnTo>
                      <a:pt x="0" y="123903"/>
                    </a:lnTo>
                    <a:close/>
                  </a:path>
                </a:pathLst>
              </a:custGeom>
              <a:solidFill>
                <a:srgbClr val="53616E"/>
              </a:solidFill>
              <a:ln w="4687"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A2918704-D661-C894-92A7-7A83302619AF}"/>
                  </a:ext>
                </a:extLst>
              </p:cNvPr>
              <p:cNvSpPr/>
              <p:nvPr/>
            </p:nvSpPr>
            <p:spPr>
              <a:xfrm>
                <a:off x="6362904" y="2528719"/>
                <a:ext cx="194035" cy="174439"/>
              </a:xfrm>
              <a:custGeom>
                <a:avLst/>
                <a:gdLst>
                  <a:gd name="connsiteX0" fmla="*/ 145047 w 194035"/>
                  <a:gd name="connsiteY0" fmla="*/ 0 h 174439"/>
                  <a:gd name="connsiteX1" fmla="*/ 0 w 194035"/>
                  <a:gd name="connsiteY1" fmla="*/ 0 h 174439"/>
                  <a:gd name="connsiteX2" fmla="*/ 0 w 194035"/>
                  <a:gd name="connsiteY2" fmla="*/ 174440 h 174439"/>
                  <a:gd name="connsiteX3" fmla="*/ 194036 w 194035"/>
                  <a:gd name="connsiteY3" fmla="*/ 174440 h 174439"/>
                </a:gdLst>
                <a:ahLst/>
                <a:cxnLst>
                  <a:cxn ang="0">
                    <a:pos x="connsiteX0" y="connsiteY0"/>
                  </a:cxn>
                  <a:cxn ang="0">
                    <a:pos x="connsiteX1" y="connsiteY1"/>
                  </a:cxn>
                  <a:cxn ang="0">
                    <a:pos x="connsiteX2" y="connsiteY2"/>
                  </a:cxn>
                  <a:cxn ang="0">
                    <a:pos x="connsiteX3" y="connsiteY3"/>
                  </a:cxn>
                </a:cxnLst>
                <a:rect l="l" t="t" r="r" b="b"/>
                <a:pathLst>
                  <a:path w="194035" h="174439">
                    <a:moveTo>
                      <a:pt x="145047" y="0"/>
                    </a:moveTo>
                    <a:lnTo>
                      <a:pt x="0" y="0"/>
                    </a:lnTo>
                    <a:lnTo>
                      <a:pt x="0" y="174440"/>
                    </a:lnTo>
                    <a:lnTo>
                      <a:pt x="194036" y="174440"/>
                    </a:lnTo>
                    <a:close/>
                  </a:path>
                </a:pathLst>
              </a:custGeom>
              <a:solidFill>
                <a:srgbClr val="B4DBF0"/>
              </a:solidFill>
              <a:ln w="4687"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A2E629DD-3461-DB64-D39E-DD1A143A2F87}"/>
                  </a:ext>
                </a:extLst>
              </p:cNvPr>
              <p:cNvSpPr/>
              <p:nvPr/>
            </p:nvSpPr>
            <p:spPr>
              <a:xfrm>
                <a:off x="6368577" y="2554972"/>
                <a:ext cx="138858" cy="146593"/>
              </a:xfrm>
              <a:custGeom>
                <a:avLst/>
                <a:gdLst>
                  <a:gd name="connsiteX0" fmla="*/ 0 w 138858"/>
                  <a:gd name="connsiteY0" fmla="*/ 0 h 146593"/>
                  <a:gd name="connsiteX1" fmla="*/ 0 w 138858"/>
                  <a:gd name="connsiteY1" fmla="*/ 33425 h 146593"/>
                  <a:gd name="connsiteX2" fmla="*/ 107261 w 138858"/>
                  <a:gd name="connsiteY2" fmla="*/ 146593 h 146593"/>
                  <a:gd name="connsiteX3" fmla="*/ 138858 w 138858"/>
                  <a:gd name="connsiteY3" fmla="*/ 146593 h 146593"/>
                </a:gdLst>
                <a:ahLst/>
                <a:cxnLst>
                  <a:cxn ang="0">
                    <a:pos x="connsiteX0" y="connsiteY0"/>
                  </a:cxn>
                  <a:cxn ang="0">
                    <a:pos x="connsiteX1" y="connsiteY1"/>
                  </a:cxn>
                  <a:cxn ang="0">
                    <a:pos x="connsiteX2" y="connsiteY2"/>
                  </a:cxn>
                  <a:cxn ang="0">
                    <a:pos x="connsiteX3" y="connsiteY3"/>
                  </a:cxn>
                </a:cxnLst>
                <a:rect l="l" t="t" r="r" b="b"/>
                <a:pathLst>
                  <a:path w="138858" h="146593">
                    <a:moveTo>
                      <a:pt x="0" y="0"/>
                    </a:moveTo>
                    <a:lnTo>
                      <a:pt x="0" y="33425"/>
                    </a:lnTo>
                    <a:lnTo>
                      <a:pt x="107261" y="146593"/>
                    </a:lnTo>
                    <a:lnTo>
                      <a:pt x="138858" y="146593"/>
                    </a:lnTo>
                    <a:close/>
                  </a:path>
                </a:pathLst>
              </a:custGeom>
              <a:solidFill>
                <a:srgbClr val="DAEEF8"/>
              </a:solidFill>
              <a:ln w="4687"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D5AEB4EE-F01F-2FA7-F05E-F9619E2235CB}"/>
                  </a:ext>
                </a:extLst>
              </p:cNvPr>
              <p:cNvSpPr/>
              <p:nvPr/>
            </p:nvSpPr>
            <p:spPr>
              <a:xfrm>
                <a:off x="6396892" y="2528719"/>
                <a:ext cx="142889" cy="150624"/>
              </a:xfrm>
              <a:custGeom>
                <a:avLst/>
                <a:gdLst>
                  <a:gd name="connsiteX0" fmla="*/ 31597 w 142889"/>
                  <a:gd name="connsiteY0" fmla="*/ 0 h 150624"/>
                  <a:gd name="connsiteX1" fmla="*/ 0 w 142889"/>
                  <a:gd name="connsiteY1" fmla="*/ 0 h 150624"/>
                  <a:gd name="connsiteX2" fmla="*/ 142890 w 142889"/>
                  <a:gd name="connsiteY2" fmla="*/ 150625 h 150624"/>
                  <a:gd name="connsiteX3" fmla="*/ 130326 w 142889"/>
                  <a:gd name="connsiteY3" fmla="*/ 104120 h 150624"/>
                </a:gdLst>
                <a:ahLst/>
                <a:cxnLst>
                  <a:cxn ang="0">
                    <a:pos x="connsiteX0" y="connsiteY0"/>
                  </a:cxn>
                  <a:cxn ang="0">
                    <a:pos x="connsiteX1" y="connsiteY1"/>
                  </a:cxn>
                  <a:cxn ang="0">
                    <a:pos x="connsiteX2" y="connsiteY2"/>
                  </a:cxn>
                  <a:cxn ang="0">
                    <a:pos x="connsiteX3" y="connsiteY3"/>
                  </a:cxn>
                </a:cxnLst>
                <a:rect l="l" t="t" r="r" b="b"/>
                <a:pathLst>
                  <a:path w="142889" h="150624">
                    <a:moveTo>
                      <a:pt x="31597" y="0"/>
                    </a:moveTo>
                    <a:lnTo>
                      <a:pt x="0" y="0"/>
                    </a:lnTo>
                    <a:lnTo>
                      <a:pt x="142890" y="150625"/>
                    </a:lnTo>
                    <a:lnTo>
                      <a:pt x="130326" y="104120"/>
                    </a:lnTo>
                    <a:close/>
                  </a:path>
                </a:pathLst>
              </a:custGeom>
              <a:solidFill>
                <a:srgbClr val="DAEEF8"/>
              </a:solidFill>
              <a:ln w="4687"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62277F62-DB2E-4B69-136A-E1507EBF331E}"/>
                  </a:ext>
                </a:extLst>
              </p:cNvPr>
              <p:cNvSpPr/>
              <p:nvPr/>
            </p:nvSpPr>
            <p:spPr>
              <a:xfrm>
                <a:off x="6362904" y="2533829"/>
                <a:ext cx="13173" cy="150624"/>
              </a:xfrm>
              <a:custGeom>
                <a:avLst/>
                <a:gdLst>
                  <a:gd name="connsiteX0" fmla="*/ 0 w 13173"/>
                  <a:gd name="connsiteY0" fmla="*/ 0 h 150624"/>
                  <a:gd name="connsiteX1" fmla="*/ 13173 w 13173"/>
                  <a:gd name="connsiteY1" fmla="*/ 0 h 150624"/>
                  <a:gd name="connsiteX2" fmla="*/ 13173 w 13173"/>
                  <a:gd name="connsiteY2" fmla="*/ 150625 h 150624"/>
                  <a:gd name="connsiteX3" fmla="*/ 0 w 13173"/>
                  <a:gd name="connsiteY3" fmla="*/ 150625 h 150624"/>
                </a:gdLst>
                <a:ahLst/>
                <a:cxnLst>
                  <a:cxn ang="0">
                    <a:pos x="connsiteX0" y="connsiteY0"/>
                  </a:cxn>
                  <a:cxn ang="0">
                    <a:pos x="connsiteX1" y="connsiteY1"/>
                  </a:cxn>
                  <a:cxn ang="0">
                    <a:pos x="connsiteX2" y="connsiteY2"/>
                  </a:cxn>
                  <a:cxn ang="0">
                    <a:pos x="connsiteX3" y="connsiteY3"/>
                  </a:cxn>
                </a:cxnLst>
                <a:rect l="l" t="t" r="r" b="b"/>
                <a:pathLst>
                  <a:path w="13173" h="150624">
                    <a:moveTo>
                      <a:pt x="0" y="0"/>
                    </a:moveTo>
                    <a:lnTo>
                      <a:pt x="13173" y="0"/>
                    </a:lnTo>
                    <a:lnTo>
                      <a:pt x="13173" y="150625"/>
                    </a:lnTo>
                    <a:lnTo>
                      <a:pt x="0" y="150625"/>
                    </a:lnTo>
                    <a:close/>
                  </a:path>
                </a:pathLst>
              </a:custGeom>
              <a:solidFill>
                <a:srgbClr val="5D6B7A"/>
              </a:solidFill>
              <a:ln w="4687"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A21A4473-B558-44A6-C08C-829536F073E4}"/>
                  </a:ext>
                </a:extLst>
              </p:cNvPr>
              <p:cNvSpPr/>
              <p:nvPr/>
            </p:nvSpPr>
            <p:spPr>
              <a:xfrm>
                <a:off x="6495902" y="2525250"/>
                <a:ext cx="62068" cy="169658"/>
              </a:xfrm>
              <a:custGeom>
                <a:avLst/>
                <a:gdLst>
                  <a:gd name="connsiteX0" fmla="*/ 12845 w 62068"/>
                  <a:gd name="connsiteY0" fmla="*/ 0 h 169658"/>
                  <a:gd name="connsiteX1" fmla="*/ 0 w 62068"/>
                  <a:gd name="connsiteY1" fmla="*/ 3750 h 169658"/>
                  <a:gd name="connsiteX2" fmla="*/ 49271 w 62068"/>
                  <a:gd name="connsiteY2" fmla="*/ 169658 h 169658"/>
                  <a:gd name="connsiteX3" fmla="*/ 62069 w 62068"/>
                  <a:gd name="connsiteY3" fmla="*/ 165908 h 169658"/>
                </a:gdLst>
                <a:ahLst/>
                <a:cxnLst>
                  <a:cxn ang="0">
                    <a:pos x="connsiteX0" y="connsiteY0"/>
                  </a:cxn>
                  <a:cxn ang="0">
                    <a:pos x="connsiteX1" y="connsiteY1"/>
                  </a:cxn>
                  <a:cxn ang="0">
                    <a:pos x="connsiteX2" y="connsiteY2"/>
                  </a:cxn>
                  <a:cxn ang="0">
                    <a:pos x="connsiteX3" y="connsiteY3"/>
                  </a:cxn>
                </a:cxnLst>
                <a:rect l="l" t="t" r="r" b="b"/>
                <a:pathLst>
                  <a:path w="62068" h="169658">
                    <a:moveTo>
                      <a:pt x="12845" y="0"/>
                    </a:moveTo>
                    <a:lnTo>
                      <a:pt x="0" y="3750"/>
                    </a:lnTo>
                    <a:lnTo>
                      <a:pt x="49271" y="169658"/>
                    </a:lnTo>
                    <a:lnTo>
                      <a:pt x="62069" y="165908"/>
                    </a:lnTo>
                    <a:close/>
                  </a:path>
                </a:pathLst>
              </a:custGeom>
              <a:solidFill>
                <a:srgbClr val="5D6B7A"/>
              </a:solidFill>
              <a:ln w="4687"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F7D8CBF7-35E5-288C-11A3-9D0C59DDC327}"/>
                  </a:ext>
                </a:extLst>
              </p:cNvPr>
              <p:cNvSpPr/>
              <p:nvPr/>
            </p:nvSpPr>
            <p:spPr>
              <a:xfrm>
                <a:off x="6268535" y="2417942"/>
                <a:ext cx="103511" cy="59396"/>
              </a:xfrm>
              <a:custGeom>
                <a:avLst/>
                <a:gdLst>
                  <a:gd name="connsiteX0" fmla="*/ 103511 w 103511"/>
                  <a:gd name="connsiteY0" fmla="*/ 59397 h 59396"/>
                  <a:gd name="connsiteX1" fmla="*/ 0 w 103511"/>
                  <a:gd name="connsiteY1" fmla="*/ 59397 h 59396"/>
                  <a:gd name="connsiteX2" fmla="*/ 0 w 103511"/>
                  <a:gd name="connsiteY2" fmla="*/ 0 h 59396"/>
                  <a:gd name="connsiteX3" fmla="*/ 103511 w 103511"/>
                  <a:gd name="connsiteY3" fmla="*/ 0 h 59396"/>
                  <a:gd name="connsiteX4" fmla="*/ 103511 w 103511"/>
                  <a:gd name="connsiteY4" fmla="*/ 59397 h 59396"/>
                  <a:gd name="connsiteX5" fmla="*/ 103511 w 103511"/>
                  <a:gd name="connsiteY5" fmla="*/ 59397 h 59396"/>
                  <a:gd name="connsiteX6" fmla="*/ 6892 w 103511"/>
                  <a:gd name="connsiteY6" fmla="*/ 52459 h 59396"/>
                  <a:gd name="connsiteX7" fmla="*/ 96526 w 103511"/>
                  <a:gd name="connsiteY7" fmla="*/ 52459 h 59396"/>
                  <a:gd name="connsiteX8" fmla="*/ 96526 w 103511"/>
                  <a:gd name="connsiteY8" fmla="*/ 6938 h 59396"/>
                  <a:gd name="connsiteX9" fmla="*/ 6892 w 103511"/>
                  <a:gd name="connsiteY9" fmla="*/ 6938 h 59396"/>
                  <a:gd name="connsiteX10" fmla="*/ 6892 w 103511"/>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1" h="59396">
                    <a:moveTo>
                      <a:pt x="103511" y="59397"/>
                    </a:moveTo>
                    <a:lnTo>
                      <a:pt x="0" y="59397"/>
                    </a:lnTo>
                    <a:lnTo>
                      <a:pt x="0" y="0"/>
                    </a:lnTo>
                    <a:lnTo>
                      <a:pt x="103511" y="0"/>
                    </a:lnTo>
                    <a:lnTo>
                      <a:pt x="103511" y="59397"/>
                    </a:lnTo>
                    <a:lnTo>
                      <a:pt x="103511" y="59397"/>
                    </a:lnTo>
                    <a:close/>
                    <a:moveTo>
                      <a:pt x="6892" y="52459"/>
                    </a:moveTo>
                    <a:lnTo>
                      <a:pt x="96526" y="52459"/>
                    </a:lnTo>
                    <a:lnTo>
                      <a:pt x="96526" y="6938"/>
                    </a:lnTo>
                    <a:lnTo>
                      <a:pt x="6892" y="6938"/>
                    </a:lnTo>
                    <a:lnTo>
                      <a:pt x="6892" y="52459"/>
                    </a:lnTo>
                    <a:close/>
                  </a:path>
                </a:pathLst>
              </a:custGeom>
              <a:solidFill>
                <a:srgbClr val="FBCA27"/>
              </a:solidFill>
              <a:ln w="4687"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516F1759-FBC9-5AAA-B767-30480EA4EBE8}"/>
                  </a:ext>
                </a:extLst>
              </p:cNvPr>
              <p:cNvSpPr/>
              <p:nvPr/>
            </p:nvSpPr>
            <p:spPr>
              <a:xfrm>
                <a:off x="6365061" y="2417942"/>
                <a:ext cx="103557" cy="59396"/>
              </a:xfrm>
              <a:custGeom>
                <a:avLst/>
                <a:gdLst>
                  <a:gd name="connsiteX0" fmla="*/ 103557 w 103557"/>
                  <a:gd name="connsiteY0" fmla="*/ 59397 h 59396"/>
                  <a:gd name="connsiteX1" fmla="*/ 0 w 103557"/>
                  <a:gd name="connsiteY1" fmla="*/ 59397 h 59396"/>
                  <a:gd name="connsiteX2" fmla="*/ 0 w 103557"/>
                  <a:gd name="connsiteY2" fmla="*/ 0 h 59396"/>
                  <a:gd name="connsiteX3" fmla="*/ 103557 w 103557"/>
                  <a:gd name="connsiteY3" fmla="*/ 0 h 59396"/>
                  <a:gd name="connsiteX4" fmla="*/ 103557 w 103557"/>
                  <a:gd name="connsiteY4" fmla="*/ 59397 h 59396"/>
                  <a:gd name="connsiteX5" fmla="*/ 103557 w 103557"/>
                  <a:gd name="connsiteY5" fmla="*/ 59397 h 59396"/>
                  <a:gd name="connsiteX6" fmla="*/ 6985 w 103557"/>
                  <a:gd name="connsiteY6" fmla="*/ 52459 h 59396"/>
                  <a:gd name="connsiteX7" fmla="*/ 96619 w 103557"/>
                  <a:gd name="connsiteY7" fmla="*/ 52459 h 59396"/>
                  <a:gd name="connsiteX8" fmla="*/ 96619 w 103557"/>
                  <a:gd name="connsiteY8" fmla="*/ 6938 h 59396"/>
                  <a:gd name="connsiteX9" fmla="*/ 6985 w 103557"/>
                  <a:gd name="connsiteY9" fmla="*/ 6938 h 59396"/>
                  <a:gd name="connsiteX10" fmla="*/ 6985 w 103557"/>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96">
                    <a:moveTo>
                      <a:pt x="103557" y="59397"/>
                    </a:moveTo>
                    <a:lnTo>
                      <a:pt x="0" y="59397"/>
                    </a:lnTo>
                    <a:lnTo>
                      <a:pt x="0" y="0"/>
                    </a:lnTo>
                    <a:lnTo>
                      <a:pt x="103557" y="0"/>
                    </a:lnTo>
                    <a:lnTo>
                      <a:pt x="103557" y="59397"/>
                    </a:lnTo>
                    <a:lnTo>
                      <a:pt x="103557" y="59397"/>
                    </a:lnTo>
                    <a:close/>
                    <a:moveTo>
                      <a:pt x="6985" y="52459"/>
                    </a:moveTo>
                    <a:lnTo>
                      <a:pt x="96619" y="52459"/>
                    </a:lnTo>
                    <a:lnTo>
                      <a:pt x="96619" y="6938"/>
                    </a:lnTo>
                    <a:lnTo>
                      <a:pt x="6985" y="6938"/>
                    </a:lnTo>
                    <a:lnTo>
                      <a:pt x="6985" y="52459"/>
                    </a:lnTo>
                    <a:close/>
                  </a:path>
                </a:pathLst>
              </a:custGeom>
              <a:solidFill>
                <a:srgbClr val="FBCA27"/>
              </a:solidFill>
              <a:ln w="4687"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C468557-9909-2870-1A34-33FDED65B32D}"/>
                  </a:ext>
                </a:extLst>
              </p:cNvPr>
              <p:cNvSpPr/>
              <p:nvPr/>
            </p:nvSpPr>
            <p:spPr>
              <a:xfrm>
                <a:off x="6461680" y="2417942"/>
                <a:ext cx="103510" cy="59396"/>
              </a:xfrm>
              <a:custGeom>
                <a:avLst/>
                <a:gdLst>
                  <a:gd name="connsiteX0" fmla="*/ 103511 w 103510"/>
                  <a:gd name="connsiteY0" fmla="*/ 59397 h 59396"/>
                  <a:gd name="connsiteX1" fmla="*/ 0 w 103510"/>
                  <a:gd name="connsiteY1" fmla="*/ 59397 h 59396"/>
                  <a:gd name="connsiteX2" fmla="*/ 0 w 103510"/>
                  <a:gd name="connsiteY2" fmla="*/ 0 h 59396"/>
                  <a:gd name="connsiteX3" fmla="*/ 103511 w 103510"/>
                  <a:gd name="connsiteY3" fmla="*/ 0 h 59396"/>
                  <a:gd name="connsiteX4" fmla="*/ 103511 w 103510"/>
                  <a:gd name="connsiteY4" fmla="*/ 59397 h 59396"/>
                  <a:gd name="connsiteX5" fmla="*/ 103511 w 103510"/>
                  <a:gd name="connsiteY5" fmla="*/ 59397 h 59396"/>
                  <a:gd name="connsiteX6" fmla="*/ 6938 w 103510"/>
                  <a:gd name="connsiteY6" fmla="*/ 52459 h 59396"/>
                  <a:gd name="connsiteX7" fmla="*/ 96572 w 103510"/>
                  <a:gd name="connsiteY7" fmla="*/ 52459 h 59396"/>
                  <a:gd name="connsiteX8" fmla="*/ 96572 w 103510"/>
                  <a:gd name="connsiteY8" fmla="*/ 6938 h 59396"/>
                  <a:gd name="connsiteX9" fmla="*/ 6938 w 103510"/>
                  <a:gd name="connsiteY9" fmla="*/ 6938 h 59396"/>
                  <a:gd name="connsiteX10" fmla="*/ 6938 w 103510"/>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0" h="59396">
                    <a:moveTo>
                      <a:pt x="103511" y="59397"/>
                    </a:moveTo>
                    <a:lnTo>
                      <a:pt x="0" y="59397"/>
                    </a:lnTo>
                    <a:lnTo>
                      <a:pt x="0" y="0"/>
                    </a:lnTo>
                    <a:lnTo>
                      <a:pt x="103511" y="0"/>
                    </a:lnTo>
                    <a:lnTo>
                      <a:pt x="103511" y="59397"/>
                    </a:lnTo>
                    <a:lnTo>
                      <a:pt x="103511" y="59397"/>
                    </a:lnTo>
                    <a:close/>
                    <a:moveTo>
                      <a:pt x="6938" y="52459"/>
                    </a:moveTo>
                    <a:lnTo>
                      <a:pt x="96572" y="52459"/>
                    </a:lnTo>
                    <a:lnTo>
                      <a:pt x="96572" y="6938"/>
                    </a:lnTo>
                    <a:lnTo>
                      <a:pt x="6938" y="6938"/>
                    </a:lnTo>
                    <a:lnTo>
                      <a:pt x="6938" y="52459"/>
                    </a:lnTo>
                    <a:close/>
                  </a:path>
                </a:pathLst>
              </a:custGeom>
              <a:solidFill>
                <a:srgbClr val="FBCA27"/>
              </a:solidFill>
              <a:ln w="4687"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F1DEAB5-35DF-E5AE-9C82-53A76F7ABCE6}"/>
                  </a:ext>
                </a:extLst>
              </p:cNvPr>
              <p:cNvSpPr/>
              <p:nvPr/>
            </p:nvSpPr>
            <p:spPr>
              <a:xfrm>
                <a:off x="6558252" y="2417942"/>
                <a:ext cx="103557" cy="59396"/>
              </a:xfrm>
              <a:custGeom>
                <a:avLst/>
                <a:gdLst>
                  <a:gd name="connsiteX0" fmla="*/ 103557 w 103557"/>
                  <a:gd name="connsiteY0" fmla="*/ 59397 h 59396"/>
                  <a:gd name="connsiteX1" fmla="*/ 0 w 103557"/>
                  <a:gd name="connsiteY1" fmla="*/ 59397 h 59396"/>
                  <a:gd name="connsiteX2" fmla="*/ 0 w 103557"/>
                  <a:gd name="connsiteY2" fmla="*/ 0 h 59396"/>
                  <a:gd name="connsiteX3" fmla="*/ 103557 w 103557"/>
                  <a:gd name="connsiteY3" fmla="*/ 0 h 59396"/>
                  <a:gd name="connsiteX4" fmla="*/ 103557 w 103557"/>
                  <a:gd name="connsiteY4" fmla="*/ 59397 h 59396"/>
                  <a:gd name="connsiteX5" fmla="*/ 103557 w 103557"/>
                  <a:gd name="connsiteY5" fmla="*/ 59397 h 59396"/>
                  <a:gd name="connsiteX6" fmla="*/ 6938 w 103557"/>
                  <a:gd name="connsiteY6" fmla="*/ 52459 h 59396"/>
                  <a:gd name="connsiteX7" fmla="*/ 96572 w 103557"/>
                  <a:gd name="connsiteY7" fmla="*/ 52459 h 59396"/>
                  <a:gd name="connsiteX8" fmla="*/ 96572 w 103557"/>
                  <a:gd name="connsiteY8" fmla="*/ 6938 h 59396"/>
                  <a:gd name="connsiteX9" fmla="*/ 6938 w 103557"/>
                  <a:gd name="connsiteY9" fmla="*/ 6938 h 59396"/>
                  <a:gd name="connsiteX10" fmla="*/ 6938 w 103557"/>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96">
                    <a:moveTo>
                      <a:pt x="103557" y="59397"/>
                    </a:moveTo>
                    <a:lnTo>
                      <a:pt x="0" y="59397"/>
                    </a:lnTo>
                    <a:lnTo>
                      <a:pt x="0" y="0"/>
                    </a:lnTo>
                    <a:lnTo>
                      <a:pt x="103557" y="0"/>
                    </a:lnTo>
                    <a:lnTo>
                      <a:pt x="103557" y="59397"/>
                    </a:lnTo>
                    <a:lnTo>
                      <a:pt x="103557" y="59397"/>
                    </a:lnTo>
                    <a:close/>
                    <a:moveTo>
                      <a:pt x="6938" y="52459"/>
                    </a:moveTo>
                    <a:lnTo>
                      <a:pt x="96572" y="52459"/>
                    </a:lnTo>
                    <a:lnTo>
                      <a:pt x="96572" y="6938"/>
                    </a:lnTo>
                    <a:lnTo>
                      <a:pt x="6938" y="6938"/>
                    </a:lnTo>
                    <a:lnTo>
                      <a:pt x="6938" y="52459"/>
                    </a:lnTo>
                    <a:close/>
                  </a:path>
                </a:pathLst>
              </a:custGeom>
              <a:solidFill>
                <a:srgbClr val="FBCA27"/>
              </a:solidFill>
              <a:ln w="4687"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15228288-4967-A73B-563F-7D3CB1E30D1C}"/>
                  </a:ext>
                </a:extLst>
              </p:cNvPr>
              <p:cNvSpPr/>
              <p:nvPr/>
            </p:nvSpPr>
            <p:spPr>
              <a:xfrm>
                <a:off x="6654872" y="2417942"/>
                <a:ext cx="103510" cy="59396"/>
              </a:xfrm>
              <a:custGeom>
                <a:avLst/>
                <a:gdLst>
                  <a:gd name="connsiteX0" fmla="*/ 103511 w 103510"/>
                  <a:gd name="connsiteY0" fmla="*/ 59397 h 59396"/>
                  <a:gd name="connsiteX1" fmla="*/ 0 w 103510"/>
                  <a:gd name="connsiteY1" fmla="*/ 59397 h 59396"/>
                  <a:gd name="connsiteX2" fmla="*/ 0 w 103510"/>
                  <a:gd name="connsiteY2" fmla="*/ 0 h 59396"/>
                  <a:gd name="connsiteX3" fmla="*/ 103511 w 103510"/>
                  <a:gd name="connsiteY3" fmla="*/ 0 h 59396"/>
                  <a:gd name="connsiteX4" fmla="*/ 103511 w 103510"/>
                  <a:gd name="connsiteY4" fmla="*/ 59397 h 59396"/>
                  <a:gd name="connsiteX5" fmla="*/ 103511 w 103510"/>
                  <a:gd name="connsiteY5" fmla="*/ 59397 h 59396"/>
                  <a:gd name="connsiteX6" fmla="*/ 6938 w 103510"/>
                  <a:gd name="connsiteY6" fmla="*/ 52459 h 59396"/>
                  <a:gd name="connsiteX7" fmla="*/ 96572 w 103510"/>
                  <a:gd name="connsiteY7" fmla="*/ 52459 h 59396"/>
                  <a:gd name="connsiteX8" fmla="*/ 96572 w 103510"/>
                  <a:gd name="connsiteY8" fmla="*/ 6938 h 59396"/>
                  <a:gd name="connsiteX9" fmla="*/ 6938 w 103510"/>
                  <a:gd name="connsiteY9" fmla="*/ 6938 h 59396"/>
                  <a:gd name="connsiteX10" fmla="*/ 6938 w 103510"/>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0" h="59396">
                    <a:moveTo>
                      <a:pt x="103511" y="59397"/>
                    </a:moveTo>
                    <a:lnTo>
                      <a:pt x="0" y="59397"/>
                    </a:lnTo>
                    <a:lnTo>
                      <a:pt x="0" y="0"/>
                    </a:lnTo>
                    <a:lnTo>
                      <a:pt x="103511" y="0"/>
                    </a:lnTo>
                    <a:lnTo>
                      <a:pt x="103511" y="59397"/>
                    </a:lnTo>
                    <a:lnTo>
                      <a:pt x="103511" y="59397"/>
                    </a:lnTo>
                    <a:close/>
                    <a:moveTo>
                      <a:pt x="6938" y="52459"/>
                    </a:moveTo>
                    <a:lnTo>
                      <a:pt x="96572" y="52459"/>
                    </a:lnTo>
                    <a:lnTo>
                      <a:pt x="96572" y="6938"/>
                    </a:lnTo>
                    <a:lnTo>
                      <a:pt x="6938" y="6938"/>
                    </a:lnTo>
                    <a:lnTo>
                      <a:pt x="6938" y="52459"/>
                    </a:lnTo>
                    <a:close/>
                  </a:path>
                </a:pathLst>
              </a:custGeom>
              <a:solidFill>
                <a:srgbClr val="FBCA27"/>
              </a:solidFill>
              <a:ln w="4687"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E2B7E5C7-A544-BD94-587C-1B5321AC2823}"/>
                  </a:ext>
                </a:extLst>
              </p:cNvPr>
              <p:cNvSpPr/>
              <p:nvPr/>
            </p:nvSpPr>
            <p:spPr>
              <a:xfrm>
                <a:off x="6751491" y="2417942"/>
                <a:ext cx="103511" cy="59396"/>
              </a:xfrm>
              <a:custGeom>
                <a:avLst/>
                <a:gdLst>
                  <a:gd name="connsiteX0" fmla="*/ 103511 w 103511"/>
                  <a:gd name="connsiteY0" fmla="*/ 59397 h 59396"/>
                  <a:gd name="connsiteX1" fmla="*/ 0 w 103511"/>
                  <a:gd name="connsiteY1" fmla="*/ 59397 h 59396"/>
                  <a:gd name="connsiteX2" fmla="*/ 0 w 103511"/>
                  <a:gd name="connsiteY2" fmla="*/ 0 h 59396"/>
                  <a:gd name="connsiteX3" fmla="*/ 103511 w 103511"/>
                  <a:gd name="connsiteY3" fmla="*/ 0 h 59396"/>
                  <a:gd name="connsiteX4" fmla="*/ 103511 w 103511"/>
                  <a:gd name="connsiteY4" fmla="*/ 59397 h 59396"/>
                  <a:gd name="connsiteX5" fmla="*/ 103511 w 103511"/>
                  <a:gd name="connsiteY5" fmla="*/ 59397 h 59396"/>
                  <a:gd name="connsiteX6" fmla="*/ 6891 w 103511"/>
                  <a:gd name="connsiteY6" fmla="*/ 52459 h 59396"/>
                  <a:gd name="connsiteX7" fmla="*/ 96525 w 103511"/>
                  <a:gd name="connsiteY7" fmla="*/ 52459 h 59396"/>
                  <a:gd name="connsiteX8" fmla="*/ 96525 w 103511"/>
                  <a:gd name="connsiteY8" fmla="*/ 6938 h 59396"/>
                  <a:gd name="connsiteX9" fmla="*/ 6891 w 103511"/>
                  <a:gd name="connsiteY9" fmla="*/ 6938 h 59396"/>
                  <a:gd name="connsiteX10" fmla="*/ 6891 w 103511"/>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1" h="59396">
                    <a:moveTo>
                      <a:pt x="103511" y="59397"/>
                    </a:moveTo>
                    <a:lnTo>
                      <a:pt x="0" y="59397"/>
                    </a:lnTo>
                    <a:lnTo>
                      <a:pt x="0" y="0"/>
                    </a:lnTo>
                    <a:lnTo>
                      <a:pt x="103511" y="0"/>
                    </a:lnTo>
                    <a:lnTo>
                      <a:pt x="103511" y="59397"/>
                    </a:lnTo>
                    <a:lnTo>
                      <a:pt x="103511" y="59397"/>
                    </a:lnTo>
                    <a:close/>
                    <a:moveTo>
                      <a:pt x="6891" y="52459"/>
                    </a:moveTo>
                    <a:lnTo>
                      <a:pt x="96525" y="52459"/>
                    </a:lnTo>
                    <a:lnTo>
                      <a:pt x="96525" y="6938"/>
                    </a:lnTo>
                    <a:lnTo>
                      <a:pt x="6891" y="6938"/>
                    </a:lnTo>
                    <a:lnTo>
                      <a:pt x="6891" y="52459"/>
                    </a:lnTo>
                    <a:close/>
                  </a:path>
                </a:pathLst>
              </a:custGeom>
              <a:solidFill>
                <a:srgbClr val="FBCA27"/>
              </a:solidFill>
              <a:ln w="4687"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6C91E962-DD20-CEF9-0EE7-CC6A4C85ADA8}"/>
                  </a:ext>
                </a:extLst>
              </p:cNvPr>
              <p:cNvSpPr/>
              <p:nvPr/>
            </p:nvSpPr>
            <p:spPr>
              <a:xfrm>
                <a:off x="6848063" y="2417942"/>
                <a:ext cx="103511" cy="59396"/>
              </a:xfrm>
              <a:custGeom>
                <a:avLst/>
                <a:gdLst>
                  <a:gd name="connsiteX0" fmla="*/ 103511 w 103511"/>
                  <a:gd name="connsiteY0" fmla="*/ 59397 h 59396"/>
                  <a:gd name="connsiteX1" fmla="*/ 0 w 103511"/>
                  <a:gd name="connsiteY1" fmla="*/ 59397 h 59396"/>
                  <a:gd name="connsiteX2" fmla="*/ 0 w 103511"/>
                  <a:gd name="connsiteY2" fmla="*/ 0 h 59396"/>
                  <a:gd name="connsiteX3" fmla="*/ 103511 w 103511"/>
                  <a:gd name="connsiteY3" fmla="*/ 0 h 59396"/>
                  <a:gd name="connsiteX4" fmla="*/ 103511 w 103511"/>
                  <a:gd name="connsiteY4" fmla="*/ 59397 h 59396"/>
                  <a:gd name="connsiteX5" fmla="*/ 103511 w 103511"/>
                  <a:gd name="connsiteY5" fmla="*/ 59397 h 59396"/>
                  <a:gd name="connsiteX6" fmla="*/ 6939 w 103511"/>
                  <a:gd name="connsiteY6" fmla="*/ 52459 h 59396"/>
                  <a:gd name="connsiteX7" fmla="*/ 96573 w 103511"/>
                  <a:gd name="connsiteY7" fmla="*/ 52459 h 59396"/>
                  <a:gd name="connsiteX8" fmla="*/ 96573 w 103511"/>
                  <a:gd name="connsiteY8" fmla="*/ 6938 h 59396"/>
                  <a:gd name="connsiteX9" fmla="*/ 6939 w 103511"/>
                  <a:gd name="connsiteY9" fmla="*/ 6938 h 59396"/>
                  <a:gd name="connsiteX10" fmla="*/ 6939 w 103511"/>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1" h="59396">
                    <a:moveTo>
                      <a:pt x="103511" y="59397"/>
                    </a:moveTo>
                    <a:lnTo>
                      <a:pt x="0" y="59397"/>
                    </a:lnTo>
                    <a:lnTo>
                      <a:pt x="0" y="0"/>
                    </a:lnTo>
                    <a:lnTo>
                      <a:pt x="103511" y="0"/>
                    </a:lnTo>
                    <a:lnTo>
                      <a:pt x="103511" y="59397"/>
                    </a:lnTo>
                    <a:lnTo>
                      <a:pt x="103511" y="59397"/>
                    </a:lnTo>
                    <a:close/>
                    <a:moveTo>
                      <a:pt x="6939" y="52459"/>
                    </a:moveTo>
                    <a:lnTo>
                      <a:pt x="96573" y="52459"/>
                    </a:lnTo>
                    <a:lnTo>
                      <a:pt x="96573" y="6938"/>
                    </a:lnTo>
                    <a:lnTo>
                      <a:pt x="6939" y="6938"/>
                    </a:lnTo>
                    <a:lnTo>
                      <a:pt x="6939" y="52459"/>
                    </a:lnTo>
                    <a:close/>
                  </a:path>
                </a:pathLst>
              </a:custGeom>
              <a:solidFill>
                <a:srgbClr val="FBCA27"/>
              </a:solidFill>
              <a:ln w="4687"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B0FA3E82-F387-6452-BF6F-DAD355254C9F}"/>
                  </a:ext>
                </a:extLst>
              </p:cNvPr>
              <p:cNvSpPr/>
              <p:nvPr/>
            </p:nvSpPr>
            <p:spPr>
              <a:xfrm>
                <a:off x="6944636" y="2417942"/>
                <a:ext cx="103557" cy="59396"/>
              </a:xfrm>
              <a:custGeom>
                <a:avLst/>
                <a:gdLst>
                  <a:gd name="connsiteX0" fmla="*/ 103557 w 103557"/>
                  <a:gd name="connsiteY0" fmla="*/ 59397 h 59396"/>
                  <a:gd name="connsiteX1" fmla="*/ 0 w 103557"/>
                  <a:gd name="connsiteY1" fmla="*/ 59397 h 59396"/>
                  <a:gd name="connsiteX2" fmla="*/ 0 w 103557"/>
                  <a:gd name="connsiteY2" fmla="*/ 0 h 59396"/>
                  <a:gd name="connsiteX3" fmla="*/ 103557 w 103557"/>
                  <a:gd name="connsiteY3" fmla="*/ 0 h 59396"/>
                  <a:gd name="connsiteX4" fmla="*/ 103557 w 103557"/>
                  <a:gd name="connsiteY4" fmla="*/ 59397 h 59396"/>
                  <a:gd name="connsiteX5" fmla="*/ 103557 w 103557"/>
                  <a:gd name="connsiteY5" fmla="*/ 59397 h 59396"/>
                  <a:gd name="connsiteX6" fmla="*/ 6938 w 103557"/>
                  <a:gd name="connsiteY6" fmla="*/ 52459 h 59396"/>
                  <a:gd name="connsiteX7" fmla="*/ 96572 w 103557"/>
                  <a:gd name="connsiteY7" fmla="*/ 52459 h 59396"/>
                  <a:gd name="connsiteX8" fmla="*/ 96572 w 103557"/>
                  <a:gd name="connsiteY8" fmla="*/ 6938 h 59396"/>
                  <a:gd name="connsiteX9" fmla="*/ 6938 w 103557"/>
                  <a:gd name="connsiteY9" fmla="*/ 6938 h 59396"/>
                  <a:gd name="connsiteX10" fmla="*/ 6938 w 103557"/>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96">
                    <a:moveTo>
                      <a:pt x="103557" y="59397"/>
                    </a:moveTo>
                    <a:lnTo>
                      <a:pt x="0" y="59397"/>
                    </a:lnTo>
                    <a:lnTo>
                      <a:pt x="0" y="0"/>
                    </a:lnTo>
                    <a:lnTo>
                      <a:pt x="103557" y="0"/>
                    </a:lnTo>
                    <a:lnTo>
                      <a:pt x="103557" y="59397"/>
                    </a:lnTo>
                    <a:lnTo>
                      <a:pt x="103557" y="59397"/>
                    </a:lnTo>
                    <a:close/>
                    <a:moveTo>
                      <a:pt x="6938" y="52459"/>
                    </a:moveTo>
                    <a:lnTo>
                      <a:pt x="96572" y="52459"/>
                    </a:lnTo>
                    <a:lnTo>
                      <a:pt x="96572" y="6938"/>
                    </a:lnTo>
                    <a:lnTo>
                      <a:pt x="6938" y="6938"/>
                    </a:lnTo>
                    <a:lnTo>
                      <a:pt x="6938" y="52459"/>
                    </a:lnTo>
                    <a:close/>
                  </a:path>
                </a:pathLst>
              </a:custGeom>
              <a:solidFill>
                <a:srgbClr val="FBCA27"/>
              </a:solidFill>
              <a:ln w="4687"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8A71541-05CE-7F83-39C0-0937A03F923D}"/>
                  </a:ext>
                </a:extLst>
              </p:cNvPr>
              <p:cNvSpPr/>
              <p:nvPr/>
            </p:nvSpPr>
            <p:spPr>
              <a:xfrm>
                <a:off x="7041209" y="2417942"/>
                <a:ext cx="103557" cy="59396"/>
              </a:xfrm>
              <a:custGeom>
                <a:avLst/>
                <a:gdLst>
                  <a:gd name="connsiteX0" fmla="*/ 103557 w 103557"/>
                  <a:gd name="connsiteY0" fmla="*/ 59397 h 59396"/>
                  <a:gd name="connsiteX1" fmla="*/ 0 w 103557"/>
                  <a:gd name="connsiteY1" fmla="*/ 59397 h 59396"/>
                  <a:gd name="connsiteX2" fmla="*/ 0 w 103557"/>
                  <a:gd name="connsiteY2" fmla="*/ 0 h 59396"/>
                  <a:gd name="connsiteX3" fmla="*/ 103557 w 103557"/>
                  <a:gd name="connsiteY3" fmla="*/ 0 h 59396"/>
                  <a:gd name="connsiteX4" fmla="*/ 103557 w 103557"/>
                  <a:gd name="connsiteY4" fmla="*/ 59397 h 59396"/>
                  <a:gd name="connsiteX5" fmla="*/ 103557 w 103557"/>
                  <a:gd name="connsiteY5" fmla="*/ 59397 h 59396"/>
                  <a:gd name="connsiteX6" fmla="*/ 6985 w 103557"/>
                  <a:gd name="connsiteY6" fmla="*/ 52459 h 59396"/>
                  <a:gd name="connsiteX7" fmla="*/ 96619 w 103557"/>
                  <a:gd name="connsiteY7" fmla="*/ 52459 h 59396"/>
                  <a:gd name="connsiteX8" fmla="*/ 96619 w 103557"/>
                  <a:gd name="connsiteY8" fmla="*/ 6938 h 59396"/>
                  <a:gd name="connsiteX9" fmla="*/ 6985 w 103557"/>
                  <a:gd name="connsiteY9" fmla="*/ 6938 h 59396"/>
                  <a:gd name="connsiteX10" fmla="*/ 6985 w 103557"/>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96">
                    <a:moveTo>
                      <a:pt x="103557" y="59397"/>
                    </a:moveTo>
                    <a:lnTo>
                      <a:pt x="0" y="59397"/>
                    </a:lnTo>
                    <a:lnTo>
                      <a:pt x="0" y="0"/>
                    </a:lnTo>
                    <a:lnTo>
                      <a:pt x="103557" y="0"/>
                    </a:lnTo>
                    <a:lnTo>
                      <a:pt x="103557" y="59397"/>
                    </a:lnTo>
                    <a:lnTo>
                      <a:pt x="103557" y="59397"/>
                    </a:lnTo>
                    <a:close/>
                    <a:moveTo>
                      <a:pt x="6985" y="52459"/>
                    </a:moveTo>
                    <a:lnTo>
                      <a:pt x="96619" y="52459"/>
                    </a:lnTo>
                    <a:lnTo>
                      <a:pt x="96619" y="6938"/>
                    </a:lnTo>
                    <a:lnTo>
                      <a:pt x="6985" y="6938"/>
                    </a:lnTo>
                    <a:lnTo>
                      <a:pt x="6985" y="52459"/>
                    </a:lnTo>
                    <a:close/>
                  </a:path>
                </a:pathLst>
              </a:custGeom>
              <a:solidFill>
                <a:srgbClr val="FBCA27"/>
              </a:solidFill>
              <a:ln w="4687"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EC5752EA-F51B-A86C-7AB3-A52C65355A8C}"/>
                  </a:ext>
                </a:extLst>
              </p:cNvPr>
              <p:cNvSpPr/>
              <p:nvPr/>
            </p:nvSpPr>
            <p:spPr>
              <a:xfrm>
                <a:off x="7137828" y="2417942"/>
                <a:ext cx="103557" cy="59396"/>
              </a:xfrm>
              <a:custGeom>
                <a:avLst/>
                <a:gdLst>
                  <a:gd name="connsiteX0" fmla="*/ 103557 w 103557"/>
                  <a:gd name="connsiteY0" fmla="*/ 59397 h 59396"/>
                  <a:gd name="connsiteX1" fmla="*/ 0 w 103557"/>
                  <a:gd name="connsiteY1" fmla="*/ 59397 h 59396"/>
                  <a:gd name="connsiteX2" fmla="*/ 0 w 103557"/>
                  <a:gd name="connsiteY2" fmla="*/ 0 h 59396"/>
                  <a:gd name="connsiteX3" fmla="*/ 103557 w 103557"/>
                  <a:gd name="connsiteY3" fmla="*/ 0 h 59396"/>
                  <a:gd name="connsiteX4" fmla="*/ 103557 w 103557"/>
                  <a:gd name="connsiteY4" fmla="*/ 59397 h 59396"/>
                  <a:gd name="connsiteX5" fmla="*/ 103557 w 103557"/>
                  <a:gd name="connsiteY5" fmla="*/ 59397 h 59396"/>
                  <a:gd name="connsiteX6" fmla="*/ 6938 w 103557"/>
                  <a:gd name="connsiteY6" fmla="*/ 52459 h 59396"/>
                  <a:gd name="connsiteX7" fmla="*/ 96572 w 103557"/>
                  <a:gd name="connsiteY7" fmla="*/ 52459 h 59396"/>
                  <a:gd name="connsiteX8" fmla="*/ 96572 w 103557"/>
                  <a:gd name="connsiteY8" fmla="*/ 6938 h 59396"/>
                  <a:gd name="connsiteX9" fmla="*/ 6938 w 103557"/>
                  <a:gd name="connsiteY9" fmla="*/ 6938 h 59396"/>
                  <a:gd name="connsiteX10" fmla="*/ 6938 w 103557"/>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96">
                    <a:moveTo>
                      <a:pt x="103557" y="59397"/>
                    </a:moveTo>
                    <a:lnTo>
                      <a:pt x="0" y="59397"/>
                    </a:lnTo>
                    <a:lnTo>
                      <a:pt x="0" y="0"/>
                    </a:lnTo>
                    <a:lnTo>
                      <a:pt x="103557" y="0"/>
                    </a:lnTo>
                    <a:lnTo>
                      <a:pt x="103557" y="59397"/>
                    </a:lnTo>
                    <a:lnTo>
                      <a:pt x="103557" y="59397"/>
                    </a:lnTo>
                    <a:close/>
                    <a:moveTo>
                      <a:pt x="6938" y="52459"/>
                    </a:moveTo>
                    <a:lnTo>
                      <a:pt x="96572" y="52459"/>
                    </a:lnTo>
                    <a:lnTo>
                      <a:pt x="96572" y="6938"/>
                    </a:lnTo>
                    <a:lnTo>
                      <a:pt x="6938" y="6938"/>
                    </a:lnTo>
                    <a:lnTo>
                      <a:pt x="6938" y="52459"/>
                    </a:lnTo>
                    <a:close/>
                  </a:path>
                </a:pathLst>
              </a:custGeom>
              <a:solidFill>
                <a:srgbClr val="FBCA27"/>
              </a:solidFill>
              <a:ln w="4687"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B3CC954-BAF5-AE3C-A5C5-C12CFD654F7E}"/>
                  </a:ext>
                </a:extLst>
              </p:cNvPr>
              <p:cNvSpPr/>
              <p:nvPr/>
            </p:nvSpPr>
            <p:spPr>
              <a:xfrm>
                <a:off x="7234401" y="2417942"/>
                <a:ext cx="103557" cy="59396"/>
              </a:xfrm>
              <a:custGeom>
                <a:avLst/>
                <a:gdLst>
                  <a:gd name="connsiteX0" fmla="*/ 103557 w 103557"/>
                  <a:gd name="connsiteY0" fmla="*/ 59397 h 59396"/>
                  <a:gd name="connsiteX1" fmla="*/ 0 w 103557"/>
                  <a:gd name="connsiteY1" fmla="*/ 59397 h 59396"/>
                  <a:gd name="connsiteX2" fmla="*/ 0 w 103557"/>
                  <a:gd name="connsiteY2" fmla="*/ 0 h 59396"/>
                  <a:gd name="connsiteX3" fmla="*/ 103557 w 103557"/>
                  <a:gd name="connsiteY3" fmla="*/ 0 h 59396"/>
                  <a:gd name="connsiteX4" fmla="*/ 103557 w 103557"/>
                  <a:gd name="connsiteY4" fmla="*/ 59397 h 59396"/>
                  <a:gd name="connsiteX5" fmla="*/ 103557 w 103557"/>
                  <a:gd name="connsiteY5" fmla="*/ 59397 h 59396"/>
                  <a:gd name="connsiteX6" fmla="*/ 6985 w 103557"/>
                  <a:gd name="connsiteY6" fmla="*/ 52459 h 59396"/>
                  <a:gd name="connsiteX7" fmla="*/ 96619 w 103557"/>
                  <a:gd name="connsiteY7" fmla="*/ 52459 h 59396"/>
                  <a:gd name="connsiteX8" fmla="*/ 96619 w 103557"/>
                  <a:gd name="connsiteY8" fmla="*/ 6938 h 59396"/>
                  <a:gd name="connsiteX9" fmla="*/ 6985 w 103557"/>
                  <a:gd name="connsiteY9" fmla="*/ 6938 h 59396"/>
                  <a:gd name="connsiteX10" fmla="*/ 6985 w 103557"/>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96">
                    <a:moveTo>
                      <a:pt x="103557" y="59397"/>
                    </a:moveTo>
                    <a:lnTo>
                      <a:pt x="0" y="59397"/>
                    </a:lnTo>
                    <a:lnTo>
                      <a:pt x="0" y="0"/>
                    </a:lnTo>
                    <a:lnTo>
                      <a:pt x="103557" y="0"/>
                    </a:lnTo>
                    <a:lnTo>
                      <a:pt x="103557" y="59397"/>
                    </a:lnTo>
                    <a:lnTo>
                      <a:pt x="103557" y="59397"/>
                    </a:lnTo>
                    <a:close/>
                    <a:moveTo>
                      <a:pt x="6985" y="52459"/>
                    </a:moveTo>
                    <a:lnTo>
                      <a:pt x="96619" y="52459"/>
                    </a:lnTo>
                    <a:lnTo>
                      <a:pt x="96619" y="6938"/>
                    </a:lnTo>
                    <a:lnTo>
                      <a:pt x="6985" y="6938"/>
                    </a:lnTo>
                    <a:lnTo>
                      <a:pt x="6985" y="52459"/>
                    </a:lnTo>
                    <a:close/>
                  </a:path>
                </a:pathLst>
              </a:custGeom>
              <a:solidFill>
                <a:srgbClr val="FBCA27"/>
              </a:solidFill>
              <a:ln w="4687"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AFC0B55C-7064-A3D7-9448-91290B7A7AEB}"/>
                  </a:ext>
                </a:extLst>
              </p:cNvPr>
              <p:cNvSpPr/>
              <p:nvPr/>
            </p:nvSpPr>
            <p:spPr>
              <a:xfrm>
                <a:off x="7331020" y="2417942"/>
                <a:ext cx="103557" cy="59396"/>
              </a:xfrm>
              <a:custGeom>
                <a:avLst/>
                <a:gdLst>
                  <a:gd name="connsiteX0" fmla="*/ 103557 w 103557"/>
                  <a:gd name="connsiteY0" fmla="*/ 59397 h 59396"/>
                  <a:gd name="connsiteX1" fmla="*/ 0 w 103557"/>
                  <a:gd name="connsiteY1" fmla="*/ 59397 h 59396"/>
                  <a:gd name="connsiteX2" fmla="*/ 0 w 103557"/>
                  <a:gd name="connsiteY2" fmla="*/ 0 h 59396"/>
                  <a:gd name="connsiteX3" fmla="*/ 103557 w 103557"/>
                  <a:gd name="connsiteY3" fmla="*/ 0 h 59396"/>
                  <a:gd name="connsiteX4" fmla="*/ 103557 w 103557"/>
                  <a:gd name="connsiteY4" fmla="*/ 59397 h 59396"/>
                  <a:gd name="connsiteX5" fmla="*/ 103557 w 103557"/>
                  <a:gd name="connsiteY5" fmla="*/ 59397 h 59396"/>
                  <a:gd name="connsiteX6" fmla="*/ 6938 w 103557"/>
                  <a:gd name="connsiteY6" fmla="*/ 52459 h 59396"/>
                  <a:gd name="connsiteX7" fmla="*/ 96572 w 103557"/>
                  <a:gd name="connsiteY7" fmla="*/ 52459 h 59396"/>
                  <a:gd name="connsiteX8" fmla="*/ 96572 w 103557"/>
                  <a:gd name="connsiteY8" fmla="*/ 6938 h 59396"/>
                  <a:gd name="connsiteX9" fmla="*/ 6938 w 103557"/>
                  <a:gd name="connsiteY9" fmla="*/ 6938 h 59396"/>
                  <a:gd name="connsiteX10" fmla="*/ 6938 w 103557"/>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57" h="59396">
                    <a:moveTo>
                      <a:pt x="103557" y="59397"/>
                    </a:moveTo>
                    <a:lnTo>
                      <a:pt x="0" y="59397"/>
                    </a:lnTo>
                    <a:lnTo>
                      <a:pt x="0" y="0"/>
                    </a:lnTo>
                    <a:lnTo>
                      <a:pt x="103557" y="0"/>
                    </a:lnTo>
                    <a:lnTo>
                      <a:pt x="103557" y="59397"/>
                    </a:lnTo>
                    <a:lnTo>
                      <a:pt x="103557" y="59397"/>
                    </a:lnTo>
                    <a:close/>
                    <a:moveTo>
                      <a:pt x="6938" y="52459"/>
                    </a:moveTo>
                    <a:lnTo>
                      <a:pt x="96572" y="52459"/>
                    </a:lnTo>
                    <a:lnTo>
                      <a:pt x="96572" y="6938"/>
                    </a:lnTo>
                    <a:lnTo>
                      <a:pt x="6938" y="6938"/>
                    </a:lnTo>
                    <a:lnTo>
                      <a:pt x="6938" y="52459"/>
                    </a:lnTo>
                    <a:close/>
                  </a:path>
                </a:pathLst>
              </a:custGeom>
              <a:solidFill>
                <a:srgbClr val="FBCA27"/>
              </a:solidFill>
              <a:ln w="4687"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1412CB9B-13F1-95EE-19A8-5EB72B61C727}"/>
                  </a:ext>
                </a:extLst>
              </p:cNvPr>
              <p:cNvSpPr/>
              <p:nvPr/>
            </p:nvSpPr>
            <p:spPr>
              <a:xfrm>
                <a:off x="7427592" y="2417942"/>
                <a:ext cx="103792" cy="59396"/>
              </a:xfrm>
              <a:custGeom>
                <a:avLst/>
                <a:gdLst>
                  <a:gd name="connsiteX0" fmla="*/ 103792 w 103792"/>
                  <a:gd name="connsiteY0" fmla="*/ 59397 h 59396"/>
                  <a:gd name="connsiteX1" fmla="*/ 0 w 103792"/>
                  <a:gd name="connsiteY1" fmla="*/ 59397 h 59396"/>
                  <a:gd name="connsiteX2" fmla="*/ 0 w 103792"/>
                  <a:gd name="connsiteY2" fmla="*/ 0 h 59396"/>
                  <a:gd name="connsiteX3" fmla="*/ 103792 w 103792"/>
                  <a:gd name="connsiteY3" fmla="*/ 0 h 59396"/>
                  <a:gd name="connsiteX4" fmla="*/ 103792 w 103792"/>
                  <a:gd name="connsiteY4" fmla="*/ 59397 h 59396"/>
                  <a:gd name="connsiteX5" fmla="*/ 103792 w 103792"/>
                  <a:gd name="connsiteY5" fmla="*/ 59397 h 59396"/>
                  <a:gd name="connsiteX6" fmla="*/ 6985 w 103792"/>
                  <a:gd name="connsiteY6" fmla="*/ 52459 h 59396"/>
                  <a:gd name="connsiteX7" fmla="*/ 96854 w 103792"/>
                  <a:gd name="connsiteY7" fmla="*/ 52459 h 59396"/>
                  <a:gd name="connsiteX8" fmla="*/ 96854 w 103792"/>
                  <a:gd name="connsiteY8" fmla="*/ 6938 h 59396"/>
                  <a:gd name="connsiteX9" fmla="*/ 6985 w 103792"/>
                  <a:gd name="connsiteY9" fmla="*/ 6938 h 59396"/>
                  <a:gd name="connsiteX10" fmla="*/ 6985 w 103792"/>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792" h="59396">
                    <a:moveTo>
                      <a:pt x="103792" y="59397"/>
                    </a:moveTo>
                    <a:lnTo>
                      <a:pt x="0" y="59397"/>
                    </a:lnTo>
                    <a:lnTo>
                      <a:pt x="0" y="0"/>
                    </a:lnTo>
                    <a:lnTo>
                      <a:pt x="103792" y="0"/>
                    </a:lnTo>
                    <a:lnTo>
                      <a:pt x="103792" y="59397"/>
                    </a:lnTo>
                    <a:lnTo>
                      <a:pt x="103792" y="59397"/>
                    </a:lnTo>
                    <a:close/>
                    <a:moveTo>
                      <a:pt x="6985" y="52459"/>
                    </a:moveTo>
                    <a:lnTo>
                      <a:pt x="96854" y="52459"/>
                    </a:lnTo>
                    <a:lnTo>
                      <a:pt x="96854" y="6938"/>
                    </a:lnTo>
                    <a:lnTo>
                      <a:pt x="6985" y="6938"/>
                    </a:lnTo>
                    <a:lnTo>
                      <a:pt x="6985" y="52459"/>
                    </a:lnTo>
                    <a:close/>
                  </a:path>
                </a:pathLst>
              </a:custGeom>
              <a:solidFill>
                <a:srgbClr val="FBCA27"/>
              </a:solidFill>
              <a:ln w="4687"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AB33FD6F-BD21-F307-089D-D2BD973A5843}"/>
                  </a:ext>
                </a:extLst>
              </p:cNvPr>
              <p:cNvSpPr/>
              <p:nvPr/>
            </p:nvSpPr>
            <p:spPr>
              <a:xfrm>
                <a:off x="7524446" y="2417942"/>
                <a:ext cx="103604" cy="59396"/>
              </a:xfrm>
              <a:custGeom>
                <a:avLst/>
                <a:gdLst>
                  <a:gd name="connsiteX0" fmla="*/ 103604 w 103604"/>
                  <a:gd name="connsiteY0" fmla="*/ 59397 h 59396"/>
                  <a:gd name="connsiteX1" fmla="*/ 0 w 103604"/>
                  <a:gd name="connsiteY1" fmla="*/ 59397 h 59396"/>
                  <a:gd name="connsiteX2" fmla="*/ 0 w 103604"/>
                  <a:gd name="connsiteY2" fmla="*/ 0 h 59396"/>
                  <a:gd name="connsiteX3" fmla="*/ 103604 w 103604"/>
                  <a:gd name="connsiteY3" fmla="*/ 0 h 59396"/>
                  <a:gd name="connsiteX4" fmla="*/ 103604 w 103604"/>
                  <a:gd name="connsiteY4" fmla="*/ 59397 h 59396"/>
                  <a:gd name="connsiteX5" fmla="*/ 103604 w 103604"/>
                  <a:gd name="connsiteY5" fmla="*/ 59397 h 59396"/>
                  <a:gd name="connsiteX6" fmla="*/ 6938 w 103604"/>
                  <a:gd name="connsiteY6" fmla="*/ 52459 h 59396"/>
                  <a:gd name="connsiteX7" fmla="*/ 96525 w 103604"/>
                  <a:gd name="connsiteY7" fmla="*/ 52459 h 59396"/>
                  <a:gd name="connsiteX8" fmla="*/ 96525 w 103604"/>
                  <a:gd name="connsiteY8" fmla="*/ 6938 h 59396"/>
                  <a:gd name="connsiteX9" fmla="*/ 6938 w 103604"/>
                  <a:gd name="connsiteY9" fmla="*/ 6938 h 59396"/>
                  <a:gd name="connsiteX10" fmla="*/ 6938 w 103604"/>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604" h="59396">
                    <a:moveTo>
                      <a:pt x="103604" y="59397"/>
                    </a:moveTo>
                    <a:lnTo>
                      <a:pt x="0" y="59397"/>
                    </a:lnTo>
                    <a:lnTo>
                      <a:pt x="0" y="0"/>
                    </a:lnTo>
                    <a:lnTo>
                      <a:pt x="103604" y="0"/>
                    </a:lnTo>
                    <a:lnTo>
                      <a:pt x="103604" y="59397"/>
                    </a:lnTo>
                    <a:lnTo>
                      <a:pt x="103604" y="59397"/>
                    </a:lnTo>
                    <a:close/>
                    <a:moveTo>
                      <a:pt x="6938" y="52459"/>
                    </a:moveTo>
                    <a:lnTo>
                      <a:pt x="96525" y="52459"/>
                    </a:lnTo>
                    <a:lnTo>
                      <a:pt x="96525" y="6938"/>
                    </a:lnTo>
                    <a:lnTo>
                      <a:pt x="6938" y="6938"/>
                    </a:lnTo>
                    <a:lnTo>
                      <a:pt x="6938" y="52459"/>
                    </a:lnTo>
                    <a:close/>
                  </a:path>
                </a:pathLst>
              </a:custGeom>
              <a:solidFill>
                <a:srgbClr val="FBCA27"/>
              </a:solidFill>
              <a:ln w="4687"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DB717BBA-F268-2EEC-ADD3-8BCF1E342FCC}"/>
                  </a:ext>
                </a:extLst>
              </p:cNvPr>
              <p:cNvSpPr/>
              <p:nvPr/>
            </p:nvSpPr>
            <p:spPr>
              <a:xfrm>
                <a:off x="7621019" y="2417942"/>
                <a:ext cx="103604" cy="59396"/>
              </a:xfrm>
              <a:custGeom>
                <a:avLst/>
                <a:gdLst>
                  <a:gd name="connsiteX0" fmla="*/ 103605 w 103604"/>
                  <a:gd name="connsiteY0" fmla="*/ 59397 h 59396"/>
                  <a:gd name="connsiteX1" fmla="*/ 0 w 103604"/>
                  <a:gd name="connsiteY1" fmla="*/ 59397 h 59396"/>
                  <a:gd name="connsiteX2" fmla="*/ 0 w 103604"/>
                  <a:gd name="connsiteY2" fmla="*/ 0 h 59396"/>
                  <a:gd name="connsiteX3" fmla="*/ 103605 w 103604"/>
                  <a:gd name="connsiteY3" fmla="*/ 0 h 59396"/>
                  <a:gd name="connsiteX4" fmla="*/ 103605 w 103604"/>
                  <a:gd name="connsiteY4" fmla="*/ 59397 h 59396"/>
                  <a:gd name="connsiteX5" fmla="*/ 103605 w 103604"/>
                  <a:gd name="connsiteY5" fmla="*/ 59397 h 59396"/>
                  <a:gd name="connsiteX6" fmla="*/ 7032 w 103604"/>
                  <a:gd name="connsiteY6" fmla="*/ 52459 h 59396"/>
                  <a:gd name="connsiteX7" fmla="*/ 96619 w 103604"/>
                  <a:gd name="connsiteY7" fmla="*/ 52459 h 59396"/>
                  <a:gd name="connsiteX8" fmla="*/ 96619 w 103604"/>
                  <a:gd name="connsiteY8" fmla="*/ 6938 h 59396"/>
                  <a:gd name="connsiteX9" fmla="*/ 7032 w 103604"/>
                  <a:gd name="connsiteY9" fmla="*/ 6938 h 59396"/>
                  <a:gd name="connsiteX10" fmla="*/ 7032 w 103604"/>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604" h="59396">
                    <a:moveTo>
                      <a:pt x="103605" y="59397"/>
                    </a:moveTo>
                    <a:lnTo>
                      <a:pt x="0" y="59397"/>
                    </a:lnTo>
                    <a:lnTo>
                      <a:pt x="0" y="0"/>
                    </a:lnTo>
                    <a:lnTo>
                      <a:pt x="103605" y="0"/>
                    </a:lnTo>
                    <a:lnTo>
                      <a:pt x="103605" y="59397"/>
                    </a:lnTo>
                    <a:lnTo>
                      <a:pt x="103605" y="59397"/>
                    </a:lnTo>
                    <a:close/>
                    <a:moveTo>
                      <a:pt x="7032" y="52459"/>
                    </a:moveTo>
                    <a:lnTo>
                      <a:pt x="96619" y="52459"/>
                    </a:lnTo>
                    <a:lnTo>
                      <a:pt x="96619" y="6938"/>
                    </a:lnTo>
                    <a:lnTo>
                      <a:pt x="7032" y="6938"/>
                    </a:lnTo>
                    <a:lnTo>
                      <a:pt x="7032" y="52459"/>
                    </a:lnTo>
                    <a:close/>
                  </a:path>
                </a:pathLst>
              </a:custGeom>
              <a:solidFill>
                <a:srgbClr val="FBCA27"/>
              </a:solidFill>
              <a:ln w="4687"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32E65DF9-123B-B949-1FFC-995D71A53939}"/>
                  </a:ext>
                </a:extLst>
              </p:cNvPr>
              <p:cNvSpPr/>
              <p:nvPr/>
            </p:nvSpPr>
            <p:spPr>
              <a:xfrm>
                <a:off x="7717638" y="2417942"/>
                <a:ext cx="103511" cy="59396"/>
              </a:xfrm>
              <a:custGeom>
                <a:avLst/>
                <a:gdLst>
                  <a:gd name="connsiteX0" fmla="*/ 103511 w 103511"/>
                  <a:gd name="connsiteY0" fmla="*/ 59397 h 59396"/>
                  <a:gd name="connsiteX1" fmla="*/ 0 w 103511"/>
                  <a:gd name="connsiteY1" fmla="*/ 59397 h 59396"/>
                  <a:gd name="connsiteX2" fmla="*/ 0 w 103511"/>
                  <a:gd name="connsiteY2" fmla="*/ 0 h 59396"/>
                  <a:gd name="connsiteX3" fmla="*/ 103511 w 103511"/>
                  <a:gd name="connsiteY3" fmla="*/ 0 h 59396"/>
                  <a:gd name="connsiteX4" fmla="*/ 103511 w 103511"/>
                  <a:gd name="connsiteY4" fmla="*/ 59397 h 59396"/>
                  <a:gd name="connsiteX5" fmla="*/ 103511 w 103511"/>
                  <a:gd name="connsiteY5" fmla="*/ 59397 h 59396"/>
                  <a:gd name="connsiteX6" fmla="*/ 6986 w 103511"/>
                  <a:gd name="connsiteY6" fmla="*/ 52459 h 59396"/>
                  <a:gd name="connsiteX7" fmla="*/ 96573 w 103511"/>
                  <a:gd name="connsiteY7" fmla="*/ 52459 h 59396"/>
                  <a:gd name="connsiteX8" fmla="*/ 96573 w 103511"/>
                  <a:gd name="connsiteY8" fmla="*/ 6938 h 59396"/>
                  <a:gd name="connsiteX9" fmla="*/ 6986 w 103511"/>
                  <a:gd name="connsiteY9" fmla="*/ 6938 h 59396"/>
                  <a:gd name="connsiteX10" fmla="*/ 6986 w 103511"/>
                  <a:gd name="connsiteY10" fmla="*/ 52459 h 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11" h="59396">
                    <a:moveTo>
                      <a:pt x="103511" y="59397"/>
                    </a:moveTo>
                    <a:lnTo>
                      <a:pt x="0" y="59397"/>
                    </a:lnTo>
                    <a:lnTo>
                      <a:pt x="0" y="0"/>
                    </a:lnTo>
                    <a:lnTo>
                      <a:pt x="103511" y="0"/>
                    </a:lnTo>
                    <a:lnTo>
                      <a:pt x="103511" y="59397"/>
                    </a:lnTo>
                    <a:lnTo>
                      <a:pt x="103511" y="59397"/>
                    </a:lnTo>
                    <a:close/>
                    <a:moveTo>
                      <a:pt x="6986" y="52459"/>
                    </a:moveTo>
                    <a:lnTo>
                      <a:pt x="96573" y="52459"/>
                    </a:lnTo>
                    <a:lnTo>
                      <a:pt x="96573" y="6938"/>
                    </a:lnTo>
                    <a:lnTo>
                      <a:pt x="6986" y="6938"/>
                    </a:lnTo>
                    <a:lnTo>
                      <a:pt x="6986" y="52459"/>
                    </a:lnTo>
                    <a:close/>
                  </a:path>
                </a:pathLst>
              </a:custGeom>
              <a:solidFill>
                <a:srgbClr val="FBCA27"/>
              </a:solidFill>
              <a:ln w="4687"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E8384E15-6BF1-F916-608E-2ADBE464FB00}"/>
                  </a:ext>
                </a:extLst>
              </p:cNvPr>
              <p:cNvSpPr/>
              <p:nvPr/>
            </p:nvSpPr>
            <p:spPr>
              <a:xfrm>
                <a:off x="6268575" y="2417935"/>
                <a:ext cx="1552727" cy="59556"/>
              </a:xfrm>
              <a:custGeom>
                <a:avLst/>
                <a:gdLst>
                  <a:gd name="connsiteX0" fmla="*/ 872723 w 1552727"/>
                  <a:gd name="connsiteY0" fmla="*/ 59404 h 59556"/>
                  <a:gd name="connsiteX1" fmla="*/ 871176 w 1552727"/>
                  <a:gd name="connsiteY1" fmla="*/ 59029 h 59556"/>
                  <a:gd name="connsiteX2" fmla="*/ 776150 w 1552727"/>
                  <a:gd name="connsiteY2" fmla="*/ 10321 h 59556"/>
                  <a:gd name="connsiteX3" fmla="*/ 681172 w 1552727"/>
                  <a:gd name="connsiteY3" fmla="*/ 59029 h 59556"/>
                  <a:gd name="connsiteX4" fmla="*/ 677890 w 1552727"/>
                  <a:gd name="connsiteY4" fmla="*/ 58982 h 59556"/>
                  <a:gd name="connsiteX5" fmla="*/ 583005 w 1552727"/>
                  <a:gd name="connsiteY5" fmla="*/ 7461 h 59556"/>
                  <a:gd name="connsiteX6" fmla="*/ 488073 w 1552727"/>
                  <a:gd name="connsiteY6" fmla="*/ 58982 h 59556"/>
                  <a:gd name="connsiteX7" fmla="*/ 484745 w 1552727"/>
                  <a:gd name="connsiteY7" fmla="*/ 58982 h 59556"/>
                  <a:gd name="connsiteX8" fmla="*/ 389860 w 1552727"/>
                  <a:gd name="connsiteY8" fmla="*/ 7461 h 59556"/>
                  <a:gd name="connsiteX9" fmla="*/ 294928 w 1552727"/>
                  <a:gd name="connsiteY9" fmla="*/ 58982 h 59556"/>
                  <a:gd name="connsiteX10" fmla="*/ 291600 w 1552727"/>
                  <a:gd name="connsiteY10" fmla="*/ 58982 h 59556"/>
                  <a:gd name="connsiteX11" fmla="*/ 196668 w 1552727"/>
                  <a:gd name="connsiteY11" fmla="*/ 7461 h 59556"/>
                  <a:gd name="connsiteX12" fmla="*/ 101737 w 1552727"/>
                  <a:gd name="connsiteY12" fmla="*/ 58982 h 59556"/>
                  <a:gd name="connsiteX13" fmla="*/ 98408 w 1552727"/>
                  <a:gd name="connsiteY13" fmla="*/ 58982 h 59556"/>
                  <a:gd name="connsiteX14" fmla="*/ 1835 w 1552727"/>
                  <a:gd name="connsiteY14" fmla="*/ 6570 h 59556"/>
                  <a:gd name="connsiteX15" fmla="*/ 429 w 1552727"/>
                  <a:gd name="connsiteY15" fmla="*/ 1836 h 59556"/>
                  <a:gd name="connsiteX16" fmla="*/ 5164 w 1552727"/>
                  <a:gd name="connsiteY16" fmla="*/ 429 h 59556"/>
                  <a:gd name="connsiteX17" fmla="*/ 100095 w 1552727"/>
                  <a:gd name="connsiteY17" fmla="*/ 51950 h 59556"/>
                  <a:gd name="connsiteX18" fmla="*/ 195027 w 1552727"/>
                  <a:gd name="connsiteY18" fmla="*/ 429 h 59556"/>
                  <a:gd name="connsiteX19" fmla="*/ 198356 w 1552727"/>
                  <a:gd name="connsiteY19" fmla="*/ 429 h 59556"/>
                  <a:gd name="connsiteX20" fmla="*/ 293288 w 1552727"/>
                  <a:gd name="connsiteY20" fmla="*/ 51950 h 59556"/>
                  <a:gd name="connsiteX21" fmla="*/ 388173 w 1552727"/>
                  <a:gd name="connsiteY21" fmla="*/ 429 h 59556"/>
                  <a:gd name="connsiteX22" fmla="*/ 391548 w 1552727"/>
                  <a:gd name="connsiteY22" fmla="*/ 429 h 59556"/>
                  <a:gd name="connsiteX23" fmla="*/ 486479 w 1552727"/>
                  <a:gd name="connsiteY23" fmla="*/ 51950 h 59556"/>
                  <a:gd name="connsiteX24" fmla="*/ 581364 w 1552727"/>
                  <a:gd name="connsiteY24" fmla="*/ 429 h 59556"/>
                  <a:gd name="connsiteX25" fmla="*/ 584739 w 1552727"/>
                  <a:gd name="connsiteY25" fmla="*/ 429 h 59556"/>
                  <a:gd name="connsiteX26" fmla="*/ 679718 w 1552727"/>
                  <a:gd name="connsiteY26" fmla="*/ 51997 h 59556"/>
                  <a:gd name="connsiteX27" fmla="*/ 774650 w 1552727"/>
                  <a:gd name="connsiteY27" fmla="*/ 3336 h 59556"/>
                  <a:gd name="connsiteX28" fmla="*/ 777838 w 1552727"/>
                  <a:gd name="connsiteY28" fmla="*/ 3336 h 59556"/>
                  <a:gd name="connsiteX29" fmla="*/ 872817 w 1552727"/>
                  <a:gd name="connsiteY29" fmla="*/ 52044 h 59556"/>
                  <a:gd name="connsiteX30" fmla="*/ 967842 w 1552727"/>
                  <a:gd name="connsiteY30" fmla="*/ 3336 h 59556"/>
                  <a:gd name="connsiteX31" fmla="*/ 970983 w 1552727"/>
                  <a:gd name="connsiteY31" fmla="*/ 3336 h 59556"/>
                  <a:gd name="connsiteX32" fmla="*/ 1067884 w 1552727"/>
                  <a:gd name="connsiteY32" fmla="*/ 52044 h 59556"/>
                  <a:gd name="connsiteX33" fmla="*/ 1161034 w 1552727"/>
                  <a:gd name="connsiteY33" fmla="*/ 3101 h 59556"/>
                  <a:gd name="connsiteX34" fmla="*/ 1164222 w 1552727"/>
                  <a:gd name="connsiteY34" fmla="*/ 3101 h 59556"/>
                  <a:gd name="connsiteX35" fmla="*/ 1259481 w 1552727"/>
                  <a:gd name="connsiteY35" fmla="*/ 52044 h 59556"/>
                  <a:gd name="connsiteX36" fmla="*/ 1356054 w 1552727"/>
                  <a:gd name="connsiteY36" fmla="*/ 476 h 59556"/>
                  <a:gd name="connsiteX37" fmla="*/ 1359429 w 1552727"/>
                  <a:gd name="connsiteY37" fmla="*/ 523 h 59556"/>
                  <a:gd name="connsiteX38" fmla="*/ 1452673 w 1552727"/>
                  <a:gd name="connsiteY38" fmla="*/ 52044 h 59556"/>
                  <a:gd name="connsiteX39" fmla="*/ 1547652 w 1552727"/>
                  <a:gd name="connsiteY39" fmla="*/ 523 h 59556"/>
                  <a:gd name="connsiteX40" fmla="*/ 1552340 w 1552727"/>
                  <a:gd name="connsiteY40" fmla="*/ 1929 h 59556"/>
                  <a:gd name="connsiteX41" fmla="*/ 1550934 w 1552727"/>
                  <a:gd name="connsiteY41" fmla="*/ 6664 h 59556"/>
                  <a:gd name="connsiteX42" fmla="*/ 1454361 w 1552727"/>
                  <a:gd name="connsiteY42" fmla="*/ 59076 h 59556"/>
                  <a:gd name="connsiteX43" fmla="*/ 1450986 w 1552727"/>
                  <a:gd name="connsiteY43" fmla="*/ 59076 h 59556"/>
                  <a:gd name="connsiteX44" fmla="*/ 1357648 w 1552727"/>
                  <a:gd name="connsiteY44" fmla="*/ 7555 h 59556"/>
                  <a:gd name="connsiteX45" fmla="*/ 1261169 w 1552727"/>
                  <a:gd name="connsiteY45" fmla="*/ 59123 h 59556"/>
                  <a:gd name="connsiteX46" fmla="*/ 1257888 w 1552727"/>
                  <a:gd name="connsiteY46" fmla="*/ 59170 h 59556"/>
                  <a:gd name="connsiteX47" fmla="*/ 1162628 w 1552727"/>
                  <a:gd name="connsiteY47" fmla="*/ 10227 h 59556"/>
                  <a:gd name="connsiteX48" fmla="*/ 1069524 w 1552727"/>
                  <a:gd name="connsiteY48" fmla="*/ 59170 h 59556"/>
                  <a:gd name="connsiteX49" fmla="*/ 1066337 w 1552727"/>
                  <a:gd name="connsiteY49" fmla="*/ 59170 h 59556"/>
                  <a:gd name="connsiteX50" fmla="*/ 969483 w 1552727"/>
                  <a:gd name="connsiteY50" fmla="*/ 10461 h 59556"/>
                  <a:gd name="connsiteX51" fmla="*/ 874457 w 1552727"/>
                  <a:gd name="connsiteY51" fmla="*/ 59170 h 59556"/>
                  <a:gd name="connsiteX52" fmla="*/ 872723 w 1552727"/>
                  <a:gd name="connsiteY52" fmla="*/ 59404 h 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52727" h="59556">
                    <a:moveTo>
                      <a:pt x="872723" y="59404"/>
                    </a:moveTo>
                    <a:cubicBezTo>
                      <a:pt x="872207" y="59404"/>
                      <a:pt x="871691" y="59263"/>
                      <a:pt x="871176" y="59029"/>
                    </a:cubicBezTo>
                    <a:lnTo>
                      <a:pt x="776150" y="10321"/>
                    </a:lnTo>
                    <a:lnTo>
                      <a:pt x="681172" y="59029"/>
                    </a:lnTo>
                    <a:cubicBezTo>
                      <a:pt x="680140" y="59545"/>
                      <a:pt x="678921" y="59545"/>
                      <a:pt x="677890" y="58982"/>
                    </a:cubicBezTo>
                    <a:lnTo>
                      <a:pt x="583005" y="7461"/>
                    </a:lnTo>
                    <a:lnTo>
                      <a:pt x="488073" y="58982"/>
                    </a:lnTo>
                    <a:cubicBezTo>
                      <a:pt x="487042" y="59545"/>
                      <a:pt x="485776" y="59545"/>
                      <a:pt x="484745" y="58982"/>
                    </a:cubicBezTo>
                    <a:lnTo>
                      <a:pt x="389860" y="7461"/>
                    </a:lnTo>
                    <a:lnTo>
                      <a:pt x="294928" y="58982"/>
                    </a:lnTo>
                    <a:cubicBezTo>
                      <a:pt x="293850" y="59545"/>
                      <a:pt x="292631" y="59545"/>
                      <a:pt x="291600" y="58982"/>
                    </a:cubicBezTo>
                    <a:lnTo>
                      <a:pt x="196668" y="7461"/>
                    </a:lnTo>
                    <a:lnTo>
                      <a:pt x="101737" y="58982"/>
                    </a:lnTo>
                    <a:cubicBezTo>
                      <a:pt x="100705" y="59545"/>
                      <a:pt x="99440" y="59545"/>
                      <a:pt x="98408" y="58982"/>
                    </a:cubicBezTo>
                    <a:lnTo>
                      <a:pt x="1835" y="6570"/>
                    </a:lnTo>
                    <a:cubicBezTo>
                      <a:pt x="148" y="5633"/>
                      <a:pt x="-509" y="3523"/>
                      <a:pt x="429" y="1836"/>
                    </a:cubicBezTo>
                    <a:cubicBezTo>
                      <a:pt x="1367" y="148"/>
                      <a:pt x="3476" y="-508"/>
                      <a:pt x="5164" y="429"/>
                    </a:cubicBezTo>
                    <a:lnTo>
                      <a:pt x="100095" y="51950"/>
                    </a:lnTo>
                    <a:lnTo>
                      <a:pt x="195027" y="429"/>
                    </a:lnTo>
                    <a:cubicBezTo>
                      <a:pt x="196012" y="-133"/>
                      <a:pt x="197278" y="-133"/>
                      <a:pt x="198356" y="429"/>
                    </a:cubicBezTo>
                    <a:lnTo>
                      <a:pt x="293288" y="51950"/>
                    </a:lnTo>
                    <a:lnTo>
                      <a:pt x="388173" y="429"/>
                    </a:lnTo>
                    <a:cubicBezTo>
                      <a:pt x="389204" y="-133"/>
                      <a:pt x="390470" y="-133"/>
                      <a:pt x="391548" y="429"/>
                    </a:cubicBezTo>
                    <a:lnTo>
                      <a:pt x="486479" y="51950"/>
                    </a:lnTo>
                    <a:lnTo>
                      <a:pt x="581364" y="429"/>
                    </a:lnTo>
                    <a:cubicBezTo>
                      <a:pt x="582395" y="-133"/>
                      <a:pt x="583661" y="-133"/>
                      <a:pt x="584739" y="429"/>
                    </a:cubicBezTo>
                    <a:lnTo>
                      <a:pt x="679718" y="51997"/>
                    </a:lnTo>
                    <a:lnTo>
                      <a:pt x="774650" y="3336"/>
                    </a:lnTo>
                    <a:cubicBezTo>
                      <a:pt x="775682" y="2820"/>
                      <a:pt x="776807" y="2820"/>
                      <a:pt x="777838" y="3336"/>
                    </a:cubicBezTo>
                    <a:lnTo>
                      <a:pt x="872817" y="52044"/>
                    </a:lnTo>
                    <a:lnTo>
                      <a:pt x="967842" y="3336"/>
                    </a:lnTo>
                    <a:cubicBezTo>
                      <a:pt x="968826" y="2820"/>
                      <a:pt x="969998" y="2820"/>
                      <a:pt x="970983" y="3336"/>
                    </a:cubicBezTo>
                    <a:lnTo>
                      <a:pt x="1067884" y="52044"/>
                    </a:lnTo>
                    <a:lnTo>
                      <a:pt x="1161034" y="3101"/>
                    </a:lnTo>
                    <a:cubicBezTo>
                      <a:pt x="1161971" y="2586"/>
                      <a:pt x="1163190" y="2586"/>
                      <a:pt x="1164222" y="3101"/>
                    </a:cubicBezTo>
                    <a:lnTo>
                      <a:pt x="1259481" y="52044"/>
                    </a:lnTo>
                    <a:lnTo>
                      <a:pt x="1356054" y="476"/>
                    </a:lnTo>
                    <a:cubicBezTo>
                      <a:pt x="1357085" y="-86"/>
                      <a:pt x="1358304" y="-86"/>
                      <a:pt x="1359429" y="523"/>
                    </a:cubicBezTo>
                    <a:lnTo>
                      <a:pt x="1452673" y="52044"/>
                    </a:lnTo>
                    <a:lnTo>
                      <a:pt x="1547652" y="523"/>
                    </a:lnTo>
                    <a:cubicBezTo>
                      <a:pt x="1549339" y="-415"/>
                      <a:pt x="1551402" y="242"/>
                      <a:pt x="1552340" y="1929"/>
                    </a:cubicBezTo>
                    <a:cubicBezTo>
                      <a:pt x="1553184" y="3617"/>
                      <a:pt x="1552621" y="5727"/>
                      <a:pt x="1550934" y="6664"/>
                    </a:cubicBezTo>
                    <a:lnTo>
                      <a:pt x="1454361" y="59076"/>
                    </a:lnTo>
                    <a:cubicBezTo>
                      <a:pt x="1453330" y="59638"/>
                      <a:pt x="1452017" y="59638"/>
                      <a:pt x="1450986" y="59076"/>
                    </a:cubicBezTo>
                    <a:lnTo>
                      <a:pt x="1357648" y="7555"/>
                    </a:lnTo>
                    <a:lnTo>
                      <a:pt x="1261169" y="59123"/>
                    </a:lnTo>
                    <a:cubicBezTo>
                      <a:pt x="1260138" y="59685"/>
                      <a:pt x="1258919" y="59638"/>
                      <a:pt x="1257888" y="59170"/>
                    </a:cubicBezTo>
                    <a:lnTo>
                      <a:pt x="1162628" y="10227"/>
                    </a:lnTo>
                    <a:lnTo>
                      <a:pt x="1069524" y="59170"/>
                    </a:lnTo>
                    <a:cubicBezTo>
                      <a:pt x="1068540" y="59685"/>
                      <a:pt x="1067368" y="59685"/>
                      <a:pt x="1066337" y="59170"/>
                    </a:cubicBezTo>
                    <a:lnTo>
                      <a:pt x="969483" y="10461"/>
                    </a:lnTo>
                    <a:lnTo>
                      <a:pt x="874457" y="59170"/>
                    </a:lnTo>
                    <a:cubicBezTo>
                      <a:pt x="873801" y="59310"/>
                      <a:pt x="873238" y="59404"/>
                      <a:pt x="872723" y="59404"/>
                    </a:cubicBezTo>
                    <a:close/>
                  </a:path>
                </a:pathLst>
              </a:custGeom>
              <a:solidFill>
                <a:srgbClr val="FCC453"/>
              </a:solidFill>
              <a:ln w="4687"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1815FD44-6DBF-7336-0E8A-57151D3C8399}"/>
                  </a:ext>
                </a:extLst>
              </p:cNvPr>
              <p:cNvSpPr/>
              <p:nvPr/>
            </p:nvSpPr>
            <p:spPr>
              <a:xfrm>
                <a:off x="5919327" y="2450617"/>
                <a:ext cx="278278" cy="242650"/>
              </a:xfrm>
              <a:custGeom>
                <a:avLst/>
                <a:gdLst>
                  <a:gd name="connsiteX0" fmla="*/ 11486 w 278278"/>
                  <a:gd name="connsiteY0" fmla="*/ 0 h 242650"/>
                  <a:gd name="connsiteX1" fmla="*/ 278279 w 278278"/>
                  <a:gd name="connsiteY1" fmla="*/ 229289 h 242650"/>
                  <a:gd name="connsiteX2" fmla="*/ 266747 w 278278"/>
                  <a:gd name="connsiteY2" fmla="*/ 242650 h 242650"/>
                  <a:gd name="connsiteX3" fmla="*/ 0 w 278278"/>
                  <a:gd name="connsiteY3" fmla="*/ 13642 h 242650"/>
                </a:gdLst>
                <a:ahLst/>
                <a:cxnLst>
                  <a:cxn ang="0">
                    <a:pos x="connsiteX0" y="connsiteY0"/>
                  </a:cxn>
                  <a:cxn ang="0">
                    <a:pos x="connsiteX1" y="connsiteY1"/>
                  </a:cxn>
                  <a:cxn ang="0">
                    <a:pos x="connsiteX2" y="connsiteY2"/>
                  </a:cxn>
                  <a:cxn ang="0">
                    <a:pos x="connsiteX3" y="connsiteY3"/>
                  </a:cxn>
                </a:cxnLst>
                <a:rect l="l" t="t" r="r" b="b"/>
                <a:pathLst>
                  <a:path w="278278" h="242650">
                    <a:moveTo>
                      <a:pt x="11486" y="0"/>
                    </a:moveTo>
                    <a:lnTo>
                      <a:pt x="278279" y="229289"/>
                    </a:lnTo>
                    <a:lnTo>
                      <a:pt x="266747" y="242650"/>
                    </a:lnTo>
                    <a:lnTo>
                      <a:pt x="0" y="13642"/>
                    </a:lnTo>
                    <a:close/>
                  </a:path>
                </a:pathLst>
              </a:custGeom>
              <a:solidFill>
                <a:srgbClr val="FCC453"/>
              </a:solidFill>
              <a:ln w="4687"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F36A827E-9A9C-8C71-5884-51A7517D9A2A}"/>
                  </a:ext>
                </a:extLst>
              </p:cNvPr>
              <p:cNvSpPr/>
              <p:nvPr/>
            </p:nvSpPr>
            <p:spPr>
              <a:xfrm>
                <a:off x="6155086" y="2474010"/>
                <a:ext cx="112042" cy="222632"/>
              </a:xfrm>
              <a:custGeom>
                <a:avLst/>
                <a:gdLst>
                  <a:gd name="connsiteX0" fmla="*/ 112043 w 112042"/>
                  <a:gd name="connsiteY0" fmla="*/ 222632 h 222632"/>
                  <a:gd name="connsiteX1" fmla="*/ 0 w 112042"/>
                  <a:gd name="connsiteY1" fmla="*/ 222632 h 222632"/>
                  <a:gd name="connsiteX2" fmla="*/ 41442 w 112042"/>
                  <a:gd name="connsiteY2" fmla="*/ 0 h 222632"/>
                  <a:gd name="connsiteX3" fmla="*/ 70554 w 112042"/>
                  <a:gd name="connsiteY3" fmla="*/ 0 h 222632"/>
                  <a:gd name="connsiteX4" fmla="*/ 112043 w 112042"/>
                  <a:gd name="connsiteY4" fmla="*/ 222632 h 222632"/>
                  <a:gd name="connsiteX5" fmla="*/ 112043 w 112042"/>
                  <a:gd name="connsiteY5" fmla="*/ 222632 h 222632"/>
                  <a:gd name="connsiteX6" fmla="*/ 13829 w 112042"/>
                  <a:gd name="connsiteY6" fmla="*/ 211100 h 222632"/>
                  <a:gd name="connsiteX7" fmla="*/ 98166 w 112042"/>
                  <a:gd name="connsiteY7" fmla="*/ 211100 h 222632"/>
                  <a:gd name="connsiteX8" fmla="*/ 60991 w 112042"/>
                  <a:gd name="connsiteY8" fmla="*/ 11486 h 222632"/>
                  <a:gd name="connsiteX9" fmla="*/ 51005 w 112042"/>
                  <a:gd name="connsiteY9" fmla="*/ 11486 h 222632"/>
                  <a:gd name="connsiteX10" fmla="*/ 13829 w 112042"/>
                  <a:gd name="connsiteY10" fmla="*/ 211100 h 222632"/>
                  <a:gd name="connsiteX11" fmla="*/ 13829 w 112042"/>
                  <a:gd name="connsiteY11" fmla="*/ 211100 h 22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042" h="222632">
                    <a:moveTo>
                      <a:pt x="112043" y="222632"/>
                    </a:moveTo>
                    <a:lnTo>
                      <a:pt x="0" y="222632"/>
                    </a:lnTo>
                    <a:lnTo>
                      <a:pt x="41442" y="0"/>
                    </a:lnTo>
                    <a:lnTo>
                      <a:pt x="70554" y="0"/>
                    </a:lnTo>
                    <a:lnTo>
                      <a:pt x="112043" y="222632"/>
                    </a:lnTo>
                    <a:lnTo>
                      <a:pt x="112043" y="222632"/>
                    </a:lnTo>
                    <a:close/>
                    <a:moveTo>
                      <a:pt x="13829" y="211100"/>
                    </a:moveTo>
                    <a:lnTo>
                      <a:pt x="98166" y="211100"/>
                    </a:lnTo>
                    <a:lnTo>
                      <a:pt x="60991" y="11486"/>
                    </a:lnTo>
                    <a:lnTo>
                      <a:pt x="51005" y="11486"/>
                    </a:lnTo>
                    <a:lnTo>
                      <a:pt x="13829" y="211100"/>
                    </a:lnTo>
                    <a:lnTo>
                      <a:pt x="13829" y="211100"/>
                    </a:lnTo>
                    <a:close/>
                  </a:path>
                </a:pathLst>
              </a:custGeom>
              <a:solidFill>
                <a:srgbClr val="FAB835"/>
              </a:solidFill>
              <a:ln w="4687"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CB69084F-B964-0DAA-845B-8F7A3D455BEF}"/>
                  </a:ext>
                </a:extLst>
              </p:cNvPr>
              <p:cNvSpPr/>
              <p:nvPr/>
            </p:nvSpPr>
            <p:spPr>
              <a:xfrm>
                <a:off x="6300179" y="2735694"/>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6 w 136467"/>
                  <a:gd name="connsiteY7" fmla="*/ 144484 h 158125"/>
                  <a:gd name="connsiteX8" fmla="*/ 122826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6" y="144484"/>
                    </a:lnTo>
                    <a:lnTo>
                      <a:pt x="122826"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25857E7-018B-4778-0253-F62E75FD396F}"/>
                  </a:ext>
                </a:extLst>
              </p:cNvPr>
              <p:cNvSpPr/>
              <p:nvPr/>
            </p:nvSpPr>
            <p:spPr>
              <a:xfrm>
                <a:off x="6300179" y="2880177"/>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6 w 136467"/>
                  <a:gd name="connsiteY7" fmla="*/ 144484 h 158125"/>
                  <a:gd name="connsiteX8" fmla="*/ 122826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6" y="144484"/>
                    </a:lnTo>
                    <a:lnTo>
                      <a:pt x="122826"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FEFB3FF7-3B9B-F9AE-60B1-CE25000B1A3F}"/>
                  </a:ext>
                </a:extLst>
              </p:cNvPr>
              <p:cNvSpPr/>
              <p:nvPr/>
            </p:nvSpPr>
            <p:spPr>
              <a:xfrm>
                <a:off x="6300179" y="3024661"/>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6 w 136467"/>
                  <a:gd name="connsiteY7" fmla="*/ 144484 h 158125"/>
                  <a:gd name="connsiteX8" fmla="*/ 122826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6" y="144484"/>
                    </a:lnTo>
                    <a:lnTo>
                      <a:pt x="122826"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695551C4-38A8-D777-EA73-70DE2BFBCA6C}"/>
                  </a:ext>
                </a:extLst>
              </p:cNvPr>
              <p:cNvSpPr/>
              <p:nvPr/>
            </p:nvSpPr>
            <p:spPr>
              <a:xfrm>
                <a:off x="6300179" y="3169145"/>
                <a:ext cx="136467" cy="158407"/>
              </a:xfrm>
              <a:custGeom>
                <a:avLst/>
                <a:gdLst>
                  <a:gd name="connsiteX0" fmla="*/ 136467 w 136467"/>
                  <a:gd name="connsiteY0" fmla="*/ 158407 h 158407"/>
                  <a:gd name="connsiteX1" fmla="*/ 0 w 136467"/>
                  <a:gd name="connsiteY1" fmla="*/ 158407 h 158407"/>
                  <a:gd name="connsiteX2" fmla="*/ 0 w 136467"/>
                  <a:gd name="connsiteY2" fmla="*/ 0 h 158407"/>
                  <a:gd name="connsiteX3" fmla="*/ 136467 w 136467"/>
                  <a:gd name="connsiteY3" fmla="*/ 0 h 158407"/>
                  <a:gd name="connsiteX4" fmla="*/ 136467 w 136467"/>
                  <a:gd name="connsiteY4" fmla="*/ 158407 h 158407"/>
                  <a:gd name="connsiteX5" fmla="*/ 136467 w 136467"/>
                  <a:gd name="connsiteY5" fmla="*/ 158407 h 158407"/>
                  <a:gd name="connsiteX6" fmla="*/ 13642 w 136467"/>
                  <a:gd name="connsiteY6" fmla="*/ 144765 h 158407"/>
                  <a:gd name="connsiteX7" fmla="*/ 122826 w 136467"/>
                  <a:gd name="connsiteY7" fmla="*/ 144765 h 158407"/>
                  <a:gd name="connsiteX8" fmla="*/ 122826 w 136467"/>
                  <a:gd name="connsiteY8" fmla="*/ 13642 h 158407"/>
                  <a:gd name="connsiteX9" fmla="*/ 13642 w 136467"/>
                  <a:gd name="connsiteY9" fmla="*/ 13642 h 158407"/>
                  <a:gd name="connsiteX10" fmla="*/ 13642 w 136467"/>
                  <a:gd name="connsiteY10" fmla="*/ 144765 h 1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407">
                    <a:moveTo>
                      <a:pt x="136467" y="158407"/>
                    </a:moveTo>
                    <a:lnTo>
                      <a:pt x="0" y="158407"/>
                    </a:lnTo>
                    <a:lnTo>
                      <a:pt x="0" y="0"/>
                    </a:lnTo>
                    <a:lnTo>
                      <a:pt x="136467" y="0"/>
                    </a:lnTo>
                    <a:lnTo>
                      <a:pt x="136467" y="158407"/>
                    </a:lnTo>
                    <a:lnTo>
                      <a:pt x="136467" y="158407"/>
                    </a:lnTo>
                    <a:close/>
                    <a:moveTo>
                      <a:pt x="13642" y="144765"/>
                    </a:moveTo>
                    <a:lnTo>
                      <a:pt x="122826" y="144765"/>
                    </a:lnTo>
                    <a:lnTo>
                      <a:pt x="122826" y="13642"/>
                    </a:lnTo>
                    <a:lnTo>
                      <a:pt x="13642" y="13642"/>
                    </a:lnTo>
                    <a:lnTo>
                      <a:pt x="13642" y="144765"/>
                    </a:lnTo>
                    <a:close/>
                  </a:path>
                </a:pathLst>
              </a:custGeom>
              <a:solidFill>
                <a:srgbClr val="FAB835"/>
              </a:solidFill>
              <a:ln w="4687"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F970AA9-0127-2C94-208E-642A2C49282A}"/>
                  </a:ext>
                </a:extLst>
              </p:cNvPr>
              <p:cNvSpPr/>
              <p:nvPr/>
            </p:nvSpPr>
            <p:spPr>
              <a:xfrm>
                <a:off x="6300179" y="3313910"/>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6 w 136467"/>
                  <a:gd name="connsiteY7" fmla="*/ 144484 h 158125"/>
                  <a:gd name="connsiteX8" fmla="*/ 122826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6" y="144484"/>
                    </a:lnTo>
                    <a:lnTo>
                      <a:pt x="122826"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C9124E15-5353-14A2-52CA-E31633F6A641}"/>
                  </a:ext>
                </a:extLst>
              </p:cNvPr>
              <p:cNvSpPr/>
              <p:nvPr/>
            </p:nvSpPr>
            <p:spPr>
              <a:xfrm>
                <a:off x="6300179" y="3458394"/>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531 h 158125"/>
                  <a:gd name="connsiteX7" fmla="*/ 122826 w 136467"/>
                  <a:gd name="connsiteY7" fmla="*/ 144531 h 158125"/>
                  <a:gd name="connsiteX8" fmla="*/ 122826 w 136467"/>
                  <a:gd name="connsiteY8" fmla="*/ 13689 h 158125"/>
                  <a:gd name="connsiteX9" fmla="*/ 13642 w 136467"/>
                  <a:gd name="connsiteY9" fmla="*/ 13689 h 158125"/>
                  <a:gd name="connsiteX10" fmla="*/ 13642 w 136467"/>
                  <a:gd name="connsiteY10" fmla="*/ 144531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531"/>
                    </a:moveTo>
                    <a:lnTo>
                      <a:pt x="122826" y="144531"/>
                    </a:lnTo>
                    <a:lnTo>
                      <a:pt x="122826" y="13689"/>
                    </a:lnTo>
                    <a:lnTo>
                      <a:pt x="13642" y="13689"/>
                    </a:lnTo>
                    <a:lnTo>
                      <a:pt x="13642" y="144531"/>
                    </a:lnTo>
                    <a:close/>
                  </a:path>
                </a:pathLst>
              </a:custGeom>
              <a:solidFill>
                <a:srgbClr val="FAB835"/>
              </a:solidFill>
              <a:ln w="4687"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66F4E999-AC89-7F4E-C394-80ABFB02162D}"/>
                  </a:ext>
                </a:extLst>
              </p:cNvPr>
              <p:cNvSpPr/>
              <p:nvPr/>
            </p:nvSpPr>
            <p:spPr>
              <a:xfrm>
                <a:off x="6300179" y="3602924"/>
                <a:ext cx="136467" cy="158078"/>
              </a:xfrm>
              <a:custGeom>
                <a:avLst/>
                <a:gdLst>
                  <a:gd name="connsiteX0" fmla="*/ 136467 w 136467"/>
                  <a:gd name="connsiteY0" fmla="*/ 158079 h 158078"/>
                  <a:gd name="connsiteX1" fmla="*/ 0 w 136467"/>
                  <a:gd name="connsiteY1" fmla="*/ 158079 h 158078"/>
                  <a:gd name="connsiteX2" fmla="*/ 0 w 136467"/>
                  <a:gd name="connsiteY2" fmla="*/ 0 h 158078"/>
                  <a:gd name="connsiteX3" fmla="*/ 136467 w 136467"/>
                  <a:gd name="connsiteY3" fmla="*/ 0 h 158078"/>
                  <a:gd name="connsiteX4" fmla="*/ 136467 w 136467"/>
                  <a:gd name="connsiteY4" fmla="*/ 158079 h 158078"/>
                  <a:gd name="connsiteX5" fmla="*/ 136467 w 136467"/>
                  <a:gd name="connsiteY5" fmla="*/ 158079 h 158078"/>
                  <a:gd name="connsiteX6" fmla="*/ 13642 w 136467"/>
                  <a:gd name="connsiteY6" fmla="*/ 144437 h 158078"/>
                  <a:gd name="connsiteX7" fmla="*/ 122826 w 136467"/>
                  <a:gd name="connsiteY7" fmla="*/ 144437 h 158078"/>
                  <a:gd name="connsiteX8" fmla="*/ 122826 w 136467"/>
                  <a:gd name="connsiteY8" fmla="*/ 13595 h 158078"/>
                  <a:gd name="connsiteX9" fmla="*/ 13642 w 136467"/>
                  <a:gd name="connsiteY9" fmla="*/ 13595 h 158078"/>
                  <a:gd name="connsiteX10" fmla="*/ 13642 w 136467"/>
                  <a:gd name="connsiteY10" fmla="*/ 144437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078">
                    <a:moveTo>
                      <a:pt x="136467" y="158079"/>
                    </a:moveTo>
                    <a:lnTo>
                      <a:pt x="0" y="158079"/>
                    </a:lnTo>
                    <a:lnTo>
                      <a:pt x="0" y="0"/>
                    </a:lnTo>
                    <a:lnTo>
                      <a:pt x="136467" y="0"/>
                    </a:lnTo>
                    <a:lnTo>
                      <a:pt x="136467" y="158079"/>
                    </a:lnTo>
                    <a:lnTo>
                      <a:pt x="136467" y="158079"/>
                    </a:lnTo>
                    <a:close/>
                    <a:moveTo>
                      <a:pt x="13642" y="144437"/>
                    </a:moveTo>
                    <a:lnTo>
                      <a:pt x="122826" y="144437"/>
                    </a:lnTo>
                    <a:lnTo>
                      <a:pt x="122826" y="13595"/>
                    </a:lnTo>
                    <a:lnTo>
                      <a:pt x="13642" y="13595"/>
                    </a:lnTo>
                    <a:lnTo>
                      <a:pt x="13642" y="144437"/>
                    </a:lnTo>
                    <a:close/>
                  </a:path>
                </a:pathLst>
              </a:custGeom>
              <a:solidFill>
                <a:srgbClr val="FAB835"/>
              </a:solidFill>
              <a:ln w="4687"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B0C28770-775E-92C6-A892-444C2A39DC90}"/>
                  </a:ext>
                </a:extLst>
              </p:cNvPr>
              <p:cNvSpPr/>
              <p:nvPr/>
            </p:nvSpPr>
            <p:spPr>
              <a:xfrm>
                <a:off x="6300179" y="3747361"/>
                <a:ext cx="136467" cy="158172"/>
              </a:xfrm>
              <a:custGeom>
                <a:avLst/>
                <a:gdLst>
                  <a:gd name="connsiteX0" fmla="*/ 136467 w 136467"/>
                  <a:gd name="connsiteY0" fmla="*/ 158173 h 158172"/>
                  <a:gd name="connsiteX1" fmla="*/ 0 w 136467"/>
                  <a:gd name="connsiteY1" fmla="*/ 158173 h 158172"/>
                  <a:gd name="connsiteX2" fmla="*/ 0 w 136467"/>
                  <a:gd name="connsiteY2" fmla="*/ 0 h 158172"/>
                  <a:gd name="connsiteX3" fmla="*/ 136467 w 136467"/>
                  <a:gd name="connsiteY3" fmla="*/ 0 h 158172"/>
                  <a:gd name="connsiteX4" fmla="*/ 136467 w 136467"/>
                  <a:gd name="connsiteY4" fmla="*/ 158173 h 158172"/>
                  <a:gd name="connsiteX5" fmla="*/ 136467 w 136467"/>
                  <a:gd name="connsiteY5" fmla="*/ 158173 h 158172"/>
                  <a:gd name="connsiteX6" fmla="*/ 13642 w 136467"/>
                  <a:gd name="connsiteY6" fmla="*/ 144531 h 158172"/>
                  <a:gd name="connsiteX7" fmla="*/ 122826 w 136467"/>
                  <a:gd name="connsiteY7" fmla="*/ 144531 h 158172"/>
                  <a:gd name="connsiteX8" fmla="*/ 122826 w 136467"/>
                  <a:gd name="connsiteY8" fmla="*/ 13642 h 158172"/>
                  <a:gd name="connsiteX9" fmla="*/ 13642 w 136467"/>
                  <a:gd name="connsiteY9" fmla="*/ 13642 h 158172"/>
                  <a:gd name="connsiteX10" fmla="*/ 13642 w 136467"/>
                  <a:gd name="connsiteY10" fmla="*/ 144531 h 15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72">
                    <a:moveTo>
                      <a:pt x="136467" y="158173"/>
                    </a:moveTo>
                    <a:lnTo>
                      <a:pt x="0" y="158173"/>
                    </a:lnTo>
                    <a:lnTo>
                      <a:pt x="0" y="0"/>
                    </a:lnTo>
                    <a:lnTo>
                      <a:pt x="136467" y="0"/>
                    </a:lnTo>
                    <a:lnTo>
                      <a:pt x="136467" y="158173"/>
                    </a:lnTo>
                    <a:lnTo>
                      <a:pt x="136467" y="158173"/>
                    </a:lnTo>
                    <a:close/>
                    <a:moveTo>
                      <a:pt x="13642" y="144531"/>
                    </a:moveTo>
                    <a:lnTo>
                      <a:pt x="122826" y="144531"/>
                    </a:lnTo>
                    <a:lnTo>
                      <a:pt x="122826" y="13642"/>
                    </a:lnTo>
                    <a:lnTo>
                      <a:pt x="13642" y="13642"/>
                    </a:lnTo>
                    <a:lnTo>
                      <a:pt x="13642" y="144531"/>
                    </a:lnTo>
                    <a:close/>
                  </a:path>
                </a:pathLst>
              </a:custGeom>
              <a:solidFill>
                <a:srgbClr val="FAB835"/>
              </a:solidFill>
              <a:ln w="4687"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7C25841B-76DE-46DA-4EB2-C1A210BD1BB5}"/>
                  </a:ext>
                </a:extLst>
              </p:cNvPr>
              <p:cNvSpPr/>
              <p:nvPr/>
            </p:nvSpPr>
            <p:spPr>
              <a:xfrm>
                <a:off x="6300179" y="3891892"/>
                <a:ext cx="136467" cy="158360"/>
              </a:xfrm>
              <a:custGeom>
                <a:avLst/>
                <a:gdLst>
                  <a:gd name="connsiteX0" fmla="*/ 136467 w 136467"/>
                  <a:gd name="connsiteY0" fmla="*/ 158360 h 158360"/>
                  <a:gd name="connsiteX1" fmla="*/ 0 w 136467"/>
                  <a:gd name="connsiteY1" fmla="*/ 158360 h 158360"/>
                  <a:gd name="connsiteX2" fmla="*/ 0 w 136467"/>
                  <a:gd name="connsiteY2" fmla="*/ 0 h 158360"/>
                  <a:gd name="connsiteX3" fmla="*/ 136467 w 136467"/>
                  <a:gd name="connsiteY3" fmla="*/ 0 h 158360"/>
                  <a:gd name="connsiteX4" fmla="*/ 136467 w 136467"/>
                  <a:gd name="connsiteY4" fmla="*/ 158360 h 158360"/>
                  <a:gd name="connsiteX5" fmla="*/ 136467 w 136467"/>
                  <a:gd name="connsiteY5" fmla="*/ 158360 h 158360"/>
                  <a:gd name="connsiteX6" fmla="*/ 13642 w 136467"/>
                  <a:gd name="connsiteY6" fmla="*/ 144718 h 158360"/>
                  <a:gd name="connsiteX7" fmla="*/ 122826 w 136467"/>
                  <a:gd name="connsiteY7" fmla="*/ 144718 h 158360"/>
                  <a:gd name="connsiteX8" fmla="*/ 122826 w 136467"/>
                  <a:gd name="connsiteY8" fmla="*/ 13642 h 158360"/>
                  <a:gd name="connsiteX9" fmla="*/ 13642 w 136467"/>
                  <a:gd name="connsiteY9" fmla="*/ 13642 h 158360"/>
                  <a:gd name="connsiteX10" fmla="*/ 13642 w 136467"/>
                  <a:gd name="connsiteY10" fmla="*/ 144718 h 15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360">
                    <a:moveTo>
                      <a:pt x="136467" y="158360"/>
                    </a:moveTo>
                    <a:lnTo>
                      <a:pt x="0" y="158360"/>
                    </a:lnTo>
                    <a:lnTo>
                      <a:pt x="0" y="0"/>
                    </a:lnTo>
                    <a:lnTo>
                      <a:pt x="136467" y="0"/>
                    </a:lnTo>
                    <a:lnTo>
                      <a:pt x="136467" y="158360"/>
                    </a:lnTo>
                    <a:lnTo>
                      <a:pt x="136467" y="158360"/>
                    </a:lnTo>
                    <a:close/>
                    <a:moveTo>
                      <a:pt x="13642" y="144718"/>
                    </a:moveTo>
                    <a:lnTo>
                      <a:pt x="122826" y="144718"/>
                    </a:lnTo>
                    <a:lnTo>
                      <a:pt x="122826" y="13642"/>
                    </a:lnTo>
                    <a:lnTo>
                      <a:pt x="13642" y="13642"/>
                    </a:lnTo>
                    <a:lnTo>
                      <a:pt x="13642" y="144718"/>
                    </a:lnTo>
                    <a:close/>
                  </a:path>
                </a:pathLst>
              </a:custGeom>
              <a:solidFill>
                <a:srgbClr val="FAB835"/>
              </a:solidFill>
              <a:ln w="4687"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A8E9B55F-6CFD-5358-2FBD-E84B245310E8}"/>
                  </a:ext>
                </a:extLst>
              </p:cNvPr>
              <p:cNvSpPr/>
              <p:nvPr/>
            </p:nvSpPr>
            <p:spPr>
              <a:xfrm>
                <a:off x="6300179" y="4036610"/>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6 w 136467"/>
                  <a:gd name="connsiteY7" fmla="*/ 144484 h 158125"/>
                  <a:gd name="connsiteX8" fmla="*/ 122826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6" y="144484"/>
                    </a:lnTo>
                    <a:lnTo>
                      <a:pt x="122826"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744FE153-D473-6C57-E47F-04E4AAC86233}"/>
                  </a:ext>
                </a:extLst>
              </p:cNvPr>
              <p:cNvSpPr/>
              <p:nvPr/>
            </p:nvSpPr>
            <p:spPr>
              <a:xfrm>
                <a:off x="6300179" y="4181093"/>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6 w 136467"/>
                  <a:gd name="connsiteY7" fmla="*/ 144484 h 158125"/>
                  <a:gd name="connsiteX8" fmla="*/ 122826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6" y="144484"/>
                    </a:lnTo>
                    <a:lnTo>
                      <a:pt x="122826"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C7CBE00-804B-5B44-5682-6C69BA01675B}"/>
                  </a:ext>
                </a:extLst>
              </p:cNvPr>
              <p:cNvSpPr/>
              <p:nvPr/>
            </p:nvSpPr>
            <p:spPr>
              <a:xfrm>
                <a:off x="6300179" y="4325577"/>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531 h 158125"/>
                  <a:gd name="connsiteX7" fmla="*/ 122826 w 136467"/>
                  <a:gd name="connsiteY7" fmla="*/ 144531 h 158125"/>
                  <a:gd name="connsiteX8" fmla="*/ 122826 w 136467"/>
                  <a:gd name="connsiteY8" fmla="*/ 13689 h 158125"/>
                  <a:gd name="connsiteX9" fmla="*/ 13642 w 136467"/>
                  <a:gd name="connsiteY9" fmla="*/ 13689 h 158125"/>
                  <a:gd name="connsiteX10" fmla="*/ 13642 w 136467"/>
                  <a:gd name="connsiteY10" fmla="*/ 144531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531"/>
                    </a:moveTo>
                    <a:lnTo>
                      <a:pt x="122826" y="144531"/>
                    </a:lnTo>
                    <a:lnTo>
                      <a:pt x="122826" y="13689"/>
                    </a:lnTo>
                    <a:lnTo>
                      <a:pt x="13642" y="13689"/>
                    </a:lnTo>
                    <a:lnTo>
                      <a:pt x="13642" y="144531"/>
                    </a:lnTo>
                    <a:close/>
                  </a:path>
                </a:pathLst>
              </a:custGeom>
              <a:solidFill>
                <a:srgbClr val="FAB835"/>
              </a:solidFill>
              <a:ln w="4687"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E17D1251-C038-DC52-B828-BBAFE545B226}"/>
                  </a:ext>
                </a:extLst>
              </p:cNvPr>
              <p:cNvSpPr/>
              <p:nvPr/>
            </p:nvSpPr>
            <p:spPr>
              <a:xfrm>
                <a:off x="6300179" y="4470061"/>
                <a:ext cx="136467" cy="158406"/>
              </a:xfrm>
              <a:custGeom>
                <a:avLst/>
                <a:gdLst>
                  <a:gd name="connsiteX0" fmla="*/ 136467 w 136467"/>
                  <a:gd name="connsiteY0" fmla="*/ 158407 h 158406"/>
                  <a:gd name="connsiteX1" fmla="*/ 0 w 136467"/>
                  <a:gd name="connsiteY1" fmla="*/ 158407 h 158406"/>
                  <a:gd name="connsiteX2" fmla="*/ 0 w 136467"/>
                  <a:gd name="connsiteY2" fmla="*/ 0 h 158406"/>
                  <a:gd name="connsiteX3" fmla="*/ 136467 w 136467"/>
                  <a:gd name="connsiteY3" fmla="*/ 0 h 158406"/>
                  <a:gd name="connsiteX4" fmla="*/ 136467 w 136467"/>
                  <a:gd name="connsiteY4" fmla="*/ 158407 h 158406"/>
                  <a:gd name="connsiteX5" fmla="*/ 136467 w 136467"/>
                  <a:gd name="connsiteY5" fmla="*/ 158407 h 158406"/>
                  <a:gd name="connsiteX6" fmla="*/ 13642 w 136467"/>
                  <a:gd name="connsiteY6" fmla="*/ 144765 h 158406"/>
                  <a:gd name="connsiteX7" fmla="*/ 122826 w 136467"/>
                  <a:gd name="connsiteY7" fmla="*/ 144765 h 158406"/>
                  <a:gd name="connsiteX8" fmla="*/ 122826 w 136467"/>
                  <a:gd name="connsiteY8" fmla="*/ 13689 h 158406"/>
                  <a:gd name="connsiteX9" fmla="*/ 13642 w 136467"/>
                  <a:gd name="connsiteY9" fmla="*/ 13689 h 158406"/>
                  <a:gd name="connsiteX10" fmla="*/ 13642 w 136467"/>
                  <a:gd name="connsiteY10" fmla="*/ 144765 h 15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406">
                    <a:moveTo>
                      <a:pt x="136467" y="158407"/>
                    </a:moveTo>
                    <a:lnTo>
                      <a:pt x="0" y="158407"/>
                    </a:lnTo>
                    <a:lnTo>
                      <a:pt x="0" y="0"/>
                    </a:lnTo>
                    <a:lnTo>
                      <a:pt x="136467" y="0"/>
                    </a:lnTo>
                    <a:lnTo>
                      <a:pt x="136467" y="158407"/>
                    </a:lnTo>
                    <a:lnTo>
                      <a:pt x="136467" y="158407"/>
                    </a:lnTo>
                    <a:close/>
                    <a:moveTo>
                      <a:pt x="13642" y="144765"/>
                    </a:moveTo>
                    <a:lnTo>
                      <a:pt x="122826" y="144765"/>
                    </a:lnTo>
                    <a:lnTo>
                      <a:pt x="122826" y="13689"/>
                    </a:lnTo>
                    <a:lnTo>
                      <a:pt x="13642" y="13689"/>
                    </a:lnTo>
                    <a:lnTo>
                      <a:pt x="13642" y="144765"/>
                    </a:lnTo>
                    <a:close/>
                  </a:path>
                </a:pathLst>
              </a:custGeom>
              <a:solidFill>
                <a:srgbClr val="FAB835"/>
              </a:solidFill>
              <a:ln w="4687"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8D16DD75-0627-AC99-A9C8-B1AD8FB73BAF}"/>
                  </a:ext>
                </a:extLst>
              </p:cNvPr>
              <p:cNvSpPr/>
              <p:nvPr/>
            </p:nvSpPr>
            <p:spPr>
              <a:xfrm>
                <a:off x="6300179" y="4614826"/>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6 w 136467"/>
                  <a:gd name="connsiteY7" fmla="*/ 144484 h 158125"/>
                  <a:gd name="connsiteX8" fmla="*/ 122826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6" y="144484"/>
                    </a:lnTo>
                    <a:lnTo>
                      <a:pt x="122826"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63A0D263-8DEB-DBFE-DA0B-21A1AD2C9443}"/>
                  </a:ext>
                </a:extLst>
              </p:cNvPr>
              <p:cNvSpPr/>
              <p:nvPr/>
            </p:nvSpPr>
            <p:spPr>
              <a:xfrm>
                <a:off x="6300179" y="4759309"/>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6 w 136467"/>
                  <a:gd name="connsiteY7" fmla="*/ 144484 h 158125"/>
                  <a:gd name="connsiteX8" fmla="*/ 122826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6" y="144484"/>
                    </a:lnTo>
                    <a:lnTo>
                      <a:pt x="122826"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E18734D5-EA96-DF99-D5C8-E3F05AD9D2C3}"/>
                  </a:ext>
                </a:extLst>
              </p:cNvPr>
              <p:cNvSpPr/>
              <p:nvPr/>
            </p:nvSpPr>
            <p:spPr>
              <a:xfrm>
                <a:off x="6300179" y="4905575"/>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6 w 136467"/>
                  <a:gd name="connsiteY7" fmla="*/ 144484 h 158125"/>
                  <a:gd name="connsiteX8" fmla="*/ 122826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6" y="144484"/>
                    </a:lnTo>
                    <a:lnTo>
                      <a:pt x="122826"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A71F62BD-25FD-526A-A63B-770FC070E59E}"/>
                  </a:ext>
                </a:extLst>
              </p:cNvPr>
              <p:cNvSpPr/>
              <p:nvPr/>
            </p:nvSpPr>
            <p:spPr>
              <a:xfrm>
                <a:off x="6300179" y="5047855"/>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6 w 136467"/>
                  <a:gd name="connsiteY7" fmla="*/ 144484 h 158125"/>
                  <a:gd name="connsiteX8" fmla="*/ 122826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6" y="144484"/>
                    </a:lnTo>
                    <a:lnTo>
                      <a:pt x="122826"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D80A1C7A-B788-C02A-0211-E1428D1E87E6}"/>
                  </a:ext>
                </a:extLst>
              </p:cNvPr>
              <p:cNvSpPr/>
              <p:nvPr/>
            </p:nvSpPr>
            <p:spPr>
              <a:xfrm>
                <a:off x="6300179" y="5194073"/>
                <a:ext cx="136467" cy="158125"/>
              </a:xfrm>
              <a:custGeom>
                <a:avLst/>
                <a:gdLst>
                  <a:gd name="connsiteX0" fmla="*/ 136467 w 136467"/>
                  <a:gd name="connsiteY0" fmla="*/ 158126 h 158125"/>
                  <a:gd name="connsiteX1" fmla="*/ 0 w 136467"/>
                  <a:gd name="connsiteY1" fmla="*/ 158126 h 158125"/>
                  <a:gd name="connsiteX2" fmla="*/ 0 w 136467"/>
                  <a:gd name="connsiteY2" fmla="*/ 0 h 158125"/>
                  <a:gd name="connsiteX3" fmla="*/ 136467 w 136467"/>
                  <a:gd name="connsiteY3" fmla="*/ 0 h 158125"/>
                  <a:gd name="connsiteX4" fmla="*/ 136467 w 136467"/>
                  <a:gd name="connsiteY4" fmla="*/ 158126 h 158125"/>
                  <a:gd name="connsiteX5" fmla="*/ 136467 w 136467"/>
                  <a:gd name="connsiteY5" fmla="*/ 158126 h 158125"/>
                  <a:gd name="connsiteX6" fmla="*/ 13642 w 136467"/>
                  <a:gd name="connsiteY6" fmla="*/ 144484 h 158125"/>
                  <a:gd name="connsiteX7" fmla="*/ 122826 w 136467"/>
                  <a:gd name="connsiteY7" fmla="*/ 144484 h 158125"/>
                  <a:gd name="connsiteX8" fmla="*/ 122826 w 136467"/>
                  <a:gd name="connsiteY8" fmla="*/ 13642 h 158125"/>
                  <a:gd name="connsiteX9" fmla="*/ 13642 w 136467"/>
                  <a:gd name="connsiteY9" fmla="*/ 13642 h 158125"/>
                  <a:gd name="connsiteX10" fmla="*/ 13642 w 136467"/>
                  <a:gd name="connsiteY10" fmla="*/ 144484 h 1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67" h="158125">
                    <a:moveTo>
                      <a:pt x="136467" y="158126"/>
                    </a:moveTo>
                    <a:lnTo>
                      <a:pt x="0" y="158126"/>
                    </a:lnTo>
                    <a:lnTo>
                      <a:pt x="0" y="0"/>
                    </a:lnTo>
                    <a:lnTo>
                      <a:pt x="136467" y="0"/>
                    </a:lnTo>
                    <a:lnTo>
                      <a:pt x="136467" y="158126"/>
                    </a:lnTo>
                    <a:lnTo>
                      <a:pt x="136467" y="158126"/>
                    </a:lnTo>
                    <a:close/>
                    <a:moveTo>
                      <a:pt x="13642" y="144484"/>
                    </a:moveTo>
                    <a:lnTo>
                      <a:pt x="122826" y="144484"/>
                    </a:lnTo>
                    <a:lnTo>
                      <a:pt x="122826" y="13642"/>
                    </a:lnTo>
                    <a:lnTo>
                      <a:pt x="13642" y="13642"/>
                    </a:lnTo>
                    <a:lnTo>
                      <a:pt x="13642" y="144484"/>
                    </a:lnTo>
                    <a:close/>
                  </a:path>
                </a:pathLst>
              </a:custGeom>
              <a:solidFill>
                <a:srgbClr val="FAB835"/>
              </a:solidFill>
              <a:ln w="4687"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DDCB4CF4-A3CA-60C4-10B1-B78CC21B9176}"/>
                  </a:ext>
                </a:extLst>
              </p:cNvPr>
              <p:cNvSpPr/>
              <p:nvPr/>
            </p:nvSpPr>
            <p:spPr>
              <a:xfrm>
                <a:off x="6301286" y="2736675"/>
                <a:ext cx="134305" cy="2165242"/>
              </a:xfrm>
              <a:custGeom>
                <a:avLst/>
                <a:gdLst>
                  <a:gd name="connsiteX0" fmla="*/ 128516 w 134305"/>
                  <a:gd name="connsiteY0" fmla="*/ 2165242 h 2165242"/>
                  <a:gd name="connsiteX1" fmla="*/ 124437 w 134305"/>
                  <a:gd name="connsiteY1" fmla="*/ 2163508 h 2165242"/>
                  <a:gd name="connsiteX2" fmla="*/ 1612 w 134305"/>
                  <a:gd name="connsiteY2" fmla="*/ 2036932 h 2165242"/>
                  <a:gd name="connsiteX3" fmla="*/ 1331 w 134305"/>
                  <a:gd name="connsiteY3" fmla="*/ 2029244 h 2165242"/>
                  <a:gd name="connsiteX4" fmla="*/ 121109 w 134305"/>
                  <a:gd name="connsiteY4" fmla="*/ 1884901 h 2165242"/>
                  <a:gd name="connsiteX5" fmla="*/ 6628 w 134305"/>
                  <a:gd name="connsiteY5" fmla="*/ 1743793 h 2165242"/>
                  <a:gd name="connsiteX6" fmla="*/ 6628 w 134305"/>
                  <a:gd name="connsiteY6" fmla="*/ 1736526 h 2165242"/>
                  <a:gd name="connsiteX7" fmla="*/ 121109 w 134305"/>
                  <a:gd name="connsiteY7" fmla="*/ 1595746 h 2165242"/>
                  <a:gd name="connsiteX8" fmla="*/ 1378 w 134305"/>
                  <a:gd name="connsiteY8" fmla="*/ 1454919 h 2165242"/>
                  <a:gd name="connsiteX9" fmla="*/ 1378 w 134305"/>
                  <a:gd name="connsiteY9" fmla="*/ 1447465 h 2165242"/>
                  <a:gd name="connsiteX10" fmla="*/ 121015 w 134305"/>
                  <a:gd name="connsiteY10" fmla="*/ 1306685 h 2165242"/>
                  <a:gd name="connsiteX11" fmla="*/ 1378 w 134305"/>
                  <a:gd name="connsiteY11" fmla="*/ 1165670 h 2165242"/>
                  <a:gd name="connsiteX12" fmla="*/ 1331 w 134305"/>
                  <a:gd name="connsiteY12" fmla="*/ 1158263 h 2165242"/>
                  <a:gd name="connsiteX13" fmla="*/ 117640 w 134305"/>
                  <a:gd name="connsiteY13" fmla="*/ 1017436 h 2165242"/>
                  <a:gd name="connsiteX14" fmla="*/ 1331 w 134305"/>
                  <a:gd name="connsiteY14" fmla="*/ 876609 h 2165242"/>
                  <a:gd name="connsiteX15" fmla="*/ 1284 w 134305"/>
                  <a:gd name="connsiteY15" fmla="*/ 869296 h 2165242"/>
                  <a:gd name="connsiteX16" fmla="*/ 116843 w 134305"/>
                  <a:gd name="connsiteY16" fmla="*/ 728469 h 2165242"/>
                  <a:gd name="connsiteX17" fmla="*/ 1284 w 134305"/>
                  <a:gd name="connsiteY17" fmla="*/ 587642 h 2165242"/>
                  <a:gd name="connsiteX18" fmla="*/ 1378 w 134305"/>
                  <a:gd name="connsiteY18" fmla="*/ 580282 h 2165242"/>
                  <a:gd name="connsiteX19" fmla="*/ 121015 w 134305"/>
                  <a:gd name="connsiteY19" fmla="*/ 439220 h 2165242"/>
                  <a:gd name="connsiteX20" fmla="*/ 1378 w 134305"/>
                  <a:gd name="connsiteY20" fmla="*/ 298487 h 2165242"/>
                  <a:gd name="connsiteX21" fmla="*/ 1378 w 134305"/>
                  <a:gd name="connsiteY21" fmla="*/ 291033 h 2165242"/>
                  <a:gd name="connsiteX22" fmla="*/ 121015 w 134305"/>
                  <a:gd name="connsiteY22" fmla="*/ 150253 h 2165242"/>
                  <a:gd name="connsiteX23" fmla="*/ 1378 w 134305"/>
                  <a:gd name="connsiteY23" fmla="*/ 9472 h 2165242"/>
                  <a:gd name="connsiteX24" fmla="*/ 2034 w 134305"/>
                  <a:gd name="connsiteY24" fmla="*/ 1362 h 2165242"/>
                  <a:gd name="connsiteX25" fmla="*/ 10144 w 134305"/>
                  <a:gd name="connsiteY25" fmla="*/ 2019 h 2165242"/>
                  <a:gd name="connsiteX26" fmla="*/ 132970 w 134305"/>
                  <a:gd name="connsiteY26" fmla="*/ 146502 h 2165242"/>
                  <a:gd name="connsiteX27" fmla="*/ 132970 w 134305"/>
                  <a:gd name="connsiteY27" fmla="*/ 153956 h 2165242"/>
                  <a:gd name="connsiteX28" fmla="*/ 13285 w 134305"/>
                  <a:gd name="connsiteY28" fmla="*/ 294736 h 2165242"/>
                  <a:gd name="connsiteX29" fmla="*/ 132970 w 134305"/>
                  <a:gd name="connsiteY29" fmla="*/ 435470 h 2165242"/>
                  <a:gd name="connsiteX30" fmla="*/ 132970 w 134305"/>
                  <a:gd name="connsiteY30" fmla="*/ 442924 h 2165242"/>
                  <a:gd name="connsiteX31" fmla="*/ 13238 w 134305"/>
                  <a:gd name="connsiteY31" fmla="*/ 584032 h 2165242"/>
                  <a:gd name="connsiteX32" fmla="*/ 128704 w 134305"/>
                  <a:gd name="connsiteY32" fmla="*/ 724906 h 2165242"/>
                  <a:gd name="connsiteX33" fmla="*/ 128704 w 134305"/>
                  <a:gd name="connsiteY33" fmla="*/ 732219 h 2165242"/>
                  <a:gd name="connsiteX34" fmla="*/ 13145 w 134305"/>
                  <a:gd name="connsiteY34" fmla="*/ 873046 h 2165242"/>
                  <a:gd name="connsiteX35" fmla="*/ 129454 w 134305"/>
                  <a:gd name="connsiteY35" fmla="*/ 1013873 h 2165242"/>
                  <a:gd name="connsiteX36" fmla="*/ 129454 w 134305"/>
                  <a:gd name="connsiteY36" fmla="*/ 1021187 h 2165242"/>
                  <a:gd name="connsiteX37" fmla="*/ 13192 w 134305"/>
                  <a:gd name="connsiteY37" fmla="*/ 1161967 h 2165242"/>
                  <a:gd name="connsiteX38" fmla="*/ 132923 w 134305"/>
                  <a:gd name="connsiteY38" fmla="*/ 1303075 h 2165242"/>
                  <a:gd name="connsiteX39" fmla="*/ 132923 w 134305"/>
                  <a:gd name="connsiteY39" fmla="*/ 1310529 h 2165242"/>
                  <a:gd name="connsiteX40" fmla="*/ 13238 w 134305"/>
                  <a:gd name="connsiteY40" fmla="*/ 1451309 h 2165242"/>
                  <a:gd name="connsiteX41" fmla="*/ 132923 w 134305"/>
                  <a:gd name="connsiteY41" fmla="*/ 1592089 h 2165242"/>
                  <a:gd name="connsiteX42" fmla="*/ 132970 w 134305"/>
                  <a:gd name="connsiteY42" fmla="*/ 1599449 h 2165242"/>
                  <a:gd name="connsiteX43" fmla="*/ 18489 w 134305"/>
                  <a:gd name="connsiteY43" fmla="*/ 1740323 h 2165242"/>
                  <a:gd name="connsiteX44" fmla="*/ 132970 w 134305"/>
                  <a:gd name="connsiteY44" fmla="*/ 1881432 h 2165242"/>
                  <a:gd name="connsiteX45" fmla="*/ 132970 w 134305"/>
                  <a:gd name="connsiteY45" fmla="*/ 1888745 h 2165242"/>
                  <a:gd name="connsiteX46" fmla="*/ 13426 w 134305"/>
                  <a:gd name="connsiteY46" fmla="*/ 2032713 h 2165242"/>
                  <a:gd name="connsiteX47" fmla="*/ 132641 w 134305"/>
                  <a:gd name="connsiteY47" fmla="*/ 2155585 h 2165242"/>
                  <a:gd name="connsiteX48" fmla="*/ 132547 w 134305"/>
                  <a:gd name="connsiteY48" fmla="*/ 2163695 h 2165242"/>
                  <a:gd name="connsiteX49" fmla="*/ 128516 w 134305"/>
                  <a:gd name="connsiteY49" fmla="*/ 2165242 h 2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4305" h="2165242">
                    <a:moveTo>
                      <a:pt x="128516" y="2165242"/>
                    </a:moveTo>
                    <a:cubicBezTo>
                      <a:pt x="127016" y="2165242"/>
                      <a:pt x="125515" y="2164680"/>
                      <a:pt x="124437" y="2163508"/>
                    </a:cubicBezTo>
                    <a:lnTo>
                      <a:pt x="1612" y="2036932"/>
                    </a:lnTo>
                    <a:cubicBezTo>
                      <a:pt x="-404" y="2034823"/>
                      <a:pt x="-545" y="2031541"/>
                      <a:pt x="1331" y="2029244"/>
                    </a:cubicBezTo>
                    <a:lnTo>
                      <a:pt x="121109" y="1884901"/>
                    </a:lnTo>
                    <a:lnTo>
                      <a:pt x="6628" y="1743793"/>
                    </a:lnTo>
                    <a:cubicBezTo>
                      <a:pt x="4941" y="1741683"/>
                      <a:pt x="4941" y="1738636"/>
                      <a:pt x="6628" y="1736526"/>
                    </a:cubicBezTo>
                    <a:lnTo>
                      <a:pt x="121109" y="1595746"/>
                    </a:lnTo>
                    <a:lnTo>
                      <a:pt x="1378" y="1454919"/>
                    </a:lnTo>
                    <a:cubicBezTo>
                      <a:pt x="-451" y="1452763"/>
                      <a:pt x="-451" y="1449622"/>
                      <a:pt x="1378" y="1447465"/>
                    </a:cubicBezTo>
                    <a:lnTo>
                      <a:pt x="121015" y="1306685"/>
                    </a:lnTo>
                    <a:lnTo>
                      <a:pt x="1378" y="1165670"/>
                    </a:lnTo>
                    <a:cubicBezTo>
                      <a:pt x="-451" y="1163514"/>
                      <a:pt x="-451" y="1160420"/>
                      <a:pt x="1331" y="1158263"/>
                    </a:cubicBezTo>
                    <a:lnTo>
                      <a:pt x="117640" y="1017436"/>
                    </a:lnTo>
                    <a:lnTo>
                      <a:pt x="1331" y="876609"/>
                    </a:lnTo>
                    <a:cubicBezTo>
                      <a:pt x="-404" y="874500"/>
                      <a:pt x="-451" y="871452"/>
                      <a:pt x="1284" y="869296"/>
                    </a:cubicBezTo>
                    <a:lnTo>
                      <a:pt x="116843" y="728469"/>
                    </a:lnTo>
                    <a:lnTo>
                      <a:pt x="1284" y="587642"/>
                    </a:lnTo>
                    <a:cubicBezTo>
                      <a:pt x="-451" y="585485"/>
                      <a:pt x="-404" y="582391"/>
                      <a:pt x="1378" y="580282"/>
                    </a:cubicBezTo>
                    <a:lnTo>
                      <a:pt x="121015" y="439220"/>
                    </a:lnTo>
                    <a:lnTo>
                      <a:pt x="1378" y="298487"/>
                    </a:lnTo>
                    <a:cubicBezTo>
                      <a:pt x="-451" y="296330"/>
                      <a:pt x="-451" y="293189"/>
                      <a:pt x="1378" y="291033"/>
                    </a:cubicBezTo>
                    <a:lnTo>
                      <a:pt x="121015" y="150253"/>
                    </a:lnTo>
                    <a:lnTo>
                      <a:pt x="1378" y="9472"/>
                    </a:lnTo>
                    <a:cubicBezTo>
                      <a:pt x="-685" y="7082"/>
                      <a:pt x="-404" y="3425"/>
                      <a:pt x="2034" y="1362"/>
                    </a:cubicBezTo>
                    <a:cubicBezTo>
                      <a:pt x="4472" y="-700"/>
                      <a:pt x="8082" y="-372"/>
                      <a:pt x="10144" y="2019"/>
                    </a:cubicBezTo>
                    <a:lnTo>
                      <a:pt x="132970" y="146502"/>
                    </a:lnTo>
                    <a:cubicBezTo>
                      <a:pt x="134751" y="148659"/>
                      <a:pt x="134751" y="151800"/>
                      <a:pt x="132970" y="153956"/>
                    </a:cubicBezTo>
                    <a:lnTo>
                      <a:pt x="13285" y="294736"/>
                    </a:lnTo>
                    <a:lnTo>
                      <a:pt x="132970" y="435470"/>
                    </a:lnTo>
                    <a:cubicBezTo>
                      <a:pt x="134751" y="437626"/>
                      <a:pt x="134751" y="440767"/>
                      <a:pt x="132970" y="442924"/>
                    </a:cubicBezTo>
                    <a:lnTo>
                      <a:pt x="13238" y="584032"/>
                    </a:lnTo>
                    <a:lnTo>
                      <a:pt x="128704" y="724906"/>
                    </a:lnTo>
                    <a:cubicBezTo>
                      <a:pt x="130438" y="727016"/>
                      <a:pt x="130438" y="730110"/>
                      <a:pt x="128704" y="732219"/>
                    </a:cubicBezTo>
                    <a:lnTo>
                      <a:pt x="13145" y="873046"/>
                    </a:lnTo>
                    <a:lnTo>
                      <a:pt x="129454" y="1013873"/>
                    </a:lnTo>
                    <a:cubicBezTo>
                      <a:pt x="131188" y="1015983"/>
                      <a:pt x="131188" y="1019077"/>
                      <a:pt x="129454" y="1021187"/>
                    </a:cubicBezTo>
                    <a:lnTo>
                      <a:pt x="13192" y="1161967"/>
                    </a:lnTo>
                    <a:lnTo>
                      <a:pt x="132923" y="1303075"/>
                    </a:lnTo>
                    <a:cubicBezTo>
                      <a:pt x="134704" y="1305232"/>
                      <a:pt x="134704" y="1308373"/>
                      <a:pt x="132923" y="1310529"/>
                    </a:cubicBezTo>
                    <a:lnTo>
                      <a:pt x="13238" y="1451309"/>
                    </a:lnTo>
                    <a:lnTo>
                      <a:pt x="132923" y="1592089"/>
                    </a:lnTo>
                    <a:cubicBezTo>
                      <a:pt x="134704" y="1594199"/>
                      <a:pt x="134704" y="1597293"/>
                      <a:pt x="132970" y="1599449"/>
                    </a:cubicBezTo>
                    <a:lnTo>
                      <a:pt x="18489" y="1740323"/>
                    </a:lnTo>
                    <a:lnTo>
                      <a:pt x="132970" y="1881432"/>
                    </a:lnTo>
                    <a:cubicBezTo>
                      <a:pt x="134704" y="1883542"/>
                      <a:pt x="134704" y="1886589"/>
                      <a:pt x="132970" y="1888745"/>
                    </a:cubicBezTo>
                    <a:lnTo>
                      <a:pt x="13426" y="2032713"/>
                    </a:lnTo>
                    <a:lnTo>
                      <a:pt x="132641" y="2155585"/>
                    </a:lnTo>
                    <a:cubicBezTo>
                      <a:pt x="134845" y="2157882"/>
                      <a:pt x="134798" y="2161492"/>
                      <a:pt x="132547" y="2163695"/>
                    </a:cubicBezTo>
                    <a:cubicBezTo>
                      <a:pt x="131422" y="2164727"/>
                      <a:pt x="130016" y="2165242"/>
                      <a:pt x="128516" y="2165242"/>
                    </a:cubicBezTo>
                    <a:close/>
                  </a:path>
                </a:pathLst>
              </a:custGeom>
              <a:solidFill>
                <a:srgbClr val="FAB835"/>
              </a:solidFill>
              <a:ln w="4687"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EA4BAB40-F7A6-7AFB-6003-408751C44330}"/>
                  </a:ext>
                </a:extLst>
              </p:cNvPr>
              <p:cNvSpPr/>
              <p:nvPr/>
            </p:nvSpPr>
            <p:spPr>
              <a:xfrm>
                <a:off x="6301286" y="4901981"/>
                <a:ext cx="134305" cy="485752"/>
              </a:xfrm>
              <a:custGeom>
                <a:avLst/>
                <a:gdLst>
                  <a:gd name="connsiteX0" fmla="*/ 81495 w 134305"/>
                  <a:gd name="connsiteY0" fmla="*/ 485753 h 485752"/>
                  <a:gd name="connsiteX1" fmla="*/ 121015 w 134305"/>
                  <a:gd name="connsiteY1" fmla="*/ 439201 h 485752"/>
                  <a:gd name="connsiteX2" fmla="*/ 1378 w 134305"/>
                  <a:gd name="connsiteY2" fmla="*/ 298468 h 485752"/>
                  <a:gd name="connsiteX3" fmla="*/ 1378 w 134305"/>
                  <a:gd name="connsiteY3" fmla="*/ 291014 h 485752"/>
                  <a:gd name="connsiteX4" fmla="*/ 121015 w 134305"/>
                  <a:gd name="connsiteY4" fmla="*/ 150233 h 485752"/>
                  <a:gd name="connsiteX5" fmla="*/ 1378 w 134305"/>
                  <a:gd name="connsiteY5" fmla="*/ 9453 h 485752"/>
                  <a:gd name="connsiteX6" fmla="*/ 2034 w 134305"/>
                  <a:gd name="connsiteY6" fmla="*/ 1343 h 485752"/>
                  <a:gd name="connsiteX7" fmla="*/ 10144 w 134305"/>
                  <a:gd name="connsiteY7" fmla="*/ 1999 h 485752"/>
                  <a:gd name="connsiteX8" fmla="*/ 132970 w 134305"/>
                  <a:gd name="connsiteY8" fmla="*/ 146483 h 485752"/>
                  <a:gd name="connsiteX9" fmla="*/ 132970 w 134305"/>
                  <a:gd name="connsiteY9" fmla="*/ 153937 h 485752"/>
                  <a:gd name="connsiteX10" fmla="*/ 13285 w 134305"/>
                  <a:gd name="connsiteY10" fmla="*/ 294717 h 485752"/>
                  <a:gd name="connsiteX11" fmla="*/ 132970 w 134305"/>
                  <a:gd name="connsiteY11" fmla="*/ 435451 h 485752"/>
                  <a:gd name="connsiteX12" fmla="*/ 132970 w 134305"/>
                  <a:gd name="connsiteY12" fmla="*/ 442904 h 485752"/>
                  <a:gd name="connsiteX13" fmla="*/ 96638 w 134305"/>
                  <a:gd name="connsiteY13" fmla="*/ 485753 h 485752"/>
                  <a:gd name="connsiteX14" fmla="*/ 81495 w 134305"/>
                  <a:gd name="connsiteY14" fmla="*/ 485753 h 4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305" h="485752">
                    <a:moveTo>
                      <a:pt x="81495" y="485753"/>
                    </a:moveTo>
                    <a:lnTo>
                      <a:pt x="121015" y="439201"/>
                    </a:lnTo>
                    <a:lnTo>
                      <a:pt x="1378" y="298468"/>
                    </a:lnTo>
                    <a:cubicBezTo>
                      <a:pt x="-451" y="296311"/>
                      <a:pt x="-451" y="293170"/>
                      <a:pt x="1378" y="291014"/>
                    </a:cubicBezTo>
                    <a:lnTo>
                      <a:pt x="121015" y="150233"/>
                    </a:lnTo>
                    <a:lnTo>
                      <a:pt x="1378" y="9453"/>
                    </a:lnTo>
                    <a:cubicBezTo>
                      <a:pt x="-685" y="7016"/>
                      <a:pt x="-404" y="3406"/>
                      <a:pt x="2034" y="1343"/>
                    </a:cubicBezTo>
                    <a:cubicBezTo>
                      <a:pt x="4472" y="-673"/>
                      <a:pt x="8082" y="-392"/>
                      <a:pt x="10144" y="1999"/>
                    </a:cubicBezTo>
                    <a:lnTo>
                      <a:pt x="132970" y="146483"/>
                    </a:lnTo>
                    <a:cubicBezTo>
                      <a:pt x="134751" y="148640"/>
                      <a:pt x="134751" y="151781"/>
                      <a:pt x="132970" y="153937"/>
                    </a:cubicBezTo>
                    <a:lnTo>
                      <a:pt x="13285" y="294717"/>
                    </a:lnTo>
                    <a:lnTo>
                      <a:pt x="132970" y="435451"/>
                    </a:lnTo>
                    <a:cubicBezTo>
                      <a:pt x="134751" y="437607"/>
                      <a:pt x="134751" y="440748"/>
                      <a:pt x="132970" y="442904"/>
                    </a:cubicBezTo>
                    <a:lnTo>
                      <a:pt x="96638" y="485753"/>
                    </a:lnTo>
                    <a:lnTo>
                      <a:pt x="81495" y="485753"/>
                    </a:lnTo>
                    <a:close/>
                  </a:path>
                </a:pathLst>
              </a:custGeom>
              <a:solidFill>
                <a:srgbClr val="FAB835"/>
              </a:solidFill>
              <a:ln w="4687"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B21B4BD6-8C68-2C1A-0FCF-063E6455622A}"/>
                  </a:ext>
                </a:extLst>
              </p:cNvPr>
              <p:cNvSpPr/>
              <p:nvPr/>
            </p:nvSpPr>
            <p:spPr>
              <a:xfrm>
                <a:off x="7801633" y="2667048"/>
                <a:ext cx="38233" cy="40549"/>
              </a:xfrm>
              <a:custGeom>
                <a:avLst/>
                <a:gdLst>
                  <a:gd name="connsiteX0" fmla="*/ 15484 w 38233"/>
                  <a:gd name="connsiteY0" fmla="*/ 529 h 40549"/>
                  <a:gd name="connsiteX1" fmla="*/ 19797 w 38233"/>
                  <a:gd name="connsiteY1" fmla="*/ 11499 h 40549"/>
                  <a:gd name="connsiteX2" fmla="*/ 24673 w 38233"/>
                  <a:gd name="connsiteY2" fmla="*/ 17125 h 40549"/>
                  <a:gd name="connsiteX3" fmla="*/ 11781 w 38233"/>
                  <a:gd name="connsiteY3" fmla="*/ 24063 h 40549"/>
                  <a:gd name="connsiteX4" fmla="*/ 4843 w 38233"/>
                  <a:gd name="connsiteY4" fmla="*/ 13656 h 40549"/>
                  <a:gd name="connsiteX5" fmla="*/ 529 w 38233"/>
                  <a:gd name="connsiteY5" fmla="*/ 17125 h 40549"/>
                  <a:gd name="connsiteX6" fmla="*/ 5124 w 38233"/>
                  <a:gd name="connsiteY6" fmla="*/ 33955 h 40549"/>
                  <a:gd name="connsiteX7" fmla="*/ 22516 w 38233"/>
                  <a:gd name="connsiteY7" fmla="*/ 40096 h 40549"/>
                  <a:gd name="connsiteX8" fmla="*/ 38221 w 38233"/>
                  <a:gd name="connsiteY8" fmla="*/ 22422 h 40549"/>
                  <a:gd name="connsiteX9" fmla="*/ 28048 w 38233"/>
                  <a:gd name="connsiteY9" fmla="*/ 5827 h 40549"/>
                  <a:gd name="connsiteX10" fmla="*/ 22516 w 38233"/>
                  <a:gd name="connsiteY10" fmla="*/ 1279 h 40549"/>
                  <a:gd name="connsiteX11" fmla="*/ 15484 w 38233"/>
                  <a:gd name="connsiteY11" fmla="*/ 529 h 40549"/>
                  <a:gd name="connsiteX12" fmla="*/ 15484 w 38233"/>
                  <a:gd name="connsiteY12" fmla="*/ 529 h 4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33" h="40549">
                    <a:moveTo>
                      <a:pt x="15484" y="529"/>
                    </a:moveTo>
                    <a:cubicBezTo>
                      <a:pt x="15484" y="529"/>
                      <a:pt x="16609" y="7514"/>
                      <a:pt x="19797" y="11499"/>
                    </a:cubicBezTo>
                    <a:cubicBezTo>
                      <a:pt x="21954" y="13890"/>
                      <a:pt x="23829" y="15250"/>
                      <a:pt x="24673" y="17125"/>
                    </a:cubicBezTo>
                    <a:cubicBezTo>
                      <a:pt x="28048" y="26219"/>
                      <a:pt x="14969" y="29970"/>
                      <a:pt x="11781" y="24063"/>
                    </a:cubicBezTo>
                    <a:cubicBezTo>
                      <a:pt x="9905" y="20313"/>
                      <a:pt x="6718" y="16047"/>
                      <a:pt x="4843" y="13656"/>
                    </a:cubicBezTo>
                    <a:cubicBezTo>
                      <a:pt x="2967" y="11265"/>
                      <a:pt x="-1533" y="10421"/>
                      <a:pt x="529" y="17125"/>
                    </a:cubicBezTo>
                    <a:cubicBezTo>
                      <a:pt x="2686" y="24063"/>
                      <a:pt x="2217" y="29407"/>
                      <a:pt x="5124" y="33955"/>
                    </a:cubicBezTo>
                    <a:cubicBezTo>
                      <a:pt x="9062" y="39862"/>
                      <a:pt x="16047" y="41455"/>
                      <a:pt x="22516" y="40096"/>
                    </a:cubicBezTo>
                    <a:cubicBezTo>
                      <a:pt x="31611" y="37939"/>
                      <a:pt x="37752" y="29923"/>
                      <a:pt x="38221" y="22422"/>
                    </a:cubicBezTo>
                    <a:cubicBezTo>
                      <a:pt x="38502" y="16281"/>
                      <a:pt x="34002" y="9577"/>
                      <a:pt x="28048" y="5827"/>
                    </a:cubicBezTo>
                    <a:cubicBezTo>
                      <a:pt x="22985" y="2592"/>
                      <a:pt x="23266" y="3670"/>
                      <a:pt x="22516" y="1279"/>
                    </a:cubicBezTo>
                    <a:cubicBezTo>
                      <a:pt x="21672" y="-1065"/>
                      <a:pt x="15484" y="529"/>
                      <a:pt x="15484" y="529"/>
                    </a:cubicBezTo>
                    <a:lnTo>
                      <a:pt x="15484" y="529"/>
                    </a:lnTo>
                    <a:close/>
                  </a:path>
                </a:pathLst>
              </a:custGeom>
              <a:solidFill>
                <a:srgbClr val="404C58"/>
              </a:solidFill>
              <a:ln w="4687"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45145DE-5953-7979-5BC5-ECF2AF66B262}"/>
                  </a:ext>
                </a:extLst>
              </p:cNvPr>
              <p:cNvSpPr/>
              <p:nvPr/>
            </p:nvSpPr>
            <p:spPr>
              <a:xfrm>
                <a:off x="7805163" y="2621588"/>
                <a:ext cx="33659" cy="38253"/>
              </a:xfrm>
              <a:custGeom>
                <a:avLst/>
                <a:gdLst>
                  <a:gd name="connsiteX0" fmla="*/ 750 w 33659"/>
                  <a:gd name="connsiteY0" fmla="*/ 0 h 38253"/>
                  <a:gd name="connsiteX1" fmla="*/ 33660 w 33659"/>
                  <a:gd name="connsiteY1" fmla="*/ 0 h 38253"/>
                  <a:gd name="connsiteX2" fmla="*/ 33660 w 33659"/>
                  <a:gd name="connsiteY2" fmla="*/ 38254 h 38253"/>
                  <a:gd name="connsiteX3" fmla="*/ 0 w 33659"/>
                  <a:gd name="connsiteY3" fmla="*/ 38254 h 38253"/>
                  <a:gd name="connsiteX4" fmla="*/ 0 w 33659"/>
                  <a:gd name="connsiteY4" fmla="*/ 0 h 38253"/>
                  <a:gd name="connsiteX5" fmla="*/ 750 w 33659"/>
                  <a:gd name="connsiteY5" fmla="*/ 0 h 38253"/>
                  <a:gd name="connsiteX6" fmla="*/ 750 w 33659"/>
                  <a:gd name="connsiteY6" fmla="*/ 0 h 38253"/>
                  <a:gd name="connsiteX7" fmla="*/ 31503 w 33659"/>
                  <a:gd name="connsiteY7" fmla="*/ 1875 h 38253"/>
                  <a:gd name="connsiteX8" fmla="*/ 1781 w 33659"/>
                  <a:gd name="connsiteY8" fmla="*/ 1875 h 38253"/>
                  <a:gd name="connsiteX9" fmla="*/ 1781 w 33659"/>
                  <a:gd name="connsiteY9" fmla="*/ 36379 h 38253"/>
                  <a:gd name="connsiteX10" fmla="*/ 31503 w 33659"/>
                  <a:gd name="connsiteY10" fmla="*/ 36379 h 38253"/>
                  <a:gd name="connsiteX11" fmla="*/ 31503 w 33659"/>
                  <a:gd name="connsiteY11" fmla="*/ 1875 h 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9" h="38253">
                    <a:moveTo>
                      <a:pt x="750" y="0"/>
                    </a:moveTo>
                    <a:lnTo>
                      <a:pt x="33660" y="0"/>
                    </a:lnTo>
                    <a:lnTo>
                      <a:pt x="33660" y="38254"/>
                    </a:lnTo>
                    <a:lnTo>
                      <a:pt x="0" y="38254"/>
                    </a:lnTo>
                    <a:lnTo>
                      <a:pt x="0" y="0"/>
                    </a:lnTo>
                    <a:lnTo>
                      <a:pt x="750" y="0"/>
                    </a:lnTo>
                    <a:lnTo>
                      <a:pt x="750" y="0"/>
                    </a:lnTo>
                    <a:close/>
                    <a:moveTo>
                      <a:pt x="31503" y="1875"/>
                    </a:moveTo>
                    <a:lnTo>
                      <a:pt x="1781" y="1875"/>
                    </a:lnTo>
                    <a:lnTo>
                      <a:pt x="1781" y="36379"/>
                    </a:lnTo>
                    <a:lnTo>
                      <a:pt x="31503" y="36379"/>
                    </a:lnTo>
                    <a:lnTo>
                      <a:pt x="31503" y="1875"/>
                    </a:lnTo>
                    <a:close/>
                  </a:path>
                </a:pathLst>
              </a:custGeom>
              <a:solidFill>
                <a:srgbClr val="4A7085"/>
              </a:solidFill>
              <a:ln w="4687"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663FAE65-6375-2BDA-DEF3-695A14DA56B7}"/>
                  </a:ext>
                </a:extLst>
              </p:cNvPr>
              <p:cNvSpPr/>
              <p:nvPr/>
            </p:nvSpPr>
            <p:spPr>
              <a:xfrm>
                <a:off x="7802685" y="2599367"/>
                <a:ext cx="38334" cy="38253"/>
              </a:xfrm>
              <a:custGeom>
                <a:avLst/>
                <a:gdLst>
                  <a:gd name="connsiteX0" fmla="*/ 23059 w 38334"/>
                  <a:gd name="connsiteY0" fmla="*/ 38254 h 38253"/>
                  <a:gd name="connsiteX1" fmla="*/ 15276 w 38334"/>
                  <a:gd name="connsiteY1" fmla="*/ 38254 h 38253"/>
                  <a:gd name="connsiteX2" fmla="*/ 40 w 38334"/>
                  <a:gd name="connsiteY2" fmla="*/ 9376 h 38253"/>
                  <a:gd name="connsiteX3" fmla="*/ 9698 w 38334"/>
                  <a:gd name="connsiteY3" fmla="*/ 0 h 38253"/>
                  <a:gd name="connsiteX4" fmla="*/ 28684 w 38334"/>
                  <a:gd name="connsiteY4" fmla="*/ 0 h 38253"/>
                  <a:gd name="connsiteX5" fmla="*/ 38295 w 38334"/>
                  <a:gd name="connsiteY5" fmla="*/ 9376 h 38253"/>
                  <a:gd name="connsiteX6" fmla="*/ 23059 w 38334"/>
                  <a:gd name="connsiteY6" fmla="*/ 38254 h 38253"/>
                  <a:gd name="connsiteX7" fmla="*/ 23059 w 38334"/>
                  <a:gd name="connsiteY7" fmla="*/ 38254 h 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34" h="38253">
                    <a:moveTo>
                      <a:pt x="23059" y="38254"/>
                    </a:moveTo>
                    <a:lnTo>
                      <a:pt x="15276" y="38254"/>
                    </a:lnTo>
                    <a:cubicBezTo>
                      <a:pt x="-1553" y="38254"/>
                      <a:pt x="40" y="21377"/>
                      <a:pt x="40" y="9376"/>
                    </a:cubicBezTo>
                    <a:cubicBezTo>
                      <a:pt x="40" y="4266"/>
                      <a:pt x="4260" y="0"/>
                      <a:pt x="9698" y="0"/>
                    </a:cubicBezTo>
                    <a:lnTo>
                      <a:pt x="28684" y="0"/>
                    </a:lnTo>
                    <a:cubicBezTo>
                      <a:pt x="33934" y="0"/>
                      <a:pt x="38295" y="4266"/>
                      <a:pt x="38295" y="9376"/>
                    </a:cubicBezTo>
                    <a:cubicBezTo>
                      <a:pt x="38295" y="20862"/>
                      <a:pt x="39888" y="38254"/>
                      <a:pt x="23059" y="38254"/>
                    </a:cubicBezTo>
                    <a:lnTo>
                      <a:pt x="23059" y="38254"/>
                    </a:lnTo>
                    <a:close/>
                  </a:path>
                </a:pathLst>
              </a:custGeom>
              <a:solidFill>
                <a:srgbClr val="F5B534"/>
              </a:solidFill>
              <a:ln w="4687"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24A5CD82-1305-E5D2-3AFC-2C63599DDBFE}"/>
                  </a:ext>
                </a:extLst>
              </p:cNvPr>
              <p:cNvSpPr/>
              <p:nvPr/>
            </p:nvSpPr>
            <p:spPr>
              <a:xfrm>
                <a:off x="7798975" y="2640575"/>
                <a:ext cx="45801" cy="34503"/>
              </a:xfrm>
              <a:custGeom>
                <a:avLst/>
                <a:gdLst>
                  <a:gd name="connsiteX0" fmla="*/ 0 w 45801"/>
                  <a:gd name="connsiteY0" fmla="*/ 34504 h 34503"/>
                  <a:gd name="connsiteX1" fmla="*/ 45801 w 45801"/>
                  <a:gd name="connsiteY1" fmla="*/ 34504 h 34503"/>
                  <a:gd name="connsiteX2" fmla="*/ 45801 w 45801"/>
                  <a:gd name="connsiteY2" fmla="*/ 14439 h 34503"/>
                  <a:gd name="connsiteX3" fmla="*/ 31315 w 45801"/>
                  <a:gd name="connsiteY3" fmla="*/ 0 h 34503"/>
                  <a:gd name="connsiteX4" fmla="*/ 14486 w 45801"/>
                  <a:gd name="connsiteY4" fmla="*/ 0 h 34503"/>
                  <a:gd name="connsiteX5" fmla="*/ 0 w 45801"/>
                  <a:gd name="connsiteY5" fmla="*/ 14439 h 34503"/>
                  <a:gd name="connsiteX6" fmla="*/ 0 w 45801"/>
                  <a:gd name="connsiteY6" fmla="*/ 34504 h 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01" h="34503">
                    <a:moveTo>
                      <a:pt x="0" y="34504"/>
                    </a:moveTo>
                    <a:lnTo>
                      <a:pt x="45801" y="34504"/>
                    </a:lnTo>
                    <a:lnTo>
                      <a:pt x="45801" y="14439"/>
                    </a:lnTo>
                    <a:cubicBezTo>
                      <a:pt x="45801" y="6423"/>
                      <a:pt x="39051" y="0"/>
                      <a:pt x="31315" y="0"/>
                    </a:cubicBezTo>
                    <a:lnTo>
                      <a:pt x="14486" y="0"/>
                    </a:lnTo>
                    <a:cubicBezTo>
                      <a:pt x="6423" y="0"/>
                      <a:pt x="0" y="6423"/>
                      <a:pt x="0" y="14439"/>
                    </a:cubicBezTo>
                    <a:lnTo>
                      <a:pt x="0" y="34504"/>
                    </a:lnTo>
                    <a:close/>
                  </a:path>
                </a:pathLst>
              </a:custGeom>
              <a:solidFill>
                <a:srgbClr val="F5B534"/>
              </a:solidFill>
              <a:ln w="4687"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C6B0E186-8A06-30D7-4481-F7E11AD4288C}"/>
                  </a:ext>
                </a:extLst>
              </p:cNvPr>
              <p:cNvSpPr/>
              <p:nvPr/>
            </p:nvSpPr>
            <p:spPr>
              <a:xfrm>
                <a:off x="6121051" y="5336588"/>
                <a:ext cx="491019" cy="79742"/>
              </a:xfrm>
              <a:custGeom>
                <a:avLst/>
                <a:gdLst>
                  <a:gd name="connsiteX0" fmla="*/ 0 w 491019"/>
                  <a:gd name="connsiteY0" fmla="*/ 0 h 79742"/>
                  <a:gd name="connsiteX1" fmla="*/ 491020 w 491019"/>
                  <a:gd name="connsiteY1" fmla="*/ 0 h 79742"/>
                  <a:gd name="connsiteX2" fmla="*/ 491020 w 491019"/>
                  <a:gd name="connsiteY2" fmla="*/ 79743 h 79742"/>
                  <a:gd name="connsiteX3" fmla="*/ 0 w 491019"/>
                  <a:gd name="connsiteY3" fmla="*/ 79743 h 79742"/>
                </a:gdLst>
                <a:ahLst/>
                <a:cxnLst>
                  <a:cxn ang="0">
                    <a:pos x="connsiteX0" y="connsiteY0"/>
                  </a:cxn>
                  <a:cxn ang="0">
                    <a:pos x="connsiteX1" y="connsiteY1"/>
                  </a:cxn>
                  <a:cxn ang="0">
                    <a:pos x="connsiteX2" y="connsiteY2"/>
                  </a:cxn>
                  <a:cxn ang="0">
                    <a:pos x="connsiteX3" y="connsiteY3"/>
                  </a:cxn>
                </a:cxnLst>
                <a:rect l="l" t="t" r="r" b="b"/>
                <a:pathLst>
                  <a:path w="491019" h="79742">
                    <a:moveTo>
                      <a:pt x="0" y="0"/>
                    </a:moveTo>
                    <a:lnTo>
                      <a:pt x="491020" y="0"/>
                    </a:lnTo>
                    <a:lnTo>
                      <a:pt x="491020" y="79743"/>
                    </a:lnTo>
                    <a:lnTo>
                      <a:pt x="0" y="79743"/>
                    </a:lnTo>
                    <a:close/>
                  </a:path>
                </a:pathLst>
              </a:custGeom>
              <a:solidFill>
                <a:srgbClr val="36424F"/>
              </a:solidFill>
              <a:ln w="4687"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4ACAD5C1-B7CC-8421-1B16-5B2BC379C76B}"/>
                  </a:ext>
                </a:extLst>
              </p:cNvPr>
              <p:cNvSpPr/>
              <p:nvPr/>
            </p:nvSpPr>
            <p:spPr>
              <a:xfrm>
                <a:off x="6309414" y="2702128"/>
                <a:ext cx="117996" cy="33425"/>
              </a:xfrm>
              <a:custGeom>
                <a:avLst/>
                <a:gdLst>
                  <a:gd name="connsiteX0" fmla="*/ 0 w 117996"/>
                  <a:gd name="connsiteY0" fmla="*/ 0 h 33425"/>
                  <a:gd name="connsiteX1" fmla="*/ 117997 w 117996"/>
                  <a:gd name="connsiteY1" fmla="*/ 0 h 33425"/>
                  <a:gd name="connsiteX2" fmla="*/ 117997 w 117996"/>
                  <a:gd name="connsiteY2" fmla="*/ 33425 h 33425"/>
                  <a:gd name="connsiteX3" fmla="*/ 0 w 117996"/>
                  <a:gd name="connsiteY3" fmla="*/ 33425 h 33425"/>
                </a:gdLst>
                <a:ahLst/>
                <a:cxnLst>
                  <a:cxn ang="0">
                    <a:pos x="connsiteX0" y="connsiteY0"/>
                  </a:cxn>
                  <a:cxn ang="0">
                    <a:pos x="connsiteX1" y="connsiteY1"/>
                  </a:cxn>
                  <a:cxn ang="0">
                    <a:pos x="connsiteX2" y="connsiteY2"/>
                  </a:cxn>
                  <a:cxn ang="0">
                    <a:pos x="connsiteX3" y="connsiteY3"/>
                  </a:cxn>
                </a:cxnLst>
                <a:rect l="l" t="t" r="r" b="b"/>
                <a:pathLst>
                  <a:path w="117996" h="33425">
                    <a:moveTo>
                      <a:pt x="0" y="0"/>
                    </a:moveTo>
                    <a:lnTo>
                      <a:pt x="117997" y="0"/>
                    </a:lnTo>
                    <a:lnTo>
                      <a:pt x="117997" y="33425"/>
                    </a:lnTo>
                    <a:lnTo>
                      <a:pt x="0" y="33425"/>
                    </a:lnTo>
                    <a:close/>
                  </a:path>
                </a:pathLst>
              </a:custGeom>
              <a:solidFill>
                <a:srgbClr val="8292A3"/>
              </a:solidFill>
              <a:ln w="4687"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51A3C6B4-6335-E3EF-76CC-7246FE35924C}"/>
                  </a:ext>
                </a:extLst>
              </p:cNvPr>
              <p:cNvSpPr/>
              <p:nvPr/>
            </p:nvSpPr>
            <p:spPr>
              <a:xfrm>
                <a:off x="6145944" y="2621823"/>
                <a:ext cx="416855" cy="82414"/>
              </a:xfrm>
              <a:custGeom>
                <a:avLst/>
                <a:gdLst>
                  <a:gd name="connsiteX0" fmla="*/ 4266 w 416855"/>
                  <a:gd name="connsiteY0" fmla="*/ 0 h 82414"/>
                  <a:gd name="connsiteX1" fmla="*/ 412308 w 416855"/>
                  <a:gd name="connsiteY1" fmla="*/ 0 h 82414"/>
                  <a:gd name="connsiteX2" fmla="*/ 416855 w 416855"/>
                  <a:gd name="connsiteY2" fmla="*/ 4547 h 82414"/>
                  <a:gd name="connsiteX3" fmla="*/ 416855 w 416855"/>
                  <a:gd name="connsiteY3" fmla="*/ 77867 h 82414"/>
                  <a:gd name="connsiteX4" fmla="*/ 412308 w 416855"/>
                  <a:gd name="connsiteY4" fmla="*/ 82415 h 82414"/>
                  <a:gd name="connsiteX5" fmla="*/ 4266 w 416855"/>
                  <a:gd name="connsiteY5" fmla="*/ 82415 h 82414"/>
                  <a:gd name="connsiteX6" fmla="*/ 0 w 416855"/>
                  <a:gd name="connsiteY6" fmla="*/ 77867 h 82414"/>
                  <a:gd name="connsiteX7" fmla="*/ 0 w 416855"/>
                  <a:gd name="connsiteY7" fmla="*/ 4547 h 82414"/>
                  <a:gd name="connsiteX8" fmla="*/ 4266 w 416855"/>
                  <a:gd name="connsiteY8" fmla="*/ 0 h 82414"/>
                  <a:gd name="connsiteX9" fmla="*/ 4266 w 416855"/>
                  <a:gd name="connsiteY9" fmla="*/ 0 h 82414"/>
                  <a:gd name="connsiteX10" fmla="*/ 314939 w 416855"/>
                  <a:gd name="connsiteY10" fmla="*/ 9095 h 82414"/>
                  <a:gd name="connsiteX11" fmla="*/ 314939 w 416855"/>
                  <a:gd name="connsiteY11" fmla="*/ 73320 h 82414"/>
                  <a:gd name="connsiteX12" fmla="*/ 407761 w 416855"/>
                  <a:gd name="connsiteY12" fmla="*/ 73320 h 82414"/>
                  <a:gd name="connsiteX13" fmla="*/ 407761 w 416855"/>
                  <a:gd name="connsiteY13" fmla="*/ 9095 h 82414"/>
                  <a:gd name="connsiteX14" fmla="*/ 314939 w 416855"/>
                  <a:gd name="connsiteY14" fmla="*/ 9095 h 82414"/>
                  <a:gd name="connsiteX15" fmla="*/ 314939 w 416855"/>
                  <a:gd name="connsiteY15" fmla="*/ 9095 h 82414"/>
                  <a:gd name="connsiteX16" fmla="*/ 305844 w 416855"/>
                  <a:gd name="connsiteY16" fmla="*/ 73320 h 82414"/>
                  <a:gd name="connsiteX17" fmla="*/ 305844 w 416855"/>
                  <a:gd name="connsiteY17" fmla="*/ 9095 h 82414"/>
                  <a:gd name="connsiteX18" fmla="*/ 212975 w 416855"/>
                  <a:gd name="connsiteY18" fmla="*/ 9095 h 82414"/>
                  <a:gd name="connsiteX19" fmla="*/ 212975 w 416855"/>
                  <a:gd name="connsiteY19" fmla="*/ 73320 h 82414"/>
                  <a:gd name="connsiteX20" fmla="*/ 305844 w 416855"/>
                  <a:gd name="connsiteY20" fmla="*/ 73320 h 82414"/>
                  <a:gd name="connsiteX21" fmla="*/ 305844 w 416855"/>
                  <a:gd name="connsiteY21" fmla="*/ 73320 h 82414"/>
                  <a:gd name="connsiteX22" fmla="*/ 203880 w 416855"/>
                  <a:gd name="connsiteY22" fmla="*/ 9095 h 82414"/>
                  <a:gd name="connsiteX23" fmla="*/ 111058 w 416855"/>
                  <a:gd name="connsiteY23" fmla="*/ 9095 h 82414"/>
                  <a:gd name="connsiteX24" fmla="*/ 111058 w 416855"/>
                  <a:gd name="connsiteY24" fmla="*/ 73320 h 82414"/>
                  <a:gd name="connsiteX25" fmla="*/ 203880 w 416855"/>
                  <a:gd name="connsiteY25" fmla="*/ 73320 h 82414"/>
                  <a:gd name="connsiteX26" fmla="*/ 203880 w 416855"/>
                  <a:gd name="connsiteY26" fmla="*/ 9095 h 82414"/>
                  <a:gd name="connsiteX27" fmla="*/ 203880 w 416855"/>
                  <a:gd name="connsiteY27" fmla="*/ 9095 h 82414"/>
                  <a:gd name="connsiteX28" fmla="*/ 101964 w 416855"/>
                  <a:gd name="connsiteY28" fmla="*/ 9095 h 82414"/>
                  <a:gd name="connsiteX29" fmla="*/ 8860 w 416855"/>
                  <a:gd name="connsiteY29" fmla="*/ 9095 h 82414"/>
                  <a:gd name="connsiteX30" fmla="*/ 8860 w 416855"/>
                  <a:gd name="connsiteY30" fmla="*/ 73320 h 82414"/>
                  <a:gd name="connsiteX31" fmla="*/ 101964 w 416855"/>
                  <a:gd name="connsiteY31" fmla="*/ 73320 h 82414"/>
                  <a:gd name="connsiteX32" fmla="*/ 101964 w 416855"/>
                  <a:gd name="connsiteY32" fmla="*/ 9095 h 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6855" h="82414">
                    <a:moveTo>
                      <a:pt x="4266" y="0"/>
                    </a:moveTo>
                    <a:lnTo>
                      <a:pt x="412308" y="0"/>
                    </a:lnTo>
                    <a:cubicBezTo>
                      <a:pt x="414699" y="0"/>
                      <a:pt x="416855" y="2157"/>
                      <a:pt x="416855" y="4547"/>
                    </a:cubicBezTo>
                    <a:lnTo>
                      <a:pt x="416855" y="77867"/>
                    </a:lnTo>
                    <a:cubicBezTo>
                      <a:pt x="416855" y="80540"/>
                      <a:pt x="414699" y="82415"/>
                      <a:pt x="412308" y="82415"/>
                    </a:cubicBezTo>
                    <a:lnTo>
                      <a:pt x="4266" y="82415"/>
                    </a:lnTo>
                    <a:cubicBezTo>
                      <a:pt x="1828" y="82415"/>
                      <a:pt x="0" y="80540"/>
                      <a:pt x="0" y="77867"/>
                    </a:cubicBezTo>
                    <a:lnTo>
                      <a:pt x="0" y="4547"/>
                    </a:lnTo>
                    <a:cubicBezTo>
                      <a:pt x="0" y="2157"/>
                      <a:pt x="1875" y="0"/>
                      <a:pt x="4266" y="0"/>
                    </a:cubicBezTo>
                    <a:lnTo>
                      <a:pt x="4266" y="0"/>
                    </a:lnTo>
                    <a:close/>
                    <a:moveTo>
                      <a:pt x="314939" y="9095"/>
                    </a:moveTo>
                    <a:lnTo>
                      <a:pt x="314939" y="73320"/>
                    </a:lnTo>
                    <a:lnTo>
                      <a:pt x="407761" y="73320"/>
                    </a:lnTo>
                    <a:lnTo>
                      <a:pt x="407761" y="9095"/>
                    </a:lnTo>
                    <a:lnTo>
                      <a:pt x="314939" y="9095"/>
                    </a:lnTo>
                    <a:lnTo>
                      <a:pt x="314939" y="9095"/>
                    </a:lnTo>
                    <a:close/>
                    <a:moveTo>
                      <a:pt x="305844" y="73320"/>
                    </a:moveTo>
                    <a:lnTo>
                      <a:pt x="305844" y="9095"/>
                    </a:lnTo>
                    <a:lnTo>
                      <a:pt x="212975" y="9095"/>
                    </a:lnTo>
                    <a:lnTo>
                      <a:pt x="212975" y="73320"/>
                    </a:lnTo>
                    <a:lnTo>
                      <a:pt x="305844" y="73320"/>
                    </a:lnTo>
                    <a:lnTo>
                      <a:pt x="305844" y="73320"/>
                    </a:lnTo>
                    <a:close/>
                    <a:moveTo>
                      <a:pt x="203880" y="9095"/>
                    </a:moveTo>
                    <a:lnTo>
                      <a:pt x="111058" y="9095"/>
                    </a:lnTo>
                    <a:lnTo>
                      <a:pt x="111058" y="73320"/>
                    </a:lnTo>
                    <a:lnTo>
                      <a:pt x="203880" y="73320"/>
                    </a:lnTo>
                    <a:lnTo>
                      <a:pt x="203880" y="9095"/>
                    </a:lnTo>
                    <a:lnTo>
                      <a:pt x="203880" y="9095"/>
                    </a:lnTo>
                    <a:close/>
                    <a:moveTo>
                      <a:pt x="101964" y="9095"/>
                    </a:moveTo>
                    <a:lnTo>
                      <a:pt x="8860" y="9095"/>
                    </a:lnTo>
                    <a:lnTo>
                      <a:pt x="8860" y="73320"/>
                    </a:lnTo>
                    <a:lnTo>
                      <a:pt x="101964" y="73320"/>
                    </a:lnTo>
                    <a:lnTo>
                      <a:pt x="101964" y="9095"/>
                    </a:lnTo>
                    <a:close/>
                  </a:path>
                </a:pathLst>
              </a:custGeom>
              <a:solidFill>
                <a:srgbClr val="8292A3"/>
              </a:solidFill>
              <a:ln w="4687"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80BDE1BD-D3D7-3B10-5AA8-E0A3BBB258C6}"/>
                  </a:ext>
                </a:extLst>
              </p:cNvPr>
              <p:cNvSpPr/>
              <p:nvPr/>
            </p:nvSpPr>
            <p:spPr>
              <a:xfrm>
                <a:off x="6126395" y="2680985"/>
                <a:ext cx="462891" cy="28362"/>
              </a:xfrm>
              <a:custGeom>
                <a:avLst/>
                <a:gdLst>
                  <a:gd name="connsiteX0" fmla="*/ 0 w 462891"/>
                  <a:gd name="connsiteY0" fmla="*/ 0 h 28362"/>
                  <a:gd name="connsiteX1" fmla="*/ 462892 w 462891"/>
                  <a:gd name="connsiteY1" fmla="*/ 0 h 28362"/>
                  <a:gd name="connsiteX2" fmla="*/ 462892 w 462891"/>
                  <a:gd name="connsiteY2" fmla="*/ 28362 h 28362"/>
                  <a:gd name="connsiteX3" fmla="*/ 0 w 462891"/>
                  <a:gd name="connsiteY3" fmla="*/ 28362 h 28362"/>
                </a:gdLst>
                <a:ahLst/>
                <a:cxnLst>
                  <a:cxn ang="0">
                    <a:pos x="connsiteX0" y="connsiteY0"/>
                  </a:cxn>
                  <a:cxn ang="0">
                    <a:pos x="connsiteX1" y="connsiteY1"/>
                  </a:cxn>
                  <a:cxn ang="0">
                    <a:pos x="connsiteX2" y="connsiteY2"/>
                  </a:cxn>
                  <a:cxn ang="0">
                    <a:pos x="connsiteX3" y="connsiteY3"/>
                  </a:cxn>
                </a:cxnLst>
                <a:rect l="l" t="t" r="r" b="b"/>
                <a:pathLst>
                  <a:path w="462891" h="28362">
                    <a:moveTo>
                      <a:pt x="0" y="0"/>
                    </a:moveTo>
                    <a:lnTo>
                      <a:pt x="462892" y="0"/>
                    </a:lnTo>
                    <a:lnTo>
                      <a:pt x="462892" y="28362"/>
                    </a:lnTo>
                    <a:lnTo>
                      <a:pt x="0" y="28362"/>
                    </a:lnTo>
                    <a:close/>
                  </a:path>
                </a:pathLst>
              </a:custGeom>
              <a:solidFill>
                <a:srgbClr val="EBA926"/>
              </a:solidFill>
              <a:ln w="4687"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0F89BBDC-85BE-97FB-C8C9-4C5B8E8509C5}"/>
                  </a:ext>
                </a:extLst>
              </p:cNvPr>
              <p:cNvSpPr/>
              <p:nvPr/>
            </p:nvSpPr>
            <p:spPr>
              <a:xfrm>
                <a:off x="5752106" y="2408566"/>
                <a:ext cx="522569" cy="80820"/>
              </a:xfrm>
              <a:custGeom>
                <a:avLst/>
                <a:gdLst>
                  <a:gd name="connsiteX0" fmla="*/ 0 w 522569"/>
                  <a:gd name="connsiteY0" fmla="*/ 0 h 80820"/>
                  <a:gd name="connsiteX1" fmla="*/ 522570 w 522569"/>
                  <a:gd name="connsiteY1" fmla="*/ 0 h 80820"/>
                  <a:gd name="connsiteX2" fmla="*/ 522570 w 522569"/>
                  <a:gd name="connsiteY2" fmla="*/ 80821 h 80820"/>
                  <a:gd name="connsiteX3" fmla="*/ 0 w 522569"/>
                  <a:gd name="connsiteY3" fmla="*/ 80821 h 80820"/>
                </a:gdLst>
                <a:ahLst/>
                <a:cxnLst>
                  <a:cxn ang="0">
                    <a:pos x="connsiteX0" y="connsiteY0"/>
                  </a:cxn>
                  <a:cxn ang="0">
                    <a:pos x="connsiteX1" y="connsiteY1"/>
                  </a:cxn>
                  <a:cxn ang="0">
                    <a:pos x="connsiteX2" y="connsiteY2"/>
                  </a:cxn>
                  <a:cxn ang="0">
                    <a:pos x="connsiteX3" y="connsiteY3"/>
                  </a:cxn>
                </a:cxnLst>
                <a:rect l="l" t="t" r="r" b="b"/>
                <a:pathLst>
                  <a:path w="522569" h="80820">
                    <a:moveTo>
                      <a:pt x="0" y="0"/>
                    </a:moveTo>
                    <a:lnTo>
                      <a:pt x="522570" y="0"/>
                    </a:lnTo>
                    <a:lnTo>
                      <a:pt x="522570" y="80821"/>
                    </a:lnTo>
                    <a:lnTo>
                      <a:pt x="0" y="80821"/>
                    </a:lnTo>
                    <a:close/>
                  </a:path>
                </a:pathLst>
              </a:custGeom>
              <a:solidFill>
                <a:srgbClr val="EBA926"/>
              </a:solidFill>
              <a:ln w="4687"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CAF38565-3EC5-B70F-E6DF-AC78A2FAD74D}"/>
                  </a:ext>
                </a:extLst>
              </p:cNvPr>
              <p:cNvSpPr/>
              <p:nvPr/>
            </p:nvSpPr>
            <p:spPr>
              <a:xfrm>
                <a:off x="5752106" y="2439882"/>
                <a:ext cx="522569" cy="18189"/>
              </a:xfrm>
              <a:custGeom>
                <a:avLst/>
                <a:gdLst>
                  <a:gd name="connsiteX0" fmla="*/ 0 w 522569"/>
                  <a:gd name="connsiteY0" fmla="*/ 0 h 18189"/>
                  <a:gd name="connsiteX1" fmla="*/ 522570 w 522569"/>
                  <a:gd name="connsiteY1" fmla="*/ 0 h 18189"/>
                  <a:gd name="connsiteX2" fmla="*/ 522570 w 522569"/>
                  <a:gd name="connsiteY2" fmla="*/ 18189 h 18189"/>
                  <a:gd name="connsiteX3" fmla="*/ 0 w 522569"/>
                  <a:gd name="connsiteY3" fmla="*/ 18189 h 18189"/>
                </a:gdLst>
                <a:ahLst/>
                <a:cxnLst>
                  <a:cxn ang="0">
                    <a:pos x="connsiteX0" y="connsiteY0"/>
                  </a:cxn>
                  <a:cxn ang="0">
                    <a:pos x="connsiteX1" y="connsiteY1"/>
                  </a:cxn>
                  <a:cxn ang="0">
                    <a:pos x="connsiteX2" y="connsiteY2"/>
                  </a:cxn>
                  <a:cxn ang="0">
                    <a:pos x="connsiteX3" y="connsiteY3"/>
                  </a:cxn>
                </a:cxnLst>
                <a:rect l="l" t="t" r="r" b="b"/>
                <a:pathLst>
                  <a:path w="522569" h="18189">
                    <a:moveTo>
                      <a:pt x="0" y="0"/>
                    </a:moveTo>
                    <a:lnTo>
                      <a:pt x="522570" y="0"/>
                    </a:lnTo>
                    <a:lnTo>
                      <a:pt x="522570" y="18189"/>
                    </a:lnTo>
                    <a:lnTo>
                      <a:pt x="0" y="18189"/>
                    </a:lnTo>
                    <a:close/>
                  </a:path>
                </a:pathLst>
              </a:custGeom>
              <a:solidFill>
                <a:srgbClr val="FBCA27"/>
              </a:solidFill>
              <a:ln w="4687"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42B4D2F9-764E-5298-EE9A-52DF3F6C25BC}"/>
                  </a:ext>
                </a:extLst>
              </p:cNvPr>
              <p:cNvSpPr/>
              <p:nvPr/>
            </p:nvSpPr>
            <p:spPr>
              <a:xfrm>
                <a:off x="6345277" y="2499560"/>
                <a:ext cx="195910" cy="41723"/>
              </a:xfrm>
              <a:custGeom>
                <a:avLst/>
                <a:gdLst>
                  <a:gd name="connsiteX0" fmla="*/ 0 w 195910"/>
                  <a:gd name="connsiteY0" fmla="*/ 0 h 41723"/>
                  <a:gd name="connsiteX1" fmla="*/ 195911 w 195910"/>
                  <a:gd name="connsiteY1" fmla="*/ 0 h 41723"/>
                  <a:gd name="connsiteX2" fmla="*/ 195911 w 195910"/>
                  <a:gd name="connsiteY2" fmla="*/ 41723 h 41723"/>
                  <a:gd name="connsiteX3" fmla="*/ 0 w 195910"/>
                  <a:gd name="connsiteY3" fmla="*/ 41723 h 41723"/>
                </a:gdLst>
                <a:ahLst/>
                <a:cxnLst>
                  <a:cxn ang="0">
                    <a:pos x="connsiteX0" y="connsiteY0"/>
                  </a:cxn>
                  <a:cxn ang="0">
                    <a:pos x="connsiteX1" y="connsiteY1"/>
                  </a:cxn>
                  <a:cxn ang="0">
                    <a:pos x="connsiteX2" y="connsiteY2"/>
                  </a:cxn>
                  <a:cxn ang="0">
                    <a:pos x="connsiteX3" y="connsiteY3"/>
                  </a:cxn>
                </a:cxnLst>
                <a:rect l="l" t="t" r="r" b="b"/>
                <a:pathLst>
                  <a:path w="195910" h="41723">
                    <a:moveTo>
                      <a:pt x="0" y="0"/>
                    </a:moveTo>
                    <a:lnTo>
                      <a:pt x="195911" y="0"/>
                    </a:lnTo>
                    <a:lnTo>
                      <a:pt x="195911" y="41723"/>
                    </a:lnTo>
                    <a:lnTo>
                      <a:pt x="0" y="41723"/>
                    </a:lnTo>
                    <a:close/>
                  </a:path>
                </a:pathLst>
              </a:custGeom>
              <a:solidFill>
                <a:srgbClr val="FAB52B"/>
              </a:solidFill>
              <a:ln w="4687"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FA450C44-20D3-CB71-2EF5-9BB90F7E2569}"/>
                  </a:ext>
                </a:extLst>
              </p:cNvPr>
              <p:cNvSpPr/>
              <p:nvPr/>
            </p:nvSpPr>
            <p:spPr>
              <a:xfrm>
                <a:off x="7814211" y="2402144"/>
                <a:ext cx="19267" cy="101119"/>
              </a:xfrm>
              <a:custGeom>
                <a:avLst/>
                <a:gdLst>
                  <a:gd name="connsiteX0" fmla="*/ 0 w 19267"/>
                  <a:gd name="connsiteY0" fmla="*/ 0 h 101119"/>
                  <a:gd name="connsiteX1" fmla="*/ 19268 w 19267"/>
                  <a:gd name="connsiteY1" fmla="*/ 0 h 101119"/>
                  <a:gd name="connsiteX2" fmla="*/ 19268 w 19267"/>
                  <a:gd name="connsiteY2" fmla="*/ 101120 h 101119"/>
                  <a:gd name="connsiteX3" fmla="*/ 0 w 19267"/>
                  <a:gd name="connsiteY3" fmla="*/ 101120 h 101119"/>
                </a:gdLst>
                <a:ahLst/>
                <a:cxnLst>
                  <a:cxn ang="0">
                    <a:pos x="connsiteX0" y="connsiteY0"/>
                  </a:cxn>
                  <a:cxn ang="0">
                    <a:pos x="connsiteX1" y="connsiteY1"/>
                  </a:cxn>
                  <a:cxn ang="0">
                    <a:pos x="connsiteX2" y="connsiteY2"/>
                  </a:cxn>
                  <a:cxn ang="0">
                    <a:pos x="connsiteX3" y="connsiteY3"/>
                  </a:cxn>
                </a:cxnLst>
                <a:rect l="l" t="t" r="r" b="b"/>
                <a:pathLst>
                  <a:path w="19267" h="101119">
                    <a:moveTo>
                      <a:pt x="0" y="0"/>
                    </a:moveTo>
                    <a:lnTo>
                      <a:pt x="19268" y="0"/>
                    </a:lnTo>
                    <a:lnTo>
                      <a:pt x="19268" y="101120"/>
                    </a:lnTo>
                    <a:lnTo>
                      <a:pt x="0" y="101120"/>
                    </a:lnTo>
                    <a:close/>
                  </a:path>
                </a:pathLst>
              </a:custGeom>
              <a:solidFill>
                <a:srgbClr val="F5B534"/>
              </a:solidFill>
              <a:ln w="4687"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783F23E5-7601-0129-AF8E-D1060BA620AA}"/>
                  </a:ext>
                </a:extLst>
              </p:cNvPr>
              <p:cNvSpPr/>
              <p:nvPr/>
            </p:nvSpPr>
            <p:spPr>
              <a:xfrm>
                <a:off x="5794908" y="2373547"/>
                <a:ext cx="460219" cy="35066"/>
              </a:xfrm>
              <a:custGeom>
                <a:avLst/>
                <a:gdLst>
                  <a:gd name="connsiteX0" fmla="*/ 0 w 460219"/>
                  <a:gd name="connsiteY0" fmla="*/ 0 h 35066"/>
                  <a:gd name="connsiteX1" fmla="*/ 460220 w 460219"/>
                  <a:gd name="connsiteY1" fmla="*/ 0 h 35066"/>
                  <a:gd name="connsiteX2" fmla="*/ 460220 w 460219"/>
                  <a:gd name="connsiteY2" fmla="*/ 35066 h 35066"/>
                  <a:gd name="connsiteX3" fmla="*/ 0 w 460219"/>
                  <a:gd name="connsiteY3" fmla="*/ 35066 h 35066"/>
                </a:gdLst>
                <a:ahLst/>
                <a:cxnLst>
                  <a:cxn ang="0">
                    <a:pos x="connsiteX0" y="connsiteY0"/>
                  </a:cxn>
                  <a:cxn ang="0">
                    <a:pos x="connsiteX1" y="connsiteY1"/>
                  </a:cxn>
                  <a:cxn ang="0">
                    <a:pos x="connsiteX2" y="connsiteY2"/>
                  </a:cxn>
                  <a:cxn ang="0">
                    <a:pos x="connsiteX3" y="connsiteY3"/>
                  </a:cxn>
                </a:cxnLst>
                <a:rect l="l" t="t" r="r" b="b"/>
                <a:pathLst>
                  <a:path w="460219" h="35066">
                    <a:moveTo>
                      <a:pt x="0" y="0"/>
                    </a:moveTo>
                    <a:lnTo>
                      <a:pt x="460220" y="0"/>
                    </a:lnTo>
                    <a:lnTo>
                      <a:pt x="460220" y="35066"/>
                    </a:lnTo>
                    <a:lnTo>
                      <a:pt x="0" y="35066"/>
                    </a:lnTo>
                    <a:close/>
                  </a:path>
                </a:pathLst>
              </a:custGeom>
              <a:solidFill>
                <a:srgbClr val="555A6D"/>
              </a:solidFill>
              <a:ln w="4687"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F30646BF-598C-4EA0-381A-4C52B8957F52}"/>
                  </a:ext>
                </a:extLst>
              </p:cNvPr>
              <p:cNvSpPr/>
              <p:nvPr/>
            </p:nvSpPr>
            <p:spPr>
              <a:xfrm>
                <a:off x="5839022" y="1949425"/>
                <a:ext cx="46551" cy="37691"/>
              </a:xfrm>
              <a:custGeom>
                <a:avLst/>
                <a:gdLst>
                  <a:gd name="connsiteX0" fmla="*/ 6938 w 46551"/>
                  <a:gd name="connsiteY0" fmla="*/ 0 h 37691"/>
                  <a:gd name="connsiteX1" fmla="*/ 39567 w 46551"/>
                  <a:gd name="connsiteY1" fmla="*/ 0 h 37691"/>
                  <a:gd name="connsiteX2" fmla="*/ 46552 w 46551"/>
                  <a:gd name="connsiteY2" fmla="*/ 6938 h 37691"/>
                  <a:gd name="connsiteX3" fmla="*/ 46552 w 46551"/>
                  <a:gd name="connsiteY3" fmla="*/ 30753 h 37691"/>
                  <a:gd name="connsiteX4" fmla="*/ 39567 w 46551"/>
                  <a:gd name="connsiteY4" fmla="*/ 37691 h 37691"/>
                  <a:gd name="connsiteX5" fmla="*/ 6938 w 46551"/>
                  <a:gd name="connsiteY5" fmla="*/ 37691 h 37691"/>
                  <a:gd name="connsiteX6" fmla="*/ 0 w 46551"/>
                  <a:gd name="connsiteY6" fmla="*/ 30753 h 37691"/>
                  <a:gd name="connsiteX7" fmla="*/ 0 w 46551"/>
                  <a:gd name="connsiteY7" fmla="*/ 6938 h 37691"/>
                  <a:gd name="connsiteX8" fmla="*/ 6938 w 46551"/>
                  <a:gd name="connsiteY8" fmla="*/ 0 h 37691"/>
                  <a:gd name="connsiteX9" fmla="*/ 6938 w 46551"/>
                  <a:gd name="connsiteY9" fmla="*/ 0 h 3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51" h="37691">
                    <a:moveTo>
                      <a:pt x="6938" y="0"/>
                    </a:moveTo>
                    <a:lnTo>
                      <a:pt x="39567" y="0"/>
                    </a:lnTo>
                    <a:cubicBezTo>
                      <a:pt x="43317" y="0"/>
                      <a:pt x="46552" y="3188"/>
                      <a:pt x="46552" y="6938"/>
                    </a:cubicBezTo>
                    <a:lnTo>
                      <a:pt x="46552" y="30753"/>
                    </a:lnTo>
                    <a:cubicBezTo>
                      <a:pt x="46552" y="34504"/>
                      <a:pt x="43317" y="37691"/>
                      <a:pt x="39567" y="37691"/>
                    </a:cubicBezTo>
                    <a:lnTo>
                      <a:pt x="6938" y="37691"/>
                    </a:lnTo>
                    <a:cubicBezTo>
                      <a:pt x="3188" y="37691"/>
                      <a:pt x="0" y="34504"/>
                      <a:pt x="0" y="30753"/>
                    </a:cubicBezTo>
                    <a:lnTo>
                      <a:pt x="0" y="6938"/>
                    </a:lnTo>
                    <a:cubicBezTo>
                      <a:pt x="0" y="3235"/>
                      <a:pt x="3235" y="0"/>
                      <a:pt x="6938" y="0"/>
                    </a:cubicBezTo>
                    <a:lnTo>
                      <a:pt x="6938" y="0"/>
                    </a:lnTo>
                    <a:close/>
                  </a:path>
                </a:pathLst>
              </a:custGeom>
              <a:solidFill>
                <a:srgbClr val="EBA926"/>
              </a:solidFill>
              <a:ln w="4687"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8692B5D-581C-5218-A4D9-5FDF6C1FF578}"/>
                  </a:ext>
                </a:extLst>
              </p:cNvPr>
              <p:cNvSpPr/>
              <p:nvPr/>
            </p:nvSpPr>
            <p:spPr>
              <a:xfrm>
                <a:off x="7614925" y="3415217"/>
                <a:ext cx="385164" cy="385164"/>
              </a:xfrm>
              <a:custGeom>
                <a:avLst/>
                <a:gdLst>
                  <a:gd name="connsiteX0" fmla="*/ 0 w 385164"/>
                  <a:gd name="connsiteY0" fmla="*/ 385165 h 385164"/>
                  <a:gd name="connsiteX1" fmla="*/ 385164 w 385164"/>
                  <a:gd name="connsiteY1" fmla="*/ 385165 h 385164"/>
                  <a:gd name="connsiteX2" fmla="*/ 385164 w 385164"/>
                  <a:gd name="connsiteY2" fmla="*/ 0 h 385164"/>
                  <a:gd name="connsiteX3" fmla="*/ 0 w 385164"/>
                  <a:gd name="connsiteY3" fmla="*/ 0 h 385164"/>
                  <a:gd name="connsiteX4" fmla="*/ 0 w 385164"/>
                  <a:gd name="connsiteY4" fmla="*/ 385165 h 385164"/>
                  <a:gd name="connsiteX5" fmla="*/ 0 w 385164"/>
                  <a:gd name="connsiteY5" fmla="*/ 385165 h 385164"/>
                  <a:gd name="connsiteX6" fmla="*/ 130420 w 385164"/>
                  <a:gd name="connsiteY6" fmla="*/ 264731 h 385164"/>
                  <a:gd name="connsiteX7" fmla="*/ 130420 w 385164"/>
                  <a:gd name="connsiteY7" fmla="*/ 115793 h 385164"/>
                  <a:gd name="connsiteX8" fmla="*/ 238243 w 385164"/>
                  <a:gd name="connsiteY8" fmla="*/ 115793 h 385164"/>
                  <a:gd name="connsiteX9" fmla="*/ 238243 w 385164"/>
                  <a:gd name="connsiteY9" fmla="*/ 264731 h 385164"/>
                  <a:gd name="connsiteX10" fmla="*/ 130420 w 385164"/>
                  <a:gd name="connsiteY10" fmla="*/ 264731 h 38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164" h="385164">
                    <a:moveTo>
                      <a:pt x="0" y="385165"/>
                    </a:moveTo>
                    <a:lnTo>
                      <a:pt x="385164" y="385165"/>
                    </a:lnTo>
                    <a:lnTo>
                      <a:pt x="385164" y="0"/>
                    </a:lnTo>
                    <a:lnTo>
                      <a:pt x="0" y="0"/>
                    </a:lnTo>
                    <a:lnTo>
                      <a:pt x="0" y="385165"/>
                    </a:lnTo>
                    <a:lnTo>
                      <a:pt x="0" y="385165"/>
                    </a:lnTo>
                    <a:close/>
                    <a:moveTo>
                      <a:pt x="130420" y="264731"/>
                    </a:moveTo>
                    <a:lnTo>
                      <a:pt x="130420" y="115793"/>
                    </a:lnTo>
                    <a:lnTo>
                      <a:pt x="238243" y="115793"/>
                    </a:lnTo>
                    <a:lnTo>
                      <a:pt x="238243" y="264731"/>
                    </a:lnTo>
                    <a:lnTo>
                      <a:pt x="130420" y="264731"/>
                    </a:lnTo>
                    <a:close/>
                  </a:path>
                </a:pathLst>
              </a:custGeom>
              <a:solidFill>
                <a:srgbClr val="A1B8D1"/>
              </a:solidFill>
              <a:ln w="4687" cap="flat">
                <a:noFill/>
                <a:prstDash val="solid"/>
                <a:miter/>
              </a:ln>
            </p:spPr>
            <p:txBody>
              <a:bodyPr rtlCol="0" anchor="ctr"/>
              <a:lstStyle/>
              <a:p>
                <a:endParaRPr lang="en-US"/>
              </a:p>
            </p:txBody>
          </p:sp>
        </p:grpSp>
        <p:grpSp>
          <p:nvGrpSpPr>
            <p:cNvPr id="275" name="Graphic 2">
              <a:extLst>
                <a:ext uri="{FF2B5EF4-FFF2-40B4-BE49-F238E27FC236}">
                  <a16:creationId xmlns:a16="http://schemas.microsoft.com/office/drawing/2014/main" id="{E7BC0BA1-3D85-8FAA-A036-49D7650DB869}"/>
                </a:ext>
              </a:extLst>
            </p:cNvPr>
            <p:cNvGrpSpPr/>
            <p:nvPr/>
          </p:nvGrpSpPr>
          <p:grpSpPr>
            <a:xfrm>
              <a:off x="7123436" y="3589001"/>
              <a:ext cx="1819641" cy="1822172"/>
              <a:chOff x="7123436" y="3589001"/>
              <a:chExt cx="1819641" cy="1822172"/>
            </a:xfrm>
          </p:grpSpPr>
          <p:sp>
            <p:nvSpPr>
              <p:cNvPr id="276" name="Freeform: Shape 275">
                <a:extLst>
                  <a:ext uri="{FF2B5EF4-FFF2-40B4-BE49-F238E27FC236}">
                    <a16:creationId xmlns:a16="http://schemas.microsoft.com/office/drawing/2014/main" id="{BD7A5B74-6064-C9A7-2287-F7EDF1E7A69B}"/>
                  </a:ext>
                </a:extLst>
              </p:cNvPr>
              <p:cNvSpPr/>
              <p:nvPr/>
            </p:nvSpPr>
            <p:spPr>
              <a:xfrm>
                <a:off x="7145048" y="3589001"/>
                <a:ext cx="12704" cy="430544"/>
              </a:xfrm>
              <a:custGeom>
                <a:avLst/>
                <a:gdLst>
                  <a:gd name="connsiteX0" fmla="*/ 0 w 12704"/>
                  <a:gd name="connsiteY0" fmla="*/ 0 h 430544"/>
                  <a:gd name="connsiteX1" fmla="*/ 12705 w 12704"/>
                  <a:gd name="connsiteY1" fmla="*/ 0 h 430544"/>
                  <a:gd name="connsiteX2" fmla="*/ 12705 w 12704"/>
                  <a:gd name="connsiteY2" fmla="*/ 430545 h 430544"/>
                  <a:gd name="connsiteX3" fmla="*/ 0 w 12704"/>
                  <a:gd name="connsiteY3" fmla="*/ 430545 h 430544"/>
                </a:gdLst>
                <a:ahLst/>
                <a:cxnLst>
                  <a:cxn ang="0">
                    <a:pos x="connsiteX0" y="connsiteY0"/>
                  </a:cxn>
                  <a:cxn ang="0">
                    <a:pos x="connsiteX1" y="connsiteY1"/>
                  </a:cxn>
                  <a:cxn ang="0">
                    <a:pos x="connsiteX2" y="connsiteY2"/>
                  </a:cxn>
                  <a:cxn ang="0">
                    <a:pos x="connsiteX3" y="connsiteY3"/>
                  </a:cxn>
                </a:cxnLst>
                <a:rect l="l" t="t" r="r" b="b"/>
                <a:pathLst>
                  <a:path w="12704" h="430544">
                    <a:moveTo>
                      <a:pt x="0" y="0"/>
                    </a:moveTo>
                    <a:lnTo>
                      <a:pt x="12705" y="0"/>
                    </a:lnTo>
                    <a:lnTo>
                      <a:pt x="12705" y="430545"/>
                    </a:lnTo>
                    <a:lnTo>
                      <a:pt x="0" y="430545"/>
                    </a:lnTo>
                    <a:close/>
                  </a:path>
                </a:pathLst>
              </a:custGeom>
              <a:solidFill>
                <a:srgbClr val="739699"/>
              </a:solidFill>
              <a:ln w="4687"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A739DBFE-678F-82DE-EE2A-94F7DD943B72}"/>
                  </a:ext>
                </a:extLst>
              </p:cNvPr>
              <p:cNvSpPr/>
              <p:nvPr/>
            </p:nvSpPr>
            <p:spPr>
              <a:xfrm>
                <a:off x="7585718" y="3589001"/>
                <a:ext cx="12704" cy="430544"/>
              </a:xfrm>
              <a:custGeom>
                <a:avLst/>
                <a:gdLst>
                  <a:gd name="connsiteX0" fmla="*/ 0 w 12704"/>
                  <a:gd name="connsiteY0" fmla="*/ 0 h 430544"/>
                  <a:gd name="connsiteX1" fmla="*/ 12705 w 12704"/>
                  <a:gd name="connsiteY1" fmla="*/ 0 h 430544"/>
                  <a:gd name="connsiteX2" fmla="*/ 12705 w 12704"/>
                  <a:gd name="connsiteY2" fmla="*/ 430545 h 430544"/>
                  <a:gd name="connsiteX3" fmla="*/ 0 w 12704"/>
                  <a:gd name="connsiteY3" fmla="*/ 430545 h 430544"/>
                </a:gdLst>
                <a:ahLst/>
                <a:cxnLst>
                  <a:cxn ang="0">
                    <a:pos x="connsiteX0" y="connsiteY0"/>
                  </a:cxn>
                  <a:cxn ang="0">
                    <a:pos x="connsiteX1" y="connsiteY1"/>
                  </a:cxn>
                  <a:cxn ang="0">
                    <a:pos x="connsiteX2" y="connsiteY2"/>
                  </a:cxn>
                  <a:cxn ang="0">
                    <a:pos x="connsiteX3" y="connsiteY3"/>
                  </a:cxn>
                </a:cxnLst>
                <a:rect l="l" t="t" r="r" b="b"/>
                <a:pathLst>
                  <a:path w="12704" h="430544">
                    <a:moveTo>
                      <a:pt x="0" y="0"/>
                    </a:moveTo>
                    <a:lnTo>
                      <a:pt x="12705" y="0"/>
                    </a:lnTo>
                    <a:lnTo>
                      <a:pt x="12705" y="430545"/>
                    </a:lnTo>
                    <a:lnTo>
                      <a:pt x="0" y="430545"/>
                    </a:lnTo>
                    <a:close/>
                  </a:path>
                </a:pathLst>
              </a:custGeom>
              <a:solidFill>
                <a:srgbClr val="739699"/>
              </a:solidFill>
              <a:ln w="4687"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C0FA8D0B-7B42-1A30-E8EB-E2FAF65A1D9E}"/>
                  </a:ext>
                </a:extLst>
              </p:cNvPr>
              <p:cNvSpPr/>
              <p:nvPr/>
            </p:nvSpPr>
            <p:spPr>
              <a:xfrm>
                <a:off x="8026342" y="3589001"/>
                <a:ext cx="12704" cy="430544"/>
              </a:xfrm>
              <a:custGeom>
                <a:avLst/>
                <a:gdLst>
                  <a:gd name="connsiteX0" fmla="*/ 0 w 12704"/>
                  <a:gd name="connsiteY0" fmla="*/ 0 h 430544"/>
                  <a:gd name="connsiteX1" fmla="*/ 12704 w 12704"/>
                  <a:gd name="connsiteY1" fmla="*/ 0 h 430544"/>
                  <a:gd name="connsiteX2" fmla="*/ 12704 w 12704"/>
                  <a:gd name="connsiteY2" fmla="*/ 430545 h 430544"/>
                  <a:gd name="connsiteX3" fmla="*/ 0 w 12704"/>
                  <a:gd name="connsiteY3" fmla="*/ 430545 h 430544"/>
                </a:gdLst>
                <a:ahLst/>
                <a:cxnLst>
                  <a:cxn ang="0">
                    <a:pos x="connsiteX0" y="connsiteY0"/>
                  </a:cxn>
                  <a:cxn ang="0">
                    <a:pos x="connsiteX1" y="connsiteY1"/>
                  </a:cxn>
                  <a:cxn ang="0">
                    <a:pos x="connsiteX2" y="connsiteY2"/>
                  </a:cxn>
                  <a:cxn ang="0">
                    <a:pos x="connsiteX3" y="connsiteY3"/>
                  </a:cxn>
                </a:cxnLst>
                <a:rect l="l" t="t" r="r" b="b"/>
                <a:pathLst>
                  <a:path w="12704" h="430544">
                    <a:moveTo>
                      <a:pt x="0" y="0"/>
                    </a:moveTo>
                    <a:lnTo>
                      <a:pt x="12704" y="0"/>
                    </a:lnTo>
                    <a:lnTo>
                      <a:pt x="12704" y="430545"/>
                    </a:lnTo>
                    <a:lnTo>
                      <a:pt x="0" y="430545"/>
                    </a:lnTo>
                    <a:close/>
                  </a:path>
                </a:pathLst>
              </a:custGeom>
              <a:solidFill>
                <a:srgbClr val="739699"/>
              </a:solidFill>
              <a:ln w="4687"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ACA188C-537F-2621-95C7-3E74499B74D2}"/>
                  </a:ext>
                </a:extLst>
              </p:cNvPr>
              <p:cNvSpPr/>
              <p:nvPr/>
            </p:nvSpPr>
            <p:spPr>
              <a:xfrm>
                <a:off x="8466919" y="3589001"/>
                <a:ext cx="12704" cy="430544"/>
              </a:xfrm>
              <a:custGeom>
                <a:avLst/>
                <a:gdLst>
                  <a:gd name="connsiteX0" fmla="*/ 0 w 12704"/>
                  <a:gd name="connsiteY0" fmla="*/ 0 h 430544"/>
                  <a:gd name="connsiteX1" fmla="*/ 12704 w 12704"/>
                  <a:gd name="connsiteY1" fmla="*/ 0 h 430544"/>
                  <a:gd name="connsiteX2" fmla="*/ 12704 w 12704"/>
                  <a:gd name="connsiteY2" fmla="*/ 430545 h 430544"/>
                  <a:gd name="connsiteX3" fmla="*/ 0 w 12704"/>
                  <a:gd name="connsiteY3" fmla="*/ 430545 h 430544"/>
                </a:gdLst>
                <a:ahLst/>
                <a:cxnLst>
                  <a:cxn ang="0">
                    <a:pos x="connsiteX0" y="connsiteY0"/>
                  </a:cxn>
                  <a:cxn ang="0">
                    <a:pos x="connsiteX1" y="connsiteY1"/>
                  </a:cxn>
                  <a:cxn ang="0">
                    <a:pos x="connsiteX2" y="connsiteY2"/>
                  </a:cxn>
                  <a:cxn ang="0">
                    <a:pos x="connsiteX3" y="connsiteY3"/>
                  </a:cxn>
                </a:cxnLst>
                <a:rect l="l" t="t" r="r" b="b"/>
                <a:pathLst>
                  <a:path w="12704" h="430544">
                    <a:moveTo>
                      <a:pt x="0" y="0"/>
                    </a:moveTo>
                    <a:lnTo>
                      <a:pt x="12704" y="0"/>
                    </a:lnTo>
                    <a:lnTo>
                      <a:pt x="12704" y="430545"/>
                    </a:lnTo>
                    <a:lnTo>
                      <a:pt x="0" y="430545"/>
                    </a:lnTo>
                    <a:close/>
                  </a:path>
                </a:pathLst>
              </a:custGeom>
              <a:solidFill>
                <a:srgbClr val="739699"/>
              </a:solidFill>
              <a:ln w="4687"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20239C8C-89E5-DE85-586C-E6D758030670}"/>
                  </a:ext>
                </a:extLst>
              </p:cNvPr>
              <p:cNvSpPr/>
              <p:nvPr/>
            </p:nvSpPr>
            <p:spPr>
              <a:xfrm>
                <a:off x="8907589" y="3589001"/>
                <a:ext cx="12704" cy="430544"/>
              </a:xfrm>
              <a:custGeom>
                <a:avLst/>
                <a:gdLst>
                  <a:gd name="connsiteX0" fmla="*/ 0 w 12704"/>
                  <a:gd name="connsiteY0" fmla="*/ 0 h 430544"/>
                  <a:gd name="connsiteX1" fmla="*/ 12704 w 12704"/>
                  <a:gd name="connsiteY1" fmla="*/ 0 h 430544"/>
                  <a:gd name="connsiteX2" fmla="*/ 12704 w 12704"/>
                  <a:gd name="connsiteY2" fmla="*/ 430545 h 430544"/>
                  <a:gd name="connsiteX3" fmla="*/ 0 w 12704"/>
                  <a:gd name="connsiteY3" fmla="*/ 430545 h 430544"/>
                </a:gdLst>
                <a:ahLst/>
                <a:cxnLst>
                  <a:cxn ang="0">
                    <a:pos x="connsiteX0" y="connsiteY0"/>
                  </a:cxn>
                  <a:cxn ang="0">
                    <a:pos x="connsiteX1" y="connsiteY1"/>
                  </a:cxn>
                  <a:cxn ang="0">
                    <a:pos x="connsiteX2" y="connsiteY2"/>
                  </a:cxn>
                  <a:cxn ang="0">
                    <a:pos x="connsiteX3" y="connsiteY3"/>
                  </a:cxn>
                </a:cxnLst>
                <a:rect l="l" t="t" r="r" b="b"/>
                <a:pathLst>
                  <a:path w="12704" h="430544">
                    <a:moveTo>
                      <a:pt x="0" y="0"/>
                    </a:moveTo>
                    <a:lnTo>
                      <a:pt x="12704" y="0"/>
                    </a:lnTo>
                    <a:lnTo>
                      <a:pt x="12704" y="430545"/>
                    </a:lnTo>
                    <a:lnTo>
                      <a:pt x="0" y="430545"/>
                    </a:lnTo>
                    <a:close/>
                  </a:path>
                </a:pathLst>
              </a:custGeom>
              <a:solidFill>
                <a:srgbClr val="739699"/>
              </a:solidFill>
              <a:ln w="4687"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8C9B2BD3-8807-C090-6257-6365DC602B39}"/>
                  </a:ext>
                </a:extLst>
              </p:cNvPr>
              <p:cNvSpPr/>
              <p:nvPr/>
            </p:nvSpPr>
            <p:spPr>
              <a:xfrm>
                <a:off x="7123436" y="3870889"/>
                <a:ext cx="56396" cy="1540284"/>
              </a:xfrm>
              <a:custGeom>
                <a:avLst/>
                <a:gdLst>
                  <a:gd name="connsiteX0" fmla="*/ 0 w 56396"/>
                  <a:gd name="connsiteY0" fmla="*/ 0 h 1540284"/>
                  <a:gd name="connsiteX1" fmla="*/ 56396 w 56396"/>
                  <a:gd name="connsiteY1" fmla="*/ 0 h 1540284"/>
                  <a:gd name="connsiteX2" fmla="*/ 56396 w 56396"/>
                  <a:gd name="connsiteY2" fmla="*/ 1540284 h 1540284"/>
                  <a:gd name="connsiteX3" fmla="*/ 0 w 56396"/>
                  <a:gd name="connsiteY3" fmla="*/ 1540284 h 1540284"/>
                </a:gdLst>
                <a:ahLst/>
                <a:cxnLst>
                  <a:cxn ang="0">
                    <a:pos x="connsiteX0" y="connsiteY0"/>
                  </a:cxn>
                  <a:cxn ang="0">
                    <a:pos x="connsiteX1" y="connsiteY1"/>
                  </a:cxn>
                  <a:cxn ang="0">
                    <a:pos x="connsiteX2" y="connsiteY2"/>
                  </a:cxn>
                  <a:cxn ang="0">
                    <a:pos x="connsiteX3" y="connsiteY3"/>
                  </a:cxn>
                </a:cxnLst>
                <a:rect l="l" t="t" r="r" b="b"/>
                <a:pathLst>
                  <a:path w="56396" h="1540284">
                    <a:moveTo>
                      <a:pt x="0" y="0"/>
                    </a:moveTo>
                    <a:lnTo>
                      <a:pt x="56396" y="0"/>
                    </a:lnTo>
                    <a:lnTo>
                      <a:pt x="56396" y="1540284"/>
                    </a:lnTo>
                    <a:lnTo>
                      <a:pt x="0" y="1540284"/>
                    </a:lnTo>
                    <a:close/>
                  </a:path>
                </a:pathLst>
              </a:custGeom>
              <a:solidFill>
                <a:srgbClr val="B6C8DB"/>
              </a:solidFill>
              <a:ln w="4687"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F90B0AE-7E22-A05C-3BF3-353B3D74656F}"/>
                  </a:ext>
                </a:extLst>
              </p:cNvPr>
              <p:cNvSpPr/>
              <p:nvPr/>
            </p:nvSpPr>
            <p:spPr>
              <a:xfrm>
                <a:off x="7564200" y="3870889"/>
                <a:ext cx="56396" cy="1540284"/>
              </a:xfrm>
              <a:custGeom>
                <a:avLst/>
                <a:gdLst>
                  <a:gd name="connsiteX0" fmla="*/ 0 w 56396"/>
                  <a:gd name="connsiteY0" fmla="*/ 0 h 1540284"/>
                  <a:gd name="connsiteX1" fmla="*/ 56396 w 56396"/>
                  <a:gd name="connsiteY1" fmla="*/ 0 h 1540284"/>
                  <a:gd name="connsiteX2" fmla="*/ 56396 w 56396"/>
                  <a:gd name="connsiteY2" fmla="*/ 1540284 h 1540284"/>
                  <a:gd name="connsiteX3" fmla="*/ 0 w 56396"/>
                  <a:gd name="connsiteY3" fmla="*/ 1540284 h 1540284"/>
                </a:gdLst>
                <a:ahLst/>
                <a:cxnLst>
                  <a:cxn ang="0">
                    <a:pos x="connsiteX0" y="connsiteY0"/>
                  </a:cxn>
                  <a:cxn ang="0">
                    <a:pos x="connsiteX1" y="connsiteY1"/>
                  </a:cxn>
                  <a:cxn ang="0">
                    <a:pos x="connsiteX2" y="connsiteY2"/>
                  </a:cxn>
                  <a:cxn ang="0">
                    <a:pos x="connsiteX3" y="connsiteY3"/>
                  </a:cxn>
                </a:cxnLst>
                <a:rect l="l" t="t" r="r" b="b"/>
                <a:pathLst>
                  <a:path w="56396" h="1540284">
                    <a:moveTo>
                      <a:pt x="0" y="0"/>
                    </a:moveTo>
                    <a:lnTo>
                      <a:pt x="56396" y="0"/>
                    </a:lnTo>
                    <a:lnTo>
                      <a:pt x="56396" y="1540284"/>
                    </a:lnTo>
                    <a:lnTo>
                      <a:pt x="0" y="1540284"/>
                    </a:lnTo>
                    <a:close/>
                  </a:path>
                </a:pathLst>
              </a:custGeom>
              <a:solidFill>
                <a:srgbClr val="B6C8DB"/>
              </a:solidFill>
              <a:ln w="4687"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3A8A6F8-501F-8BDA-C6D4-48AA4EBC9FA5}"/>
                  </a:ext>
                </a:extLst>
              </p:cNvPr>
              <p:cNvSpPr/>
              <p:nvPr/>
            </p:nvSpPr>
            <p:spPr>
              <a:xfrm>
                <a:off x="7126155" y="5272550"/>
                <a:ext cx="1781012" cy="56396"/>
              </a:xfrm>
              <a:custGeom>
                <a:avLst/>
                <a:gdLst>
                  <a:gd name="connsiteX0" fmla="*/ 0 w 1781012"/>
                  <a:gd name="connsiteY0" fmla="*/ 0 h 56396"/>
                  <a:gd name="connsiteX1" fmla="*/ 1781013 w 1781012"/>
                  <a:gd name="connsiteY1" fmla="*/ 0 h 56396"/>
                  <a:gd name="connsiteX2" fmla="*/ 1781013 w 1781012"/>
                  <a:gd name="connsiteY2" fmla="*/ 56397 h 56396"/>
                  <a:gd name="connsiteX3" fmla="*/ 0 w 1781012"/>
                  <a:gd name="connsiteY3" fmla="*/ 56397 h 56396"/>
                </a:gdLst>
                <a:ahLst/>
                <a:cxnLst>
                  <a:cxn ang="0">
                    <a:pos x="connsiteX0" y="connsiteY0"/>
                  </a:cxn>
                  <a:cxn ang="0">
                    <a:pos x="connsiteX1" y="connsiteY1"/>
                  </a:cxn>
                  <a:cxn ang="0">
                    <a:pos x="connsiteX2" y="connsiteY2"/>
                  </a:cxn>
                  <a:cxn ang="0">
                    <a:pos x="connsiteX3" y="connsiteY3"/>
                  </a:cxn>
                </a:cxnLst>
                <a:rect l="l" t="t" r="r" b="b"/>
                <a:pathLst>
                  <a:path w="1781012" h="56396">
                    <a:moveTo>
                      <a:pt x="0" y="0"/>
                    </a:moveTo>
                    <a:lnTo>
                      <a:pt x="1781013" y="0"/>
                    </a:lnTo>
                    <a:lnTo>
                      <a:pt x="1781013" y="56397"/>
                    </a:lnTo>
                    <a:lnTo>
                      <a:pt x="0" y="56397"/>
                    </a:lnTo>
                    <a:close/>
                  </a:path>
                </a:pathLst>
              </a:custGeom>
              <a:solidFill>
                <a:srgbClr val="B6C8DB"/>
              </a:solidFill>
              <a:ln w="4687"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3C2DDEBA-EF36-7B47-B1E7-FE16B4842804}"/>
                  </a:ext>
                </a:extLst>
              </p:cNvPr>
              <p:cNvSpPr/>
              <p:nvPr/>
            </p:nvSpPr>
            <p:spPr>
              <a:xfrm>
                <a:off x="8005059" y="3870889"/>
                <a:ext cx="56349" cy="1540284"/>
              </a:xfrm>
              <a:custGeom>
                <a:avLst/>
                <a:gdLst>
                  <a:gd name="connsiteX0" fmla="*/ 0 w 56349"/>
                  <a:gd name="connsiteY0" fmla="*/ 0 h 1540284"/>
                  <a:gd name="connsiteX1" fmla="*/ 56350 w 56349"/>
                  <a:gd name="connsiteY1" fmla="*/ 0 h 1540284"/>
                  <a:gd name="connsiteX2" fmla="*/ 56350 w 56349"/>
                  <a:gd name="connsiteY2" fmla="*/ 1540284 h 1540284"/>
                  <a:gd name="connsiteX3" fmla="*/ 0 w 56349"/>
                  <a:gd name="connsiteY3" fmla="*/ 1540284 h 1540284"/>
                </a:gdLst>
                <a:ahLst/>
                <a:cxnLst>
                  <a:cxn ang="0">
                    <a:pos x="connsiteX0" y="connsiteY0"/>
                  </a:cxn>
                  <a:cxn ang="0">
                    <a:pos x="connsiteX1" y="connsiteY1"/>
                  </a:cxn>
                  <a:cxn ang="0">
                    <a:pos x="connsiteX2" y="connsiteY2"/>
                  </a:cxn>
                  <a:cxn ang="0">
                    <a:pos x="connsiteX3" y="connsiteY3"/>
                  </a:cxn>
                </a:cxnLst>
                <a:rect l="l" t="t" r="r" b="b"/>
                <a:pathLst>
                  <a:path w="56349" h="1540284">
                    <a:moveTo>
                      <a:pt x="0" y="0"/>
                    </a:moveTo>
                    <a:lnTo>
                      <a:pt x="56350" y="0"/>
                    </a:lnTo>
                    <a:lnTo>
                      <a:pt x="56350" y="1540284"/>
                    </a:lnTo>
                    <a:lnTo>
                      <a:pt x="0" y="1540284"/>
                    </a:lnTo>
                    <a:close/>
                  </a:path>
                </a:pathLst>
              </a:custGeom>
              <a:solidFill>
                <a:srgbClr val="B6C8DB"/>
              </a:solidFill>
              <a:ln w="4687"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5D94208C-B64D-1498-0788-56280FE6506E}"/>
                  </a:ext>
                </a:extLst>
              </p:cNvPr>
              <p:cNvSpPr/>
              <p:nvPr/>
            </p:nvSpPr>
            <p:spPr>
              <a:xfrm>
                <a:off x="7126155" y="4831692"/>
                <a:ext cx="1781012" cy="56396"/>
              </a:xfrm>
              <a:custGeom>
                <a:avLst/>
                <a:gdLst>
                  <a:gd name="connsiteX0" fmla="*/ 0 w 1781012"/>
                  <a:gd name="connsiteY0" fmla="*/ 0 h 56396"/>
                  <a:gd name="connsiteX1" fmla="*/ 1781013 w 1781012"/>
                  <a:gd name="connsiteY1" fmla="*/ 0 h 56396"/>
                  <a:gd name="connsiteX2" fmla="*/ 1781013 w 1781012"/>
                  <a:gd name="connsiteY2" fmla="*/ 56397 h 56396"/>
                  <a:gd name="connsiteX3" fmla="*/ 0 w 1781012"/>
                  <a:gd name="connsiteY3" fmla="*/ 56397 h 56396"/>
                </a:gdLst>
                <a:ahLst/>
                <a:cxnLst>
                  <a:cxn ang="0">
                    <a:pos x="connsiteX0" y="connsiteY0"/>
                  </a:cxn>
                  <a:cxn ang="0">
                    <a:pos x="connsiteX1" y="connsiteY1"/>
                  </a:cxn>
                  <a:cxn ang="0">
                    <a:pos x="connsiteX2" y="connsiteY2"/>
                  </a:cxn>
                  <a:cxn ang="0">
                    <a:pos x="connsiteX3" y="connsiteY3"/>
                  </a:cxn>
                </a:cxnLst>
                <a:rect l="l" t="t" r="r" b="b"/>
                <a:pathLst>
                  <a:path w="1781012" h="56396">
                    <a:moveTo>
                      <a:pt x="0" y="0"/>
                    </a:moveTo>
                    <a:lnTo>
                      <a:pt x="1781013" y="0"/>
                    </a:lnTo>
                    <a:lnTo>
                      <a:pt x="1781013" y="56397"/>
                    </a:lnTo>
                    <a:lnTo>
                      <a:pt x="0" y="56397"/>
                    </a:lnTo>
                    <a:close/>
                  </a:path>
                </a:pathLst>
              </a:custGeom>
              <a:solidFill>
                <a:srgbClr val="B6C8DB"/>
              </a:solidFill>
              <a:ln w="4687"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A0B00A3-8A99-7F77-DD56-1964D24A7F3E}"/>
                  </a:ext>
                </a:extLst>
              </p:cNvPr>
              <p:cNvSpPr/>
              <p:nvPr/>
            </p:nvSpPr>
            <p:spPr>
              <a:xfrm>
                <a:off x="8445823" y="3870889"/>
                <a:ext cx="56396" cy="1540284"/>
              </a:xfrm>
              <a:custGeom>
                <a:avLst/>
                <a:gdLst>
                  <a:gd name="connsiteX0" fmla="*/ 0 w 56396"/>
                  <a:gd name="connsiteY0" fmla="*/ 0 h 1540284"/>
                  <a:gd name="connsiteX1" fmla="*/ 56397 w 56396"/>
                  <a:gd name="connsiteY1" fmla="*/ 0 h 1540284"/>
                  <a:gd name="connsiteX2" fmla="*/ 56397 w 56396"/>
                  <a:gd name="connsiteY2" fmla="*/ 1540284 h 1540284"/>
                  <a:gd name="connsiteX3" fmla="*/ 0 w 56396"/>
                  <a:gd name="connsiteY3" fmla="*/ 1540284 h 1540284"/>
                </a:gdLst>
                <a:ahLst/>
                <a:cxnLst>
                  <a:cxn ang="0">
                    <a:pos x="connsiteX0" y="connsiteY0"/>
                  </a:cxn>
                  <a:cxn ang="0">
                    <a:pos x="connsiteX1" y="connsiteY1"/>
                  </a:cxn>
                  <a:cxn ang="0">
                    <a:pos x="connsiteX2" y="connsiteY2"/>
                  </a:cxn>
                  <a:cxn ang="0">
                    <a:pos x="connsiteX3" y="connsiteY3"/>
                  </a:cxn>
                </a:cxnLst>
                <a:rect l="l" t="t" r="r" b="b"/>
                <a:pathLst>
                  <a:path w="56396" h="1540284">
                    <a:moveTo>
                      <a:pt x="0" y="0"/>
                    </a:moveTo>
                    <a:lnTo>
                      <a:pt x="56397" y="0"/>
                    </a:lnTo>
                    <a:lnTo>
                      <a:pt x="56397" y="1540284"/>
                    </a:lnTo>
                    <a:lnTo>
                      <a:pt x="0" y="1540284"/>
                    </a:lnTo>
                    <a:close/>
                  </a:path>
                </a:pathLst>
              </a:custGeom>
              <a:solidFill>
                <a:srgbClr val="B6C8DB"/>
              </a:solidFill>
              <a:ln w="4687"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57857C3B-3F1A-0E4F-63EA-B9577A5E46D3}"/>
                  </a:ext>
                </a:extLst>
              </p:cNvPr>
              <p:cNvSpPr/>
              <p:nvPr/>
            </p:nvSpPr>
            <p:spPr>
              <a:xfrm>
                <a:off x="7126155" y="4390881"/>
                <a:ext cx="1781012" cy="56396"/>
              </a:xfrm>
              <a:custGeom>
                <a:avLst/>
                <a:gdLst>
                  <a:gd name="connsiteX0" fmla="*/ 0 w 1781012"/>
                  <a:gd name="connsiteY0" fmla="*/ 0 h 56396"/>
                  <a:gd name="connsiteX1" fmla="*/ 1781013 w 1781012"/>
                  <a:gd name="connsiteY1" fmla="*/ 0 h 56396"/>
                  <a:gd name="connsiteX2" fmla="*/ 1781013 w 1781012"/>
                  <a:gd name="connsiteY2" fmla="*/ 56397 h 56396"/>
                  <a:gd name="connsiteX3" fmla="*/ 0 w 1781012"/>
                  <a:gd name="connsiteY3" fmla="*/ 56397 h 56396"/>
                </a:gdLst>
                <a:ahLst/>
                <a:cxnLst>
                  <a:cxn ang="0">
                    <a:pos x="connsiteX0" y="connsiteY0"/>
                  </a:cxn>
                  <a:cxn ang="0">
                    <a:pos x="connsiteX1" y="connsiteY1"/>
                  </a:cxn>
                  <a:cxn ang="0">
                    <a:pos x="connsiteX2" y="connsiteY2"/>
                  </a:cxn>
                  <a:cxn ang="0">
                    <a:pos x="connsiteX3" y="connsiteY3"/>
                  </a:cxn>
                </a:cxnLst>
                <a:rect l="l" t="t" r="r" b="b"/>
                <a:pathLst>
                  <a:path w="1781012" h="56396">
                    <a:moveTo>
                      <a:pt x="0" y="0"/>
                    </a:moveTo>
                    <a:lnTo>
                      <a:pt x="1781013" y="0"/>
                    </a:lnTo>
                    <a:lnTo>
                      <a:pt x="1781013" y="56397"/>
                    </a:lnTo>
                    <a:lnTo>
                      <a:pt x="0" y="56397"/>
                    </a:lnTo>
                    <a:close/>
                  </a:path>
                </a:pathLst>
              </a:custGeom>
              <a:solidFill>
                <a:srgbClr val="B6C8DB"/>
              </a:solidFill>
              <a:ln w="4687"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2E71A942-7E6B-2A40-02C6-DC833F6E4380}"/>
                  </a:ext>
                </a:extLst>
              </p:cNvPr>
              <p:cNvSpPr/>
              <p:nvPr/>
            </p:nvSpPr>
            <p:spPr>
              <a:xfrm>
                <a:off x="8886681" y="3870889"/>
                <a:ext cx="56396" cy="1540284"/>
              </a:xfrm>
              <a:custGeom>
                <a:avLst/>
                <a:gdLst>
                  <a:gd name="connsiteX0" fmla="*/ 0 w 56396"/>
                  <a:gd name="connsiteY0" fmla="*/ 0 h 1540284"/>
                  <a:gd name="connsiteX1" fmla="*/ 56396 w 56396"/>
                  <a:gd name="connsiteY1" fmla="*/ 0 h 1540284"/>
                  <a:gd name="connsiteX2" fmla="*/ 56396 w 56396"/>
                  <a:gd name="connsiteY2" fmla="*/ 1540284 h 1540284"/>
                  <a:gd name="connsiteX3" fmla="*/ 0 w 56396"/>
                  <a:gd name="connsiteY3" fmla="*/ 1540284 h 1540284"/>
                </a:gdLst>
                <a:ahLst/>
                <a:cxnLst>
                  <a:cxn ang="0">
                    <a:pos x="connsiteX0" y="connsiteY0"/>
                  </a:cxn>
                  <a:cxn ang="0">
                    <a:pos x="connsiteX1" y="connsiteY1"/>
                  </a:cxn>
                  <a:cxn ang="0">
                    <a:pos x="connsiteX2" y="connsiteY2"/>
                  </a:cxn>
                  <a:cxn ang="0">
                    <a:pos x="connsiteX3" y="connsiteY3"/>
                  </a:cxn>
                </a:cxnLst>
                <a:rect l="l" t="t" r="r" b="b"/>
                <a:pathLst>
                  <a:path w="56396" h="1540284">
                    <a:moveTo>
                      <a:pt x="0" y="0"/>
                    </a:moveTo>
                    <a:lnTo>
                      <a:pt x="56396" y="0"/>
                    </a:lnTo>
                    <a:lnTo>
                      <a:pt x="56396" y="1540284"/>
                    </a:lnTo>
                    <a:lnTo>
                      <a:pt x="0" y="1540284"/>
                    </a:lnTo>
                    <a:close/>
                  </a:path>
                </a:pathLst>
              </a:custGeom>
              <a:solidFill>
                <a:srgbClr val="B6C8DB"/>
              </a:solidFill>
              <a:ln w="4687"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033F30D6-E776-F9CD-76F1-BF804FAB8796}"/>
                  </a:ext>
                </a:extLst>
              </p:cNvPr>
              <p:cNvSpPr/>
              <p:nvPr/>
            </p:nvSpPr>
            <p:spPr>
              <a:xfrm>
                <a:off x="7126155" y="3950069"/>
                <a:ext cx="1781012" cy="56396"/>
              </a:xfrm>
              <a:custGeom>
                <a:avLst/>
                <a:gdLst>
                  <a:gd name="connsiteX0" fmla="*/ 0 w 1781012"/>
                  <a:gd name="connsiteY0" fmla="*/ 0 h 56396"/>
                  <a:gd name="connsiteX1" fmla="*/ 1781013 w 1781012"/>
                  <a:gd name="connsiteY1" fmla="*/ 0 h 56396"/>
                  <a:gd name="connsiteX2" fmla="*/ 1781013 w 1781012"/>
                  <a:gd name="connsiteY2" fmla="*/ 56397 h 56396"/>
                  <a:gd name="connsiteX3" fmla="*/ 0 w 1781012"/>
                  <a:gd name="connsiteY3" fmla="*/ 56397 h 56396"/>
                </a:gdLst>
                <a:ahLst/>
                <a:cxnLst>
                  <a:cxn ang="0">
                    <a:pos x="connsiteX0" y="connsiteY0"/>
                  </a:cxn>
                  <a:cxn ang="0">
                    <a:pos x="connsiteX1" y="connsiteY1"/>
                  </a:cxn>
                  <a:cxn ang="0">
                    <a:pos x="connsiteX2" y="connsiteY2"/>
                  </a:cxn>
                  <a:cxn ang="0">
                    <a:pos x="connsiteX3" y="connsiteY3"/>
                  </a:cxn>
                </a:cxnLst>
                <a:rect l="l" t="t" r="r" b="b"/>
                <a:pathLst>
                  <a:path w="1781012" h="56396">
                    <a:moveTo>
                      <a:pt x="0" y="0"/>
                    </a:moveTo>
                    <a:lnTo>
                      <a:pt x="1781013" y="0"/>
                    </a:lnTo>
                    <a:lnTo>
                      <a:pt x="1781013" y="56397"/>
                    </a:lnTo>
                    <a:lnTo>
                      <a:pt x="0" y="56397"/>
                    </a:lnTo>
                    <a:close/>
                  </a:path>
                </a:pathLst>
              </a:custGeom>
              <a:solidFill>
                <a:srgbClr val="B6C8DB"/>
              </a:solidFill>
              <a:ln w="4687"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58A01408-682A-94DA-168F-4AD381177155}"/>
                  </a:ext>
                </a:extLst>
              </p:cNvPr>
              <p:cNvSpPr/>
              <p:nvPr/>
            </p:nvSpPr>
            <p:spPr>
              <a:xfrm>
                <a:off x="7179832" y="4006466"/>
                <a:ext cx="384461" cy="384414"/>
              </a:xfrm>
              <a:custGeom>
                <a:avLst/>
                <a:gdLst>
                  <a:gd name="connsiteX0" fmla="*/ 0 w 384461"/>
                  <a:gd name="connsiteY0" fmla="*/ 0 h 384414"/>
                  <a:gd name="connsiteX1" fmla="*/ 384462 w 384461"/>
                  <a:gd name="connsiteY1" fmla="*/ 0 h 384414"/>
                  <a:gd name="connsiteX2" fmla="*/ 384462 w 384461"/>
                  <a:gd name="connsiteY2" fmla="*/ 384415 h 384414"/>
                  <a:gd name="connsiteX3" fmla="*/ 0 w 384461"/>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61" h="384414">
                    <a:moveTo>
                      <a:pt x="0" y="0"/>
                    </a:moveTo>
                    <a:lnTo>
                      <a:pt x="384462" y="0"/>
                    </a:lnTo>
                    <a:lnTo>
                      <a:pt x="384462"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9507C601-922E-4B15-2A49-96ECC34C4827}"/>
                  </a:ext>
                </a:extLst>
              </p:cNvPr>
              <p:cNvSpPr/>
              <p:nvPr/>
            </p:nvSpPr>
            <p:spPr>
              <a:xfrm>
                <a:off x="7179832" y="4447605"/>
                <a:ext cx="384461" cy="384414"/>
              </a:xfrm>
              <a:custGeom>
                <a:avLst/>
                <a:gdLst>
                  <a:gd name="connsiteX0" fmla="*/ 0 w 384461"/>
                  <a:gd name="connsiteY0" fmla="*/ 0 h 384414"/>
                  <a:gd name="connsiteX1" fmla="*/ 384462 w 384461"/>
                  <a:gd name="connsiteY1" fmla="*/ 0 h 384414"/>
                  <a:gd name="connsiteX2" fmla="*/ 384462 w 384461"/>
                  <a:gd name="connsiteY2" fmla="*/ 384415 h 384414"/>
                  <a:gd name="connsiteX3" fmla="*/ 0 w 384461"/>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61" h="384414">
                    <a:moveTo>
                      <a:pt x="0" y="0"/>
                    </a:moveTo>
                    <a:lnTo>
                      <a:pt x="384462" y="0"/>
                    </a:lnTo>
                    <a:lnTo>
                      <a:pt x="384462"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7643E45C-2C8D-E39B-D40F-3E87EE71D81D}"/>
                  </a:ext>
                </a:extLst>
              </p:cNvPr>
              <p:cNvSpPr/>
              <p:nvPr/>
            </p:nvSpPr>
            <p:spPr>
              <a:xfrm>
                <a:off x="7620597" y="4447277"/>
                <a:ext cx="384414" cy="384414"/>
              </a:xfrm>
              <a:custGeom>
                <a:avLst/>
                <a:gdLst>
                  <a:gd name="connsiteX0" fmla="*/ 0 w 384414"/>
                  <a:gd name="connsiteY0" fmla="*/ 0 h 384414"/>
                  <a:gd name="connsiteX1" fmla="*/ 384415 w 384414"/>
                  <a:gd name="connsiteY1" fmla="*/ 0 h 384414"/>
                  <a:gd name="connsiteX2" fmla="*/ 384415 w 384414"/>
                  <a:gd name="connsiteY2" fmla="*/ 384415 h 384414"/>
                  <a:gd name="connsiteX3" fmla="*/ 0 w 384414"/>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14" h="384414">
                    <a:moveTo>
                      <a:pt x="0" y="0"/>
                    </a:moveTo>
                    <a:lnTo>
                      <a:pt x="384415" y="0"/>
                    </a:lnTo>
                    <a:lnTo>
                      <a:pt x="384415"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48FFC4EF-A5D3-D468-2890-739FBBF37BF3}"/>
                  </a:ext>
                </a:extLst>
              </p:cNvPr>
              <p:cNvSpPr/>
              <p:nvPr/>
            </p:nvSpPr>
            <p:spPr>
              <a:xfrm>
                <a:off x="7179645" y="4888088"/>
                <a:ext cx="384461" cy="384414"/>
              </a:xfrm>
              <a:custGeom>
                <a:avLst/>
                <a:gdLst>
                  <a:gd name="connsiteX0" fmla="*/ 0 w 384461"/>
                  <a:gd name="connsiteY0" fmla="*/ 0 h 384414"/>
                  <a:gd name="connsiteX1" fmla="*/ 384462 w 384461"/>
                  <a:gd name="connsiteY1" fmla="*/ 0 h 384414"/>
                  <a:gd name="connsiteX2" fmla="*/ 384462 w 384461"/>
                  <a:gd name="connsiteY2" fmla="*/ 384415 h 384414"/>
                  <a:gd name="connsiteX3" fmla="*/ 0 w 384461"/>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61" h="384414">
                    <a:moveTo>
                      <a:pt x="0" y="0"/>
                    </a:moveTo>
                    <a:lnTo>
                      <a:pt x="384462" y="0"/>
                    </a:lnTo>
                    <a:lnTo>
                      <a:pt x="384462"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26189D6C-F798-A70D-3971-049449AB551C}"/>
                  </a:ext>
                </a:extLst>
              </p:cNvPr>
              <p:cNvSpPr/>
              <p:nvPr/>
            </p:nvSpPr>
            <p:spPr>
              <a:xfrm>
                <a:off x="7620409" y="4888088"/>
                <a:ext cx="384414" cy="384414"/>
              </a:xfrm>
              <a:custGeom>
                <a:avLst/>
                <a:gdLst>
                  <a:gd name="connsiteX0" fmla="*/ 0 w 384414"/>
                  <a:gd name="connsiteY0" fmla="*/ 0 h 384414"/>
                  <a:gd name="connsiteX1" fmla="*/ 384415 w 384414"/>
                  <a:gd name="connsiteY1" fmla="*/ 0 h 384414"/>
                  <a:gd name="connsiteX2" fmla="*/ 384415 w 384414"/>
                  <a:gd name="connsiteY2" fmla="*/ 384415 h 384414"/>
                  <a:gd name="connsiteX3" fmla="*/ 0 w 384414"/>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14" h="384414">
                    <a:moveTo>
                      <a:pt x="0" y="0"/>
                    </a:moveTo>
                    <a:lnTo>
                      <a:pt x="384415" y="0"/>
                    </a:lnTo>
                    <a:lnTo>
                      <a:pt x="384415"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9EE7265B-0B20-01C7-981B-EB0A0D02F431}"/>
                  </a:ext>
                </a:extLst>
              </p:cNvPr>
              <p:cNvSpPr/>
              <p:nvPr/>
            </p:nvSpPr>
            <p:spPr>
              <a:xfrm>
                <a:off x="7310018" y="4122025"/>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50646D"/>
              </a:solidFill>
              <a:ln w="4687" cap="flat">
                <a:noFill/>
                <a:prstDash val="solid"/>
                <a:miter/>
              </a:ln>
            </p:spPr>
            <p:txBody>
              <a:bodyPr rtlCol="0" anchor="ctr"/>
              <a:lstStyle/>
              <a:p>
                <a:endParaRPr lang="en-US"/>
              </a:p>
            </p:txBody>
          </p:sp>
          <p:grpSp>
            <p:nvGrpSpPr>
              <p:cNvPr id="296" name="Graphic 2">
                <a:extLst>
                  <a:ext uri="{FF2B5EF4-FFF2-40B4-BE49-F238E27FC236}">
                    <a16:creationId xmlns:a16="http://schemas.microsoft.com/office/drawing/2014/main" id="{9726C874-8F85-95CE-3BB8-0DE72BEEE568}"/>
                  </a:ext>
                </a:extLst>
              </p:cNvPr>
              <p:cNvGrpSpPr/>
              <p:nvPr/>
            </p:nvGrpSpPr>
            <p:grpSpPr>
              <a:xfrm>
                <a:off x="7620597" y="4006466"/>
                <a:ext cx="384414" cy="384414"/>
                <a:chOff x="7620597" y="4006466"/>
                <a:chExt cx="384414" cy="384414"/>
              </a:xfrm>
            </p:grpSpPr>
            <p:sp>
              <p:nvSpPr>
                <p:cNvPr id="297" name="Freeform: Shape 296">
                  <a:extLst>
                    <a:ext uri="{FF2B5EF4-FFF2-40B4-BE49-F238E27FC236}">
                      <a16:creationId xmlns:a16="http://schemas.microsoft.com/office/drawing/2014/main" id="{41CF875D-519E-ADE3-6955-CE78391F8D3A}"/>
                    </a:ext>
                  </a:extLst>
                </p:cNvPr>
                <p:cNvSpPr/>
                <p:nvPr/>
              </p:nvSpPr>
              <p:spPr>
                <a:xfrm>
                  <a:off x="7620597" y="4006466"/>
                  <a:ext cx="384414" cy="384414"/>
                </a:xfrm>
                <a:custGeom>
                  <a:avLst/>
                  <a:gdLst>
                    <a:gd name="connsiteX0" fmla="*/ 0 w 384414"/>
                    <a:gd name="connsiteY0" fmla="*/ 0 h 384414"/>
                    <a:gd name="connsiteX1" fmla="*/ 384415 w 384414"/>
                    <a:gd name="connsiteY1" fmla="*/ 0 h 384414"/>
                    <a:gd name="connsiteX2" fmla="*/ 384415 w 384414"/>
                    <a:gd name="connsiteY2" fmla="*/ 384415 h 384414"/>
                    <a:gd name="connsiteX3" fmla="*/ 0 w 384414"/>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14" h="384414">
                      <a:moveTo>
                        <a:pt x="0" y="0"/>
                      </a:moveTo>
                      <a:lnTo>
                        <a:pt x="384415" y="0"/>
                      </a:lnTo>
                      <a:lnTo>
                        <a:pt x="384415"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A0447054-2B17-6B44-4AA2-D2B0897C93AA}"/>
                    </a:ext>
                  </a:extLst>
                </p:cNvPr>
                <p:cNvSpPr/>
                <p:nvPr/>
              </p:nvSpPr>
              <p:spPr>
                <a:xfrm>
                  <a:off x="7750735" y="4122025"/>
                  <a:ext cx="107636" cy="148656"/>
                </a:xfrm>
                <a:custGeom>
                  <a:avLst/>
                  <a:gdLst>
                    <a:gd name="connsiteX0" fmla="*/ 0 w 107636"/>
                    <a:gd name="connsiteY0" fmla="*/ 0 h 148656"/>
                    <a:gd name="connsiteX1" fmla="*/ 107636 w 107636"/>
                    <a:gd name="connsiteY1" fmla="*/ 0 h 148656"/>
                    <a:gd name="connsiteX2" fmla="*/ 107636 w 107636"/>
                    <a:gd name="connsiteY2" fmla="*/ 148656 h 148656"/>
                    <a:gd name="connsiteX3" fmla="*/ 0 w 107636"/>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636" h="148656">
                      <a:moveTo>
                        <a:pt x="0" y="0"/>
                      </a:moveTo>
                      <a:lnTo>
                        <a:pt x="107636" y="0"/>
                      </a:lnTo>
                      <a:lnTo>
                        <a:pt x="107636" y="148656"/>
                      </a:lnTo>
                      <a:lnTo>
                        <a:pt x="0" y="148656"/>
                      </a:lnTo>
                      <a:close/>
                    </a:path>
                  </a:pathLst>
                </a:custGeom>
                <a:solidFill>
                  <a:srgbClr val="50646D"/>
                </a:solidFill>
                <a:ln w="4687" cap="flat">
                  <a:noFill/>
                  <a:prstDash val="solid"/>
                  <a:miter/>
                </a:ln>
              </p:spPr>
              <p:txBody>
                <a:bodyPr rtlCol="0" anchor="ctr"/>
                <a:lstStyle/>
                <a:p>
                  <a:endParaRPr lang="en-US"/>
                </a:p>
              </p:txBody>
            </p:sp>
          </p:grpSp>
          <p:grpSp>
            <p:nvGrpSpPr>
              <p:cNvPr id="299" name="Graphic 2">
                <a:extLst>
                  <a:ext uri="{FF2B5EF4-FFF2-40B4-BE49-F238E27FC236}">
                    <a16:creationId xmlns:a16="http://schemas.microsoft.com/office/drawing/2014/main" id="{485C6E3D-C13C-54C4-1FCB-920E9B638893}"/>
                  </a:ext>
                </a:extLst>
              </p:cNvPr>
              <p:cNvGrpSpPr/>
              <p:nvPr/>
            </p:nvGrpSpPr>
            <p:grpSpPr>
              <a:xfrm>
                <a:off x="8061361" y="4006466"/>
                <a:ext cx="384414" cy="384414"/>
                <a:chOff x="8061361" y="4006466"/>
                <a:chExt cx="384414" cy="384414"/>
              </a:xfrm>
            </p:grpSpPr>
            <p:sp>
              <p:nvSpPr>
                <p:cNvPr id="300" name="Freeform: Shape 299">
                  <a:extLst>
                    <a:ext uri="{FF2B5EF4-FFF2-40B4-BE49-F238E27FC236}">
                      <a16:creationId xmlns:a16="http://schemas.microsoft.com/office/drawing/2014/main" id="{1FD2A9BB-9617-CB25-2C56-B997636192CF}"/>
                    </a:ext>
                  </a:extLst>
                </p:cNvPr>
                <p:cNvSpPr/>
                <p:nvPr/>
              </p:nvSpPr>
              <p:spPr>
                <a:xfrm>
                  <a:off x="8061361" y="4006466"/>
                  <a:ext cx="384414" cy="384414"/>
                </a:xfrm>
                <a:custGeom>
                  <a:avLst/>
                  <a:gdLst>
                    <a:gd name="connsiteX0" fmla="*/ 0 w 384414"/>
                    <a:gd name="connsiteY0" fmla="*/ 0 h 384414"/>
                    <a:gd name="connsiteX1" fmla="*/ 384415 w 384414"/>
                    <a:gd name="connsiteY1" fmla="*/ 0 h 384414"/>
                    <a:gd name="connsiteX2" fmla="*/ 384415 w 384414"/>
                    <a:gd name="connsiteY2" fmla="*/ 384415 h 384414"/>
                    <a:gd name="connsiteX3" fmla="*/ 0 w 384414"/>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14" h="384414">
                      <a:moveTo>
                        <a:pt x="0" y="0"/>
                      </a:moveTo>
                      <a:lnTo>
                        <a:pt x="384415" y="0"/>
                      </a:lnTo>
                      <a:lnTo>
                        <a:pt x="384415"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F7715A5F-1CEF-9928-97BA-051F4E82C4A6}"/>
                    </a:ext>
                  </a:extLst>
                </p:cNvPr>
                <p:cNvSpPr/>
                <p:nvPr/>
              </p:nvSpPr>
              <p:spPr>
                <a:xfrm>
                  <a:off x="8191500" y="4122025"/>
                  <a:ext cx="107636" cy="148656"/>
                </a:xfrm>
                <a:custGeom>
                  <a:avLst/>
                  <a:gdLst>
                    <a:gd name="connsiteX0" fmla="*/ 0 w 107636"/>
                    <a:gd name="connsiteY0" fmla="*/ 0 h 148656"/>
                    <a:gd name="connsiteX1" fmla="*/ 107636 w 107636"/>
                    <a:gd name="connsiteY1" fmla="*/ 0 h 148656"/>
                    <a:gd name="connsiteX2" fmla="*/ 107636 w 107636"/>
                    <a:gd name="connsiteY2" fmla="*/ 148656 h 148656"/>
                    <a:gd name="connsiteX3" fmla="*/ 0 w 107636"/>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636" h="148656">
                      <a:moveTo>
                        <a:pt x="0" y="0"/>
                      </a:moveTo>
                      <a:lnTo>
                        <a:pt x="107636" y="0"/>
                      </a:lnTo>
                      <a:lnTo>
                        <a:pt x="107636" y="148656"/>
                      </a:lnTo>
                      <a:lnTo>
                        <a:pt x="0" y="148656"/>
                      </a:lnTo>
                      <a:close/>
                    </a:path>
                  </a:pathLst>
                </a:custGeom>
                <a:solidFill>
                  <a:srgbClr val="50646D"/>
                </a:solidFill>
                <a:ln w="4687" cap="flat">
                  <a:noFill/>
                  <a:prstDash val="solid"/>
                  <a:miter/>
                </a:ln>
              </p:spPr>
              <p:txBody>
                <a:bodyPr rtlCol="0" anchor="ctr"/>
                <a:lstStyle/>
                <a:p>
                  <a:endParaRPr lang="en-US"/>
                </a:p>
              </p:txBody>
            </p:sp>
          </p:grpSp>
          <p:grpSp>
            <p:nvGrpSpPr>
              <p:cNvPr id="302" name="Graphic 2">
                <a:extLst>
                  <a:ext uri="{FF2B5EF4-FFF2-40B4-BE49-F238E27FC236}">
                    <a16:creationId xmlns:a16="http://schemas.microsoft.com/office/drawing/2014/main" id="{795072D8-4E51-A934-AA3B-15C5DFE5DBB6}"/>
                  </a:ext>
                </a:extLst>
              </p:cNvPr>
              <p:cNvGrpSpPr/>
              <p:nvPr/>
            </p:nvGrpSpPr>
            <p:grpSpPr>
              <a:xfrm>
                <a:off x="8061361" y="4447418"/>
                <a:ext cx="384414" cy="384414"/>
                <a:chOff x="8061361" y="4447418"/>
                <a:chExt cx="384414" cy="384414"/>
              </a:xfrm>
            </p:grpSpPr>
            <p:sp>
              <p:nvSpPr>
                <p:cNvPr id="303" name="Freeform: Shape 302">
                  <a:extLst>
                    <a:ext uri="{FF2B5EF4-FFF2-40B4-BE49-F238E27FC236}">
                      <a16:creationId xmlns:a16="http://schemas.microsoft.com/office/drawing/2014/main" id="{42558FC0-C0A5-F761-92CB-7EAAB1505393}"/>
                    </a:ext>
                  </a:extLst>
                </p:cNvPr>
                <p:cNvSpPr/>
                <p:nvPr/>
              </p:nvSpPr>
              <p:spPr>
                <a:xfrm>
                  <a:off x="8061361" y="4447418"/>
                  <a:ext cx="384414" cy="384414"/>
                </a:xfrm>
                <a:custGeom>
                  <a:avLst/>
                  <a:gdLst>
                    <a:gd name="connsiteX0" fmla="*/ 0 w 384414"/>
                    <a:gd name="connsiteY0" fmla="*/ 0 h 384414"/>
                    <a:gd name="connsiteX1" fmla="*/ 384415 w 384414"/>
                    <a:gd name="connsiteY1" fmla="*/ 0 h 384414"/>
                    <a:gd name="connsiteX2" fmla="*/ 384415 w 384414"/>
                    <a:gd name="connsiteY2" fmla="*/ 384415 h 384414"/>
                    <a:gd name="connsiteX3" fmla="*/ 0 w 384414"/>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14" h="384414">
                      <a:moveTo>
                        <a:pt x="0" y="0"/>
                      </a:moveTo>
                      <a:lnTo>
                        <a:pt x="384415" y="0"/>
                      </a:lnTo>
                      <a:lnTo>
                        <a:pt x="384415"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878A9325-8550-9CD6-3ADA-B71110F85CFD}"/>
                    </a:ext>
                  </a:extLst>
                </p:cNvPr>
                <p:cNvSpPr/>
                <p:nvPr/>
              </p:nvSpPr>
              <p:spPr>
                <a:xfrm>
                  <a:off x="8191500" y="4562977"/>
                  <a:ext cx="107636" cy="148656"/>
                </a:xfrm>
                <a:custGeom>
                  <a:avLst/>
                  <a:gdLst>
                    <a:gd name="connsiteX0" fmla="*/ 0 w 107636"/>
                    <a:gd name="connsiteY0" fmla="*/ 0 h 148656"/>
                    <a:gd name="connsiteX1" fmla="*/ 107636 w 107636"/>
                    <a:gd name="connsiteY1" fmla="*/ 0 h 148656"/>
                    <a:gd name="connsiteX2" fmla="*/ 107636 w 107636"/>
                    <a:gd name="connsiteY2" fmla="*/ 148656 h 148656"/>
                    <a:gd name="connsiteX3" fmla="*/ 0 w 107636"/>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636" h="148656">
                      <a:moveTo>
                        <a:pt x="0" y="0"/>
                      </a:moveTo>
                      <a:lnTo>
                        <a:pt x="107636" y="0"/>
                      </a:lnTo>
                      <a:lnTo>
                        <a:pt x="107636" y="148656"/>
                      </a:lnTo>
                      <a:lnTo>
                        <a:pt x="0" y="148656"/>
                      </a:lnTo>
                      <a:close/>
                    </a:path>
                  </a:pathLst>
                </a:custGeom>
                <a:solidFill>
                  <a:srgbClr val="50646D"/>
                </a:solidFill>
                <a:ln w="4687" cap="flat">
                  <a:noFill/>
                  <a:prstDash val="solid"/>
                  <a:miter/>
                </a:ln>
              </p:spPr>
              <p:txBody>
                <a:bodyPr rtlCol="0" anchor="ctr"/>
                <a:lstStyle/>
                <a:p>
                  <a:endParaRPr lang="en-US"/>
                </a:p>
              </p:txBody>
            </p:sp>
          </p:grpSp>
          <p:grpSp>
            <p:nvGrpSpPr>
              <p:cNvPr id="305" name="Graphic 2">
                <a:extLst>
                  <a:ext uri="{FF2B5EF4-FFF2-40B4-BE49-F238E27FC236}">
                    <a16:creationId xmlns:a16="http://schemas.microsoft.com/office/drawing/2014/main" id="{A7B3DC9F-8142-1E7D-01DC-3DFD0AD826F3}"/>
                  </a:ext>
                </a:extLst>
              </p:cNvPr>
              <p:cNvGrpSpPr/>
              <p:nvPr/>
            </p:nvGrpSpPr>
            <p:grpSpPr>
              <a:xfrm>
                <a:off x="8061455" y="4888135"/>
                <a:ext cx="384461" cy="384414"/>
                <a:chOff x="8061455" y="4888135"/>
                <a:chExt cx="384461" cy="384414"/>
              </a:xfrm>
              <a:solidFill>
                <a:srgbClr val="A1B8D1"/>
              </a:solidFill>
            </p:grpSpPr>
            <p:sp>
              <p:nvSpPr>
                <p:cNvPr id="306" name="Freeform: Shape 305">
                  <a:extLst>
                    <a:ext uri="{FF2B5EF4-FFF2-40B4-BE49-F238E27FC236}">
                      <a16:creationId xmlns:a16="http://schemas.microsoft.com/office/drawing/2014/main" id="{3456386E-C8F4-022C-A0E9-61B2494363F4}"/>
                    </a:ext>
                  </a:extLst>
                </p:cNvPr>
                <p:cNvSpPr/>
                <p:nvPr/>
              </p:nvSpPr>
              <p:spPr>
                <a:xfrm>
                  <a:off x="8061455" y="4888135"/>
                  <a:ext cx="384461" cy="384414"/>
                </a:xfrm>
                <a:custGeom>
                  <a:avLst/>
                  <a:gdLst>
                    <a:gd name="connsiteX0" fmla="*/ 0 w 384461"/>
                    <a:gd name="connsiteY0" fmla="*/ 0 h 384414"/>
                    <a:gd name="connsiteX1" fmla="*/ 384462 w 384461"/>
                    <a:gd name="connsiteY1" fmla="*/ 0 h 384414"/>
                    <a:gd name="connsiteX2" fmla="*/ 384462 w 384461"/>
                    <a:gd name="connsiteY2" fmla="*/ 384415 h 384414"/>
                    <a:gd name="connsiteX3" fmla="*/ 0 w 384461"/>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61" h="384414">
                      <a:moveTo>
                        <a:pt x="0" y="0"/>
                      </a:moveTo>
                      <a:lnTo>
                        <a:pt x="384462" y="0"/>
                      </a:lnTo>
                      <a:lnTo>
                        <a:pt x="384462"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CFAEDAE-01A0-8725-C50C-201ADA6DA112}"/>
                    </a:ext>
                  </a:extLst>
                </p:cNvPr>
                <p:cNvSpPr/>
                <p:nvPr/>
              </p:nvSpPr>
              <p:spPr>
                <a:xfrm>
                  <a:off x="8191593" y="5003694"/>
                  <a:ext cx="107636" cy="148656"/>
                </a:xfrm>
                <a:custGeom>
                  <a:avLst/>
                  <a:gdLst>
                    <a:gd name="connsiteX0" fmla="*/ 0 w 107636"/>
                    <a:gd name="connsiteY0" fmla="*/ 0 h 148656"/>
                    <a:gd name="connsiteX1" fmla="*/ 107636 w 107636"/>
                    <a:gd name="connsiteY1" fmla="*/ 0 h 148656"/>
                    <a:gd name="connsiteX2" fmla="*/ 107636 w 107636"/>
                    <a:gd name="connsiteY2" fmla="*/ 148656 h 148656"/>
                    <a:gd name="connsiteX3" fmla="*/ 0 w 107636"/>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636" h="148656">
                      <a:moveTo>
                        <a:pt x="0" y="0"/>
                      </a:moveTo>
                      <a:lnTo>
                        <a:pt x="107636" y="0"/>
                      </a:lnTo>
                      <a:lnTo>
                        <a:pt x="107636" y="148656"/>
                      </a:lnTo>
                      <a:lnTo>
                        <a:pt x="0" y="148656"/>
                      </a:lnTo>
                      <a:close/>
                    </a:path>
                  </a:pathLst>
                </a:custGeom>
                <a:solidFill>
                  <a:srgbClr val="A1B8D1"/>
                </a:solidFill>
                <a:ln w="4687" cap="flat">
                  <a:noFill/>
                  <a:prstDash val="solid"/>
                  <a:miter/>
                </a:ln>
              </p:spPr>
              <p:txBody>
                <a:bodyPr rtlCol="0" anchor="ctr"/>
                <a:lstStyle/>
                <a:p>
                  <a:endParaRPr lang="en-US"/>
                </a:p>
              </p:txBody>
            </p:sp>
          </p:grpSp>
          <p:grpSp>
            <p:nvGrpSpPr>
              <p:cNvPr id="308" name="Graphic 2">
                <a:extLst>
                  <a:ext uri="{FF2B5EF4-FFF2-40B4-BE49-F238E27FC236}">
                    <a16:creationId xmlns:a16="http://schemas.microsoft.com/office/drawing/2014/main" id="{6F007E1B-FD3A-CD6C-6FA8-D78B574ABDDD}"/>
                  </a:ext>
                </a:extLst>
              </p:cNvPr>
              <p:cNvGrpSpPr/>
              <p:nvPr/>
            </p:nvGrpSpPr>
            <p:grpSpPr>
              <a:xfrm>
                <a:off x="8502172" y="4888135"/>
                <a:ext cx="384461" cy="384414"/>
                <a:chOff x="8502172" y="4888135"/>
                <a:chExt cx="384461" cy="384414"/>
              </a:xfrm>
            </p:grpSpPr>
            <p:sp>
              <p:nvSpPr>
                <p:cNvPr id="309" name="Freeform: Shape 308">
                  <a:extLst>
                    <a:ext uri="{FF2B5EF4-FFF2-40B4-BE49-F238E27FC236}">
                      <a16:creationId xmlns:a16="http://schemas.microsoft.com/office/drawing/2014/main" id="{DC023CF6-FC15-57CC-7520-C4174C9A5919}"/>
                    </a:ext>
                  </a:extLst>
                </p:cNvPr>
                <p:cNvSpPr/>
                <p:nvPr/>
              </p:nvSpPr>
              <p:spPr>
                <a:xfrm>
                  <a:off x="8502172" y="4888135"/>
                  <a:ext cx="384461" cy="384414"/>
                </a:xfrm>
                <a:custGeom>
                  <a:avLst/>
                  <a:gdLst>
                    <a:gd name="connsiteX0" fmla="*/ 0 w 384461"/>
                    <a:gd name="connsiteY0" fmla="*/ 0 h 384414"/>
                    <a:gd name="connsiteX1" fmla="*/ 384462 w 384461"/>
                    <a:gd name="connsiteY1" fmla="*/ 0 h 384414"/>
                    <a:gd name="connsiteX2" fmla="*/ 384462 w 384461"/>
                    <a:gd name="connsiteY2" fmla="*/ 384415 h 384414"/>
                    <a:gd name="connsiteX3" fmla="*/ 0 w 384461"/>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61" h="384414">
                      <a:moveTo>
                        <a:pt x="0" y="0"/>
                      </a:moveTo>
                      <a:lnTo>
                        <a:pt x="384462" y="0"/>
                      </a:lnTo>
                      <a:lnTo>
                        <a:pt x="384462"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3EEB87FD-121F-E7DB-C3F5-5B8A1EE2E5E9}"/>
                    </a:ext>
                  </a:extLst>
                </p:cNvPr>
                <p:cNvSpPr/>
                <p:nvPr/>
              </p:nvSpPr>
              <p:spPr>
                <a:xfrm>
                  <a:off x="8632358" y="5003694"/>
                  <a:ext cx="107636" cy="148656"/>
                </a:xfrm>
                <a:custGeom>
                  <a:avLst/>
                  <a:gdLst>
                    <a:gd name="connsiteX0" fmla="*/ 0 w 107636"/>
                    <a:gd name="connsiteY0" fmla="*/ 0 h 148656"/>
                    <a:gd name="connsiteX1" fmla="*/ 107636 w 107636"/>
                    <a:gd name="connsiteY1" fmla="*/ 0 h 148656"/>
                    <a:gd name="connsiteX2" fmla="*/ 107636 w 107636"/>
                    <a:gd name="connsiteY2" fmla="*/ 148656 h 148656"/>
                    <a:gd name="connsiteX3" fmla="*/ 0 w 107636"/>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636" h="148656">
                      <a:moveTo>
                        <a:pt x="0" y="0"/>
                      </a:moveTo>
                      <a:lnTo>
                        <a:pt x="107636" y="0"/>
                      </a:lnTo>
                      <a:lnTo>
                        <a:pt x="107636" y="148656"/>
                      </a:lnTo>
                      <a:lnTo>
                        <a:pt x="0" y="148656"/>
                      </a:lnTo>
                      <a:close/>
                    </a:path>
                  </a:pathLst>
                </a:custGeom>
                <a:solidFill>
                  <a:srgbClr val="50646D"/>
                </a:solidFill>
                <a:ln w="4687" cap="flat">
                  <a:noFill/>
                  <a:prstDash val="solid"/>
                  <a:miter/>
                </a:ln>
              </p:spPr>
              <p:txBody>
                <a:bodyPr rtlCol="0" anchor="ctr"/>
                <a:lstStyle/>
                <a:p>
                  <a:endParaRPr lang="en-US"/>
                </a:p>
              </p:txBody>
            </p:sp>
          </p:grpSp>
          <p:grpSp>
            <p:nvGrpSpPr>
              <p:cNvPr id="311" name="Graphic 2">
                <a:extLst>
                  <a:ext uri="{FF2B5EF4-FFF2-40B4-BE49-F238E27FC236}">
                    <a16:creationId xmlns:a16="http://schemas.microsoft.com/office/drawing/2014/main" id="{1CCE1033-A496-68B5-DD44-1AE23BC8F61F}"/>
                  </a:ext>
                </a:extLst>
              </p:cNvPr>
              <p:cNvGrpSpPr/>
              <p:nvPr/>
            </p:nvGrpSpPr>
            <p:grpSpPr>
              <a:xfrm>
                <a:off x="8502360" y="4447418"/>
                <a:ext cx="384414" cy="384414"/>
                <a:chOff x="8502360" y="4447418"/>
                <a:chExt cx="384414" cy="384414"/>
              </a:xfrm>
            </p:grpSpPr>
            <p:sp>
              <p:nvSpPr>
                <p:cNvPr id="312" name="Freeform: Shape 311">
                  <a:extLst>
                    <a:ext uri="{FF2B5EF4-FFF2-40B4-BE49-F238E27FC236}">
                      <a16:creationId xmlns:a16="http://schemas.microsoft.com/office/drawing/2014/main" id="{664009A1-640A-FD4E-99A2-95C563395560}"/>
                    </a:ext>
                  </a:extLst>
                </p:cNvPr>
                <p:cNvSpPr/>
                <p:nvPr/>
              </p:nvSpPr>
              <p:spPr>
                <a:xfrm>
                  <a:off x="8502360" y="4447418"/>
                  <a:ext cx="384414" cy="384414"/>
                </a:xfrm>
                <a:custGeom>
                  <a:avLst/>
                  <a:gdLst>
                    <a:gd name="connsiteX0" fmla="*/ 0 w 384414"/>
                    <a:gd name="connsiteY0" fmla="*/ 0 h 384414"/>
                    <a:gd name="connsiteX1" fmla="*/ 384415 w 384414"/>
                    <a:gd name="connsiteY1" fmla="*/ 0 h 384414"/>
                    <a:gd name="connsiteX2" fmla="*/ 384415 w 384414"/>
                    <a:gd name="connsiteY2" fmla="*/ 384415 h 384414"/>
                    <a:gd name="connsiteX3" fmla="*/ 0 w 384414"/>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14" h="384414">
                      <a:moveTo>
                        <a:pt x="0" y="0"/>
                      </a:moveTo>
                      <a:lnTo>
                        <a:pt x="384415" y="0"/>
                      </a:lnTo>
                      <a:lnTo>
                        <a:pt x="384415"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71A7CEBD-01CB-5A15-C8F1-F0EE88541EED}"/>
                    </a:ext>
                  </a:extLst>
                </p:cNvPr>
                <p:cNvSpPr/>
                <p:nvPr/>
              </p:nvSpPr>
              <p:spPr>
                <a:xfrm>
                  <a:off x="8632498" y="4562977"/>
                  <a:ext cx="107636" cy="148656"/>
                </a:xfrm>
                <a:custGeom>
                  <a:avLst/>
                  <a:gdLst>
                    <a:gd name="connsiteX0" fmla="*/ 0 w 107636"/>
                    <a:gd name="connsiteY0" fmla="*/ 0 h 148656"/>
                    <a:gd name="connsiteX1" fmla="*/ 107636 w 107636"/>
                    <a:gd name="connsiteY1" fmla="*/ 0 h 148656"/>
                    <a:gd name="connsiteX2" fmla="*/ 107636 w 107636"/>
                    <a:gd name="connsiteY2" fmla="*/ 148656 h 148656"/>
                    <a:gd name="connsiteX3" fmla="*/ 0 w 107636"/>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636" h="148656">
                      <a:moveTo>
                        <a:pt x="0" y="0"/>
                      </a:moveTo>
                      <a:lnTo>
                        <a:pt x="107636" y="0"/>
                      </a:lnTo>
                      <a:lnTo>
                        <a:pt x="107636" y="148656"/>
                      </a:lnTo>
                      <a:lnTo>
                        <a:pt x="0" y="148656"/>
                      </a:lnTo>
                      <a:close/>
                    </a:path>
                  </a:pathLst>
                </a:custGeom>
                <a:solidFill>
                  <a:srgbClr val="50646D"/>
                </a:solidFill>
                <a:ln w="4687" cap="flat">
                  <a:noFill/>
                  <a:prstDash val="solid"/>
                  <a:miter/>
                </a:ln>
              </p:spPr>
              <p:txBody>
                <a:bodyPr rtlCol="0" anchor="ctr"/>
                <a:lstStyle/>
                <a:p>
                  <a:endParaRPr lang="en-US"/>
                </a:p>
              </p:txBody>
            </p:sp>
          </p:grpSp>
          <p:grpSp>
            <p:nvGrpSpPr>
              <p:cNvPr id="314" name="Graphic 2">
                <a:extLst>
                  <a:ext uri="{FF2B5EF4-FFF2-40B4-BE49-F238E27FC236}">
                    <a16:creationId xmlns:a16="http://schemas.microsoft.com/office/drawing/2014/main" id="{32C28F96-FA52-4C0E-20D0-B295C512569B}"/>
                  </a:ext>
                </a:extLst>
              </p:cNvPr>
              <p:cNvGrpSpPr/>
              <p:nvPr/>
            </p:nvGrpSpPr>
            <p:grpSpPr>
              <a:xfrm>
                <a:off x="8502079" y="4006466"/>
                <a:ext cx="384461" cy="384414"/>
                <a:chOff x="8502079" y="4006466"/>
                <a:chExt cx="384461" cy="384414"/>
              </a:xfrm>
            </p:grpSpPr>
            <p:sp>
              <p:nvSpPr>
                <p:cNvPr id="315" name="Freeform: Shape 314">
                  <a:extLst>
                    <a:ext uri="{FF2B5EF4-FFF2-40B4-BE49-F238E27FC236}">
                      <a16:creationId xmlns:a16="http://schemas.microsoft.com/office/drawing/2014/main" id="{EE2896B1-64D5-896E-48AB-C499AE854C73}"/>
                    </a:ext>
                  </a:extLst>
                </p:cNvPr>
                <p:cNvSpPr/>
                <p:nvPr/>
              </p:nvSpPr>
              <p:spPr>
                <a:xfrm>
                  <a:off x="8502079" y="4006466"/>
                  <a:ext cx="384461" cy="384414"/>
                </a:xfrm>
                <a:custGeom>
                  <a:avLst/>
                  <a:gdLst>
                    <a:gd name="connsiteX0" fmla="*/ 0 w 384461"/>
                    <a:gd name="connsiteY0" fmla="*/ 0 h 384414"/>
                    <a:gd name="connsiteX1" fmla="*/ 384462 w 384461"/>
                    <a:gd name="connsiteY1" fmla="*/ 0 h 384414"/>
                    <a:gd name="connsiteX2" fmla="*/ 384462 w 384461"/>
                    <a:gd name="connsiteY2" fmla="*/ 384415 h 384414"/>
                    <a:gd name="connsiteX3" fmla="*/ 0 w 384461"/>
                    <a:gd name="connsiteY3" fmla="*/ 384415 h 384414"/>
                  </a:gdLst>
                  <a:ahLst/>
                  <a:cxnLst>
                    <a:cxn ang="0">
                      <a:pos x="connsiteX0" y="connsiteY0"/>
                    </a:cxn>
                    <a:cxn ang="0">
                      <a:pos x="connsiteX1" y="connsiteY1"/>
                    </a:cxn>
                    <a:cxn ang="0">
                      <a:pos x="connsiteX2" y="connsiteY2"/>
                    </a:cxn>
                    <a:cxn ang="0">
                      <a:pos x="connsiteX3" y="connsiteY3"/>
                    </a:cxn>
                  </a:cxnLst>
                  <a:rect l="l" t="t" r="r" b="b"/>
                  <a:pathLst>
                    <a:path w="384461" h="384414">
                      <a:moveTo>
                        <a:pt x="0" y="0"/>
                      </a:moveTo>
                      <a:lnTo>
                        <a:pt x="384462" y="0"/>
                      </a:lnTo>
                      <a:lnTo>
                        <a:pt x="384462" y="384415"/>
                      </a:lnTo>
                      <a:lnTo>
                        <a:pt x="0" y="384415"/>
                      </a:lnTo>
                      <a:close/>
                    </a:path>
                  </a:pathLst>
                </a:custGeom>
                <a:solidFill>
                  <a:srgbClr val="A1B8D1"/>
                </a:solidFill>
                <a:ln w="4687"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1CFE6A4D-EC0B-BB27-E346-6520C363AD55}"/>
                    </a:ext>
                  </a:extLst>
                </p:cNvPr>
                <p:cNvSpPr/>
                <p:nvPr/>
              </p:nvSpPr>
              <p:spPr>
                <a:xfrm>
                  <a:off x="8632217" y="4122025"/>
                  <a:ext cx="107636" cy="148656"/>
                </a:xfrm>
                <a:custGeom>
                  <a:avLst/>
                  <a:gdLst>
                    <a:gd name="connsiteX0" fmla="*/ 0 w 107636"/>
                    <a:gd name="connsiteY0" fmla="*/ 0 h 148656"/>
                    <a:gd name="connsiteX1" fmla="*/ 107636 w 107636"/>
                    <a:gd name="connsiteY1" fmla="*/ 0 h 148656"/>
                    <a:gd name="connsiteX2" fmla="*/ 107636 w 107636"/>
                    <a:gd name="connsiteY2" fmla="*/ 148656 h 148656"/>
                    <a:gd name="connsiteX3" fmla="*/ 0 w 107636"/>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636" h="148656">
                      <a:moveTo>
                        <a:pt x="0" y="0"/>
                      </a:moveTo>
                      <a:lnTo>
                        <a:pt x="107636" y="0"/>
                      </a:lnTo>
                      <a:lnTo>
                        <a:pt x="107636" y="148656"/>
                      </a:lnTo>
                      <a:lnTo>
                        <a:pt x="0" y="148656"/>
                      </a:lnTo>
                      <a:close/>
                    </a:path>
                  </a:pathLst>
                </a:custGeom>
                <a:solidFill>
                  <a:srgbClr val="50646D"/>
                </a:solidFill>
                <a:ln w="4687" cap="flat">
                  <a:noFill/>
                  <a:prstDash val="solid"/>
                  <a:miter/>
                </a:ln>
              </p:spPr>
              <p:txBody>
                <a:bodyPr rtlCol="0" anchor="ctr"/>
                <a:lstStyle/>
                <a:p>
                  <a:endParaRPr lang="en-US"/>
                </a:p>
              </p:txBody>
            </p:sp>
          </p:grpSp>
          <p:sp>
            <p:nvSpPr>
              <p:cNvPr id="317" name="Freeform: Shape 316">
                <a:extLst>
                  <a:ext uri="{FF2B5EF4-FFF2-40B4-BE49-F238E27FC236}">
                    <a16:creationId xmlns:a16="http://schemas.microsoft.com/office/drawing/2014/main" id="{66A48821-BD40-0B43-D322-3E8B637AC76A}"/>
                  </a:ext>
                </a:extLst>
              </p:cNvPr>
              <p:cNvSpPr/>
              <p:nvPr/>
            </p:nvSpPr>
            <p:spPr>
              <a:xfrm>
                <a:off x="7310018" y="4563164"/>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50646D"/>
              </a:solidFill>
              <a:ln w="4687"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FA11F6D-81CF-AA9A-5143-492FD61DE1D2}"/>
                  </a:ext>
                </a:extLst>
              </p:cNvPr>
              <p:cNvSpPr/>
              <p:nvPr/>
            </p:nvSpPr>
            <p:spPr>
              <a:xfrm>
                <a:off x="7750735" y="4562836"/>
                <a:ext cx="107636" cy="148656"/>
              </a:xfrm>
              <a:custGeom>
                <a:avLst/>
                <a:gdLst>
                  <a:gd name="connsiteX0" fmla="*/ 0 w 107636"/>
                  <a:gd name="connsiteY0" fmla="*/ 0 h 148656"/>
                  <a:gd name="connsiteX1" fmla="*/ 107636 w 107636"/>
                  <a:gd name="connsiteY1" fmla="*/ 0 h 148656"/>
                  <a:gd name="connsiteX2" fmla="*/ 107636 w 107636"/>
                  <a:gd name="connsiteY2" fmla="*/ 148656 h 148656"/>
                  <a:gd name="connsiteX3" fmla="*/ 0 w 107636"/>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636" h="148656">
                    <a:moveTo>
                      <a:pt x="0" y="0"/>
                    </a:moveTo>
                    <a:lnTo>
                      <a:pt x="107636" y="0"/>
                    </a:lnTo>
                    <a:lnTo>
                      <a:pt x="107636" y="148656"/>
                    </a:lnTo>
                    <a:lnTo>
                      <a:pt x="0" y="148656"/>
                    </a:lnTo>
                    <a:close/>
                  </a:path>
                </a:pathLst>
              </a:custGeom>
              <a:solidFill>
                <a:srgbClr val="50646D"/>
              </a:solidFill>
              <a:ln w="4687"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6EA5A9D5-0E04-8425-C00B-5AD5D0CF254D}"/>
                  </a:ext>
                </a:extLst>
              </p:cNvPr>
              <p:cNvSpPr/>
              <p:nvPr/>
            </p:nvSpPr>
            <p:spPr>
              <a:xfrm>
                <a:off x="7309737" y="5003647"/>
                <a:ext cx="107636" cy="148656"/>
              </a:xfrm>
              <a:custGeom>
                <a:avLst/>
                <a:gdLst>
                  <a:gd name="connsiteX0" fmla="*/ 0 w 107636"/>
                  <a:gd name="connsiteY0" fmla="*/ 0 h 148656"/>
                  <a:gd name="connsiteX1" fmla="*/ 107636 w 107636"/>
                  <a:gd name="connsiteY1" fmla="*/ 0 h 148656"/>
                  <a:gd name="connsiteX2" fmla="*/ 107636 w 107636"/>
                  <a:gd name="connsiteY2" fmla="*/ 148656 h 148656"/>
                  <a:gd name="connsiteX3" fmla="*/ 0 w 107636"/>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636" h="148656">
                    <a:moveTo>
                      <a:pt x="0" y="0"/>
                    </a:moveTo>
                    <a:lnTo>
                      <a:pt x="107636" y="0"/>
                    </a:lnTo>
                    <a:lnTo>
                      <a:pt x="107636" y="148656"/>
                    </a:lnTo>
                    <a:lnTo>
                      <a:pt x="0" y="148656"/>
                    </a:lnTo>
                    <a:close/>
                  </a:path>
                </a:pathLst>
              </a:custGeom>
              <a:solidFill>
                <a:srgbClr val="50646D"/>
              </a:solidFill>
              <a:ln w="4687"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42D2CFD4-52B8-3D14-3AB1-04FABBFE7E55}"/>
                  </a:ext>
                </a:extLst>
              </p:cNvPr>
              <p:cNvSpPr/>
              <p:nvPr/>
            </p:nvSpPr>
            <p:spPr>
              <a:xfrm>
                <a:off x="7750548" y="5003647"/>
                <a:ext cx="107636" cy="148656"/>
              </a:xfrm>
              <a:custGeom>
                <a:avLst/>
                <a:gdLst>
                  <a:gd name="connsiteX0" fmla="*/ 0 w 107636"/>
                  <a:gd name="connsiteY0" fmla="*/ 0 h 148656"/>
                  <a:gd name="connsiteX1" fmla="*/ 107636 w 107636"/>
                  <a:gd name="connsiteY1" fmla="*/ 0 h 148656"/>
                  <a:gd name="connsiteX2" fmla="*/ 107636 w 107636"/>
                  <a:gd name="connsiteY2" fmla="*/ 148656 h 148656"/>
                  <a:gd name="connsiteX3" fmla="*/ 0 w 107636"/>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636" h="148656">
                    <a:moveTo>
                      <a:pt x="0" y="0"/>
                    </a:moveTo>
                    <a:lnTo>
                      <a:pt x="107636" y="0"/>
                    </a:lnTo>
                    <a:lnTo>
                      <a:pt x="107636" y="148656"/>
                    </a:lnTo>
                    <a:lnTo>
                      <a:pt x="0" y="148656"/>
                    </a:lnTo>
                    <a:close/>
                  </a:path>
                </a:pathLst>
              </a:custGeom>
              <a:solidFill>
                <a:srgbClr val="50646D"/>
              </a:solidFill>
              <a:ln w="4687" cap="flat">
                <a:noFill/>
                <a:prstDash val="solid"/>
                <a:miter/>
              </a:ln>
            </p:spPr>
            <p:txBody>
              <a:bodyPr rtlCol="0" anchor="ctr"/>
              <a:lstStyle/>
              <a:p>
                <a:endParaRPr lang="en-US"/>
              </a:p>
            </p:txBody>
          </p:sp>
        </p:grpSp>
        <p:grpSp>
          <p:nvGrpSpPr>
            <p:cNvPr id="321" name="Graphic 2">
              <a:extLst>
                <a:ext uri="{FF2B5EF4-FFF2-40B4-BE49-F238E27FC236}">
                  <a16:creationId xmlns:a16="http://schemas.microsoft.com/office/drawing/2014/main" id="{DA17A8AF-4357-ED8A-CDD2-88816900A3B6}"/>
                </a:ext>
              </a:extLst>
            </p:cNvPr>
            <p:cNvGrpSpPr/>
            <p:nvPr/>
          </p:nvGrpSpPr>
          <p:grpSpPr>
            <a:xfrm>
              <a:off x="5715399" y="5262564"/>
              <a:ext cx="1118225" cy="153109"/>
              <a:chOff x="5715399" y="5262564"/>
              <a:chExt cx="1118225" cy="153109"/>
            </a:xfrm>
          </p:grpSpPr>
          <p:sp>
            <p:nvSpPr>
              <p:cNvPr id="322" name="Freeform: Shape 321">
                <a:extLst>
                  <a:ext uri="{FF2B5EF4-FFF2-40B4-BE49-F238E27FC236}">
                    <a16:creationId xmlns:a16="http://schemas.microsoft.com/office/drawing/2014/main" id="{E1EFBCE2-3897-1DC6-15CC-43212C10F86C}"/>
                  </a:ext>
                </a:extLst>
              </p:cNvPr>
              <p:cNvSpPr/>
              <p:nvPr/>
            </p:nvSpPr>
            <p:spPr>
              <a:xfrm>
                <a:off x="5927156" y="5338557"/>
                <a:ext cx="885325" cy="76929"/>
              </a:xfrm>
              <a:custGeom>
                <a:avLst/>
                <a:gdLst>
                  <a:gd name="connsiteX0" fmla="*/ 21424 w 885325"/>
                  <a:gd name="connsiteY0" fmla="*/ 0 h 76929"/>
                  <a:gd name="connsiteX1" fmla="*/ 885326 w 885325"/>
                  <a:gd name="connsiteY1" fmla="*/ 0 h 76929"/>
                  <a:gd name="connsiteX2" fmla="*/ 885326 w 885325"/>
                  <a:gd name="connsiteY2" fmla="*/ 76930 h 76929"/>
                  <a:gd name="connsiteX3" fmla="*/ 21424 w 885325"/>
                  <a:gd name="connsiteY3" fmla="*/ 76930 h 76929"/>
                  <a:gd name="connsiteX4" fmla="*/ 0 w 885325"/>
                  <a:gd name="connsiteY4" fmla="*/ 38442 h 76929"/>
                  <a:gd name="connsiteX5" fmla="*/ 21424 w 885325"/>
                  <a:gd name="connsiteY5" fmla="*/ 0 h 7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325" h="76929">
                    <a:moveTo>
                      <a:pt x="21424" y="0"/>
                    </a:moveTo>
                    <a:lnTo>
                      <a:pt x="885326" y="0"/>
                    </a:lnTo>
                    <a:lnTo>
                      <a:pt x="885326" y="76930"/>
                    </a:lnTo>
                    <a:lnTo>
                      <a:pt x="21424" y="76930"/>
                    </a:lnTo>
                    <a:cubicBezTo>
                      <a:pt x="4219" y="75852"/>
                      <a:pt x="0" y="52318"/>
                      <a:pt x="0" y="38442"/>
                    </a:cubicBezTo>
                    <a:cubicBezTo>
                      <a:pt x="47" y="25737"/>
                      <a:pt x="4782" y="375"/>
                      <a:pt x="21424" y="0"/>
                    </a:cubicBezTo>
                    <a:close/>
                  </a:path>
                </a:pathLst>
              </a:custGeom>
              <a:solidFill>
                <a:srgbClr val="A9B0AE"/>
              </a:solidFill>
              <a:ln w="4687"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7100A805-4D04-1BC0-B0AB-748C6B5B98AB}"/>
                  </a:ext>
                </a:extLst>
              </p:cNvPr>
              <p:cNvSpPr/>
              <p:nvPr/>
            </p:nvSpPr>
            <p:spPr>
              <a:xfrm>
                <a:off x="6790776" y="5338510"/>
                <a:ext cx="42848" cy="76976"/>
              </a:xfrm>
              <a:custGeom>
                <a:avLst/>
                <a:gdLst>
                  <a:gd name="connsiteX0" fmla="*/ 21424 w 42848"/>
                  <a:gd name="connsiteY0" fmla="*/ 76977 h 76976"/>
                  <a:gd name="connsiteX1" fmla="*/ 42848 w 42848"/>
                  <a:gd name="connsiteY1" fmla="*/ 38488 h 76976"/>
                  <a:gd name="connsiteX2" fmla="*/ 21424 w 42848"/>
                  <a:gd name="connsiteY2" fmla="*/ 0 h 76976"/>
                  <a:gd name="connsiteX3" fmla="*/ 0 w 42848"/>
                  <a:gd name="connsiteY3" fmla="*/ 38488 h 76976"/>
                  <a:gd name="connsiteX4" fmla="*/ 21424 w 42848"/>
                  <a:gd name="connsiteY4" fmla="*/ 76977 h 76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8" h="76976">
                    <a:moveTo>
                      <a:pt x="21424" y="76977"/>
                    </a:moveTo>
                    <a:cubicBezTo>
                      <a:pt x="33238" y="76977"/>
                      <a:pt x="42848" y="59678"/>
                      <a:pt x="42848" y="38488"/>
                    </a:cubicBezTo>
                    <a:cubicBezTo>
                      <a:pt x="42848" y="17299"/>
                      <a:pt x="33238" y="0"/>
                      <a:pt x="21424" y="0"/>
                    </a:cubicBezTo>
                    <a:cubicBezTo>
                      <a:pt x="9611" y="0"/>
                      <a:pt x="0" y="17299"/>
                      <a:pt x="0" y="38488"/>
                    </a:cubicBezTo>
                    <a:cubicBezTo>
                      <a:pt x="0" y="59678"/>
                      <a:pt x="9611" y="76977"/>
                      <a:pt x="21424" y="76977"/>
                    </a:cubicBezTo>
                    <a:close/>
                  </a:path>
                </a:pathLst>
              </a:custGeom>
              <a:solidFill>
                <a:srgbClr val="5D6B7A"/>
              </a:solidFill>
              <a:ln w="4687"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2EF4B09A-DCBB-ADC7-D35E-B7BB71D5C19A}"/>
                  </a:ext>
                </a:extLst>
              </p:cNvPr>
              <p:cNvSpPr/>
              <p:nvPr/>
            </p:nvSpPr>
            <p:spPr>
              <a:xfrm>
                <a:off x="5814457" y="5262705"/>
                <a:ext cx="885325" cy="76929"/>
              </a:xfrm>
              <a:custGeom>
                <a:avLst/>
                <a:gdLst>
                  <a:gd name="connsiteX0" fmla="*/ 21424 w 885325"/>
                  <a:gd name="connsiteY0" fmla="*/ 0 h 76929"/>
                  <a:gd name="connsiteX1" fmla="*/ 885326 w 885325"/>
                  <a:gd name="connsiteY1" fmla="*/ 0 h 76929"/>
                  <a:gd name="connsiteX2" fmla="*/ 885326 w 885325"/>
                  <a:gd name="connsiteY2" fmla="*/ 76930 h 76929"/>
                  <a:gd name="connsiteX3" fmla="*/ 21424 w 885325"/>
                  <a:gd name="connsiteY3" fmla="*/ 76930 h 76929"/>
                  <a:gd name="connsiteX4" fmla="*/ 0 w 885325"/>
                  <a:gd name="connsiteY4" fmla="*/ 38442 h 76929"/>
                  <a:gd name="connsiteX5" fmla="*/ 21424 w 885325"/>
                  <a:gd name="connsiteY5" fmla="*/ 0 h 7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325" h="76929">
                    <a:moveTo>
                      <a:pt x="21424" y="0"/>
                    </a:moveTo>
                    <a:lnTo>
                      <a:pt x="885326" y="0"/>
                    </a:lnTo>
                    <a:lnTo>
                      <a:pt x="885326" y="76930"/>
                    </a:lnTo>
                    <a:lnTo>
                      <a:pt x="21424" y="76930"/>
                    </a:lnTo>
                    <a:cubicBezTo>
                      <a:pt x="4219" y="75852"/>
                      <a:pt x="0" y="52318"/>
                      <a:pt x="0" y="38442"/>
                    </a:cubicBezTo>
                    <a:cubicBezTo>
                      <a:pt x="0" y="25784"/>
                      <a:pt x="4735" y="375"/>
                      <a:pt x="21424" y="0"/>
                    </a:cubicBezTo>
                    <a:close/>
                  </a:path>
                </a:pathLst>
              </a:custGeom>
              <a:solidFill>
                <a:srgbClr val="C1C7C5"/>
              </a:solidFill>
              <a:ln w="4687"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6A0DFC3-33E4-F330-7FEB-B9756FA3D200}"/>
                  </a:ext>
                </a:extLst>
              </p:cNvPr>
              <p:cNvSpPr/>
              <p:nvPr/>
            </p:nvSpPr>
            <p:spPr>
              <a:xfrm>
                <a:off x="6678218" y="5262564"/>
                <a:ext cx="42848" cy="76976"/>
              </a:xfrm>
              <a:custGeom>
                <a:avLst/>
                <a:gdLst>
                  <a:gd name="connsiteX0" fmla="*/ 21424 w 42848"/>
                  <a:gd name="connsiteY0" fmla="*/ 76977 h 76976"/>
                  <a:gd name="connsiteX1" fmla="*/ 42848 w 42848"/>
                  <a:gd name="connsiteY1" fmla="*/ 38488 h 76976"/>
                  <a:gd name="connsiteX2" fmla="*/ 21424 w 42848"/>
                  <a:gd name="connsiteY2" fmla="*/ 0 h 76976"/>
                  <a:gd name="connsiteX3" fmla="*/ 0 w 42848"/>
                  <a:gd name="connsiteY3" fmla="*/ 38488 h 76976"/>
                  <a:gd name="connsiteX4" fmla="*/ 21424 w 42848"/>
                  <a:gd name="connsiteY4" fmla="*/ 76977 h 76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8" h="76976">
                    <a:moveTo>
                      <a:pt x="21424" y="76977"/>
                    </a:moveTo>
                    <a:cubicBezTo>
                      <a:pt x="33238" y="76977"/>
                      <a:pt x="42848" y="59678"/>
                      <a:pt x="42848" y="38488"/>
                    </a:cubicBezTo>
                    <a:cubicBezTo>
                      <a:pt x="42848" y="17299"/>
                      <a:pt x="33238" y="0"/>
                      <a:pt x="21424" y="0"/>
                    </a:cubicBezTo>
                    <a:cubicBezTo>
                      <a:pt x="9658" y="0"/>
                      <a:pt x="0" y="17299"/>
                      <a:pt x="0" y="38488"/>
                    </a:cubicBezTo>
                    <a:cubicBezTo>
                      <a:pt x="0" y="59725"/>
                      <a:pt x="9611" y="76977"/>
                      <a:pt x="21424" y="76977"/>
                    </a:cubicBezTo>
                    <a:close/>
                  </a:path>
                </a:pathLst>
              </a:custGeom>
              <a:solidFill>
                <a:srgbClr val="5D6B7A"/>
              </a:solidFill>
              <a:ln w="4687"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98B4828-E30D-88BA-AF87-2379A5790AF0}"/>
                  </a:ext>
                </a:extLst>
              </p:cNvPr>
              <p:cNvSpPr/>
              <p:nvPr/>
            </p:nvSpPr>
            <p:spPr>
              <a:xfrm>
                <a:off x="5715399" y="5338697"/>
                <a:ext cx="885325" cy="76929"/>
              </a:xfrm>
              <a:custGeom>
                <a:avLst/>
                <a:gdLst>
                  <a:gd name="connsiteX0" fmla="*/ 21424 w 885325"/>
                  <a:gd name="connsiteY0" fmla="*/ 0 h 76929"/>
                  <a:gd name="connsiteX1" fmla="*/ 885326 w 885325"/>
                  <a:gd name="connsiteY1" fmla="*/ 0 h 76929"/>
                  <a:gd name="connsiteX2" fmla="*/ 885326 w 885325"/>
                  <a:gd name="connsiteY2" fmla="*/ 76930 h 76929"/>
                  <a:gd name="connsiteX3" fmla="*/ 21424 w 885325"/>
                  <a:gd name="connsiteY3" fmla="*/ 76930 h 76929"/>
                  <a:gd name="connsiteX4" fmla="*/ 0 w 885325"/>
                  <a:gd name="connsiteY4" fmla="*/ 38442 h 76929"/>
                  <a:gd name="connsiteX5" fmla="*/ 21424 w 885325"/>
                  <a:gd name="connsiteY5" fmla="*/ 0 h 7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325" h="76929">
                    <a:moveTo>
                      <a:pt x="21424" y="0"/>
                    </a:moveTo>
                    <a:lnTo>
                      <a:pt x="885326" y="0"/>
                    </a:lnTo>
                    <a:lnTo>
                      <a:pt x="885326" y="76930"/>
                    </a:lnTo>
                    <a:lnTo>
                      <a:pt x="21424" y="76930"/>
                    </a:lnTo>
                    <a:cubicBezTo>
                      <a:pt x="4219" y="75852"/>
                      <a:pt x="0" y="52318"/>
                      <a:pt x="0" y="38442"/>
                    </a:cubicBezTo>
                    <a:cubicBezTo>
                      <a:pt x="0" y="25737"/>
                      <a:pt x="4735" y="375"/>
                      <a:pt x="21424" y="0"/>
                    </a:cubicBezTo>
                    <a:close/>
                  </a:path>
                </a:pathLst>
              </a:custGeom>
              <a:solidFill>
                <a:srgbClr val="C1C7C5"/>
              </a:solidFill>
              <a:ln w="4687"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72F6C10-7DFB-CA52-87EE-C0F6DC806DCD}"/>
                  </a:ext>
                </a:extLst>
              </p:cNvPr>
              <p:cNvSpPr/>
              <p:nvPr/>
            </p:nvSpPr>
            <p:spPr>
              <a:xfrm>
                <a:off x="6578974" y="5338697"/>
                <a:ext cx="42847" cy="76976"/>
              </a:xfrm>
              <a:custGeom>
                <a:avLst/>
                <a:gdLst>
                  <a:gd name="connsiteX0" fmla="*/ 21424 w 42847"/>
                  <a:gd name="connsiteY0" fmla="*/ 76977 h 76976"/>
                  <a:gd name="connsiteX1" fmla="*/ 42848 w 42847"/>
                  <a:gd name="connsiteY1" fmla="*/ 38488 h 76976"/>
                  <a:gd name="connsiteX2" fmla="*/ 21424 w 42847"/>
                  <a:gd name="connsiteY2" fmla="*/ 0 h 76976"/>
                  <a:gd name="connsiteX3" fmla="*/ 0 w 42847"/>
                  <a:gd name="connsiteY3" fmla="*/ 38488 h 76976"/>
                  <a:gd name="connsiteX4" fmla="*/ 21424 w 42847"/>
                  <a:gd name="connsiteY4" fmla="*/ 76977 h 76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7" h="76976">
                    <a:moveTo>
                      <a:pt x="21424" y="76977"/>
                    </a:moveTo>
                    <a:cubicBezTo>
                      <a:pt x="33238" y="76977"/>
                      <a:pt x="42848" y="59678"/>
                      <a:pt x="42848" y="38488"/>
                    </a:cubicBezTo>
                    <a:cubicBezTo>
                      <a:pt x="42848" y="17299"/>
                      <a:pt x="33238" y="0"/>
                      <a:pt x="21424" y="0"/>
                    </a:cubicBezTo>
                    <a:cubicBezTo>
                      <a:pt x="9657" y="0"/>
                      <a:pt x="0" y="17299"/>
                      <a:pt x="0" y="38488"/>
                    </a:cubicBezTo>
                    <a:cubicBezTo>
                      <a:pt x="0" y="59678"/>
                      <a:pt x="9657" y="76977"/>
                      <a:pt x="21424" y="76977"/>
                    </a:cubicBezTo>
                    <a:close/>
                  </a:path>
                </a:pathLst>
              </a:custGeom>
              <a:solidFill>
                <a:srgbClr val="5D6B7A"/>
              </a:solidFill>
              <a:ln w="4687"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EB09761E-7D18-AB6B-BEB7-1E60652F0D2F}"/>
                  </a:ext>
                </a:extLst>
              </p:cNvPr>
              <p:cNvSpPr/>
              <p:nvPr/>
            </p:nvSpPr>
            <p:spPr>
              <a:xfrm>
                <a:off x="6624869" y="5338135"/>
                <a:ext cx="60194" cy="2812"/>
              </a:xfrm>
              <a:custGeom>
                <a:avLst/>
                <a:gdLst>
                  <a:gd name="connsiteX0" fmla="*/ 58741 w 60194"/>
                  <a:gd name="connsiteY0" fmla="*/ 2813 h 2812"/>
                  <a:gd name="connsiteX1" fmla="*/ 1407 w 60194"/>
                  <a:gd name="connsiteY1" fmla="*/ 2813 h 2812"/>
                  <a:gd name="connsiteX2" fmla="*/ 0 w 60194"/>
                  <a:gd name="connsiteY2" fmla="*/ 1407 h 2812"/>
                  <a:gd name="connsiteX3" fmla="*/ 1407 w 60194"/>
                  <a:gd name="connsiteY3" fmla="*/ 0 h 2812"/>
                  <a:gd name="connsiteX4" fmla="*/ 58741 w 60194"/>
                  <a:gd name="connsiteY4" fmla="*/ 0 h 2812"/>
                  <a:gd name="connsiteX5" fmla="*/ 60194 w 60194"/>
                  <a:gd name="connsiteY5" fmla="*/ 1407 h 2812"/>
                  <a:gd name="connsiteX6" fmla="*/ 58741 w 60194"/>
                  <a:gd name="connsiteY6" fmla="*/ 2813 h 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94" h="2812">
                    <a:moveTo>
                      <a:pt x="58741" y="2813"/>
                    </a:moveTo>
                    <a:lnTo>
                      <a:pt x="1407" y="2813"/>
                    </a:lnTo>
                    <a:cubicBezTo>
                      <a:pt x="609" y="2813"/>
                      <a:pt x="0" y="2157"/>
                      <a:pt x="0" y="1407"/>
                    </a:cubicBezTo>
                    <a:cubicBezTo>
                      <a:pt x="0" y="609"/>
                      <a:pt x="609" y="0"/>
                      <a:pt x="1407" y="0"/>
                    </a:cubicBezTo>
                    <a:lnTo>
                      <a:pt x="58741" y="0"/>
                    </a:lnTo>
                    <a:cubicBezTo>
                      <a:pt x="59538" y="0"/>
                      <a:pt x="60194" y="656"/>
                      <a:pt x="60194" y="1407"/>
                    </a:cubicBezTo>
                    <a:cubicBezTo>
                      <a:pt x="60147" y="2204"/>
                      <a:pt x="59538" y="2813"/>
                      <a:pt x="58741" y="2813"/>
                    </a:cubicBezTo>
                    <a:close/>
                  </a:path>
                </a:pathLst>
              </a:custGeom>
              <a:solidFill>
                <a:srgbClr val="53616E"/>
              </a:solidFill>
              <a:ln w="4687"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0333FBD9-C188-C12C-2CF6-6C98F938A448}"/>
                  </a:ext>
                </a:extLst>
              </p:cNvPr>
              <p:cNvSpPr/>
              <p:nvPr/>
            </p:nvSpPr>
            <p:spPr>
              <a:xfrm>
                <a:off x="5853132" y="5337150"/>
                <a:ext cx="697243" cy="2812"/>
              </a:xfrm>
              <a:custGeom>
                <a:avLst/>
                <a:gdLst>
                  <a:gd name="connsiteX0" fmla="*/ 695838 w 697243"/>
                  <a:gd name="connsiteY0" fmla="*/ 2813 h 2812"/>
                  <a:gd name="connsiteX1" fmla="*/ 1407 w 697243"/>
                  <a:gd name="connsiteY1" fmla="*/ 2813 h 2812"/>
                  <a:gd name="connsiteX2" fmla="*/ 0 w 697243"/>
                  <a:gd name="connsiteY2" fmla="*/ 1406 h 2812"/>
                  <a:gd name="connsiteX3" fmla="*/ 1407 w 697243"/>
                  <a:gd name="connsiteY3" fmla="*/ 0 h 2812"/>
                  <a:gd name="connsiteX4" fmla="*/ 695838 w 697243"/>
                  <a:gd name="connsiteY4" fmla="*/ 0 h 2812"/>
                  <a:gd name="connsiteX5" fmla="*/ 697244 w 697243"/>
                  <a:gd name="connsiteY5" fmla="*/ 1406 h 2812"/>
                  <a:gd name="connsiteX6" fmla="*/ 695838 w 697243"/>
                  <a:gd name="connsiteY6" fmla="*/ 2813 h 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243" h="2812">
                    <a:moveTo>
                      <a:pt x="695838" y="2813"/>
                    </a:moveTo>
                    <a:lnTo>
                      <a:pt x="1407" y="2813"/>
                    </a:lnTo>
                    <a:cubicBezTo>
                      <a:pt x="609" y="2813"/>
                      <a:pt x="0" y="2156"/>
                      <a:pt x="0" y="1406"/>
                    </a:cubicBezTo>
                    <a:cubicBezTo>
                      <a:pt x="0" y="656"/>
                      <a:pt x="656" y="0"/>
                      <a:pt x="1407" y="0"/>
                    </a:cubicBezTo>
                    <a:lnTo>
                      <a:pt x="695838" y="0"/>
                    </a:lnTo>
                    <a:cubicBezTo>
                      <a:pt x="696635" y="0"/>
                      <a:pt x="697244" y="609"/>
                      <a:pt x="697244" y="1406"/>
                    </a:cubicBezTo>
                    <a:cubicBezTo>
                      <a:pt x="697244" y="2203"/>
                      <a:pt x="696588" y="2813"/>
                      <a:pt x="695838" y="2813"/>
                    </a:cubicBezTo>
                    <a:close/>
                  </a:path>
                </a:pathLst>
              </a:custGeom>
              <a:solidFill>
                <a:srgbClr val="53616E"/>
              </a:solidFill>
              <a:ln w="4687" cap="flat">
                <a:noFill/>
                <a:prstDash val="solid"/>
                <a:miter/>
              </a:ln>
            </p:spPr>
            <p:txBody>
              <a:bodyPr rtlCol="0" anchor="ctr"/>
              <a:lstStyle/>
              <a:p>
                <a:endParaRPr lang="en-US"/>
              </a:p>
            </p:txBody>
          </p:sp>
        </p:grpSp>
        <p:grpSp>
          <p:nvGrpSpPr>
            <p:cNvPr id="330" name="Graphic 2">
              <a:extLst>
                <a:ext uri="{FF2B5EF4-FFF2-40B4-BE49-F238E27FC236}">
                  <a16:creationId xmlns:a16="http://schemas.microsoft.com/office/drawing/2014/main" id="{BE22BCF5-8322-4278-4551-910E2EEE4CA0}"/>
                </a:ext>
              </a:extLst>
            </p:cNvPr>
            <p:cNvGrpSpPr/>
            <p:nvPr/>
          </p:nvGrpSpPr>
          <p:grpSpPr>
            <a:xfrm>
              <a:off x="9399218" y="1853603"/>
              <a:ext cx="1819641" cy="3557946"/>
              <a:chOff x="9399218" y="1853603"/>
              <a:chExt cx="1819641" cy="3557946"/>
            </a:xfrm>
          </p:grpSpPr>
          <p:sp>
            <p:nvSpPr>
              <p:cNvPr id="331" name="Freeform: Shape 330">
                <a:extLst>
                  <a:ext uri="{FF2B5EF4-FFF2-40B4-BE49-F238E27FC236}">
                    <a16:creationId xmlns:a16="http://schemas.microsoft.com/office/drawing/2014/main" id="{457F4F18-6043-D9A8-51DC-67D9EBD88149}"/>
                  </a:ext>
                </a:extLst>
              </p:cNvPr>
              <p:cNvSpPr/>
              <p:nvPr/>
            </p:nvSpPr>
            <p:spPr>
              <a:xfrm>
                <a:off x="9888691" y="1853603"/>
                <a:ext cx="13126" cy="341238"/>
              </a:xfrm>
              <a:custGeom>
                <a:avLst/>
                <a:gdLst>
                  <a:gd name="connsiteX0" fmla="*/ 0 w 13126"/>
                  <a:gd name="connsiteY0" fmla="*/ 0 h 341238"/>
                  <a:gd name="connsiteX1" fmla="*/ 13127 w 13126"/>
                  <a:gd name="connsiteY1" fmla="*/ 0 h 341238"/>
                  <a:gd name="connsiteX2" fmla="*/ 13127 w 13126"/>
                  <a:gd name="connsiteY2" fmla="*/ 341238 h 341238"/>
                  <a:gd name="connsiteX3" fmla="*/ 0 w 13126"/>
                  <a:gd name="connsiteY3" fmla="*/ 341238 h 341238"/>
                </a:gdLst>
                <a:ahLst/>
                <a:cxnLst>
                  <a:cxn ang="0">
                    <a:pos x="connsiteX0" y="connsiteY0"/>
                  </a:cxn>
                  <a:cxn ang="0">
                    <a:pos x="connsiteX1" y="connsiteY1"/>
                  </a:cxn>
                  <a:cxn ang="0">
                    <a:pos x="connsiteX2" y="connsiteY2"/>
                  </a:cxn>
                  <a:cxn ang="0">
                    <a:pos x="connsiteX3" y="connsiteY3"/>
                  </a:cxn>
                </a:cxnLst>
                <a:rect l="l" t="t" r="r" b="b"/>
                <a:pathLst>
                  <a:path w="13126" h="341238">
                    <a:moveTo>
                      <a:pt x="0" y="0"/>
                    </a:moveTo>
                    <a:lnTo>
                      <a:pt x="13127" y="0"/>
                    </a:lnTo>
                    <a:lnTo>
                      <a:pt x="13127" y="341238"/>
                    </a:lnTo>
                    <a:lnTo>
                      <a:pt x="0" y="341238"/>
                    </a:lnTo>
                    <a:close/>
                  </a:path>
                </a:pathLst>
              </a:custGeom>
              <a:solidFill>
                <a:srgbClr val="BEC3CC"/>
              </a:solidFill>
              <a:ln w="4687"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F0B2F566-2048-B42E-B53D-C04C8B7F81EB}"/>
                  </a:ext>
                </a:extLst>
              </p:cNvPr>
              <p:cNvSpPr/>
              <p:nvPr/>
            </p:nvSpPr>
            <p:spPr>
              <a:xfrm>
                <a:off x="10530429" y="2031933"/>
                <a:ext cx="13126" cy="299327"/>
              </a:xfrm>
              <a:custGeom>
                <a:avLst/>
                <a:gdLst>
                  <a:gd name="connsiteX0" fmla="*/ 0 w 13126"/>
                  <a:gd name="connsiteY0" fmla="*/ 0 h 299327"/>
                  <a:gd name="connsiteX1" fmla="*/ 13127 w 13126"/>
                  <a:gd name="connsiteY1" fmla="*/ 0 h 299327"/>
                  <a:gd name="connsiteX2" fmla="*/ 13127 w 13126"/>
                  <a:gd name="connsiteY2" fmla="*/ 299328 h 299327"/>
                  <a:gd name="connsiteX3" fmla="*/ 0 w 13126"/>
                  <a:gd name="connsiteY3" fmla="*/ 299328 h 299327"/>
                </a:gdLst>
                <a:ahLst/>
                <a:cxnLst>
                  <a:cxn ang="0">
                    <a:pos x="connsiteX0" y="connsiteY0"/>
                  </a:cxn>
                  <a:cxn ang="0">
                    <a:pos x="connsiteX1" y="connsiteY1"/>
                  </a:cxn>
                  <a:cxn ang="0">
                    <a:pos x="connsiteX2" y="connsiteY2"/>
                  </a:cxn>
                  <a:cxn ang="0">
                    <a:pos x="connsiteX3" y="connsiteY3"/>
                  </a:cxn>
                </a:cxnLst>
                <a:rect l="l" t="t" r="r" b="b"/>
                <a:pathLst>
                  <a:path w="13126" h="299327">
                    <a:moveTo>
                      <a:pt x="0" y="0"/>
                    </a:moveTo>
                    <a:lnTo>
                      <a:pt x="13127" y="0"/>
                    </a:lnTo>
                    <a:lnTo>
                      <a:pt x="13127" y="299328"/>
                    </a:lnTo>
                    <a:lnTo>
                      <a:pt x="0" y="299328"/>
                    </a:lnTo>
                    <a:close/>
                  </a:path>
                </a:pathLst>
              </a:custGeom>
              <a:solidFill>
                <a:srgbClr val="BEC3CC"/>
              </a:solidFill>
              <a:ln w="4687"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8C3DDE30-FD13-AAC7-6D77-8330F5A71319}"/>
                  </a:ext>
                </a:extLst>
              </p:cNvPr>
              <p:cNvSpPr/>
              <p:nvPr/>
            </p:nvSpPr>
            <p:spPr>
              <a:xfrm>
                <a:off x="9427815" y="2209936"/>
                <a:ext cx="1747727" cy="3094257"/>
              </a:xfrm>
              <a:custGeom>
                <a:avLst/>
                <a:gdLst>
                  <a:gd name="connsiteX0" fmla="*/ 0 w 1747727"/>
                  <a:gd name="connsiteY0" fmla="*/ 0 h 3094257"/>
                  <a:gd name="connsiteX1" fmla="*/ 1747728 w 1747727"/>
                  <a:gd name="connsiteY1" fmla="*/ 0 h 3094257"/>
                  <a:gd name="connsiteX2" fmla="*/ 1747728 w 1747727"/>
                  <a:gd name="connsiteY2" fmla="*/ 3094258 h 3094257"/>
                  <a:gd name="connsiteX3" fmla="*/ -1 w 1747727"/>
                  <a:gd name="connsiteY3" fmla="*/ 3094258 h 3094257"/>
                </a:gdLst>
                <a:ahLst/>
                <a:cxnLst>
                  <a:cxn ang="0">
                    <a:pos x="connsiteX0" y="connsiteY0"/>
                  </a:cxn>
                  <a:cxn ang="0">
                    <a:pos x="connsiteX1" y="connsiteY1"/>
                  </a:cxn>
                  <a:cxn ang="0">
                    <a:pos x="connsiteX2" y="connsiteY2"/>
                  </a:cxn>
                  <a:cxn ang="0">
                    <a:pos x="connsiteX3" y="connsiteY3"/>
                  </a:cxn>
                </a:cxnLst>
                <a:rect l="l" t="t" r="r" b="b"/>
                <a:pathLst>
                  <a:path w="1747727" h="3094257">
                    <a:moveTo>
                      <a:pt x="0" y="0"/>
                    </a:moveTo>
                    <a:lnTo>
                      <a:pt x="1747728" y="0"/>
                    </a:lnTo>
                    <a:lnTo>
                      <a:pt x="1747728" y="3094258"/>
                    </a:lnTo>
                    <a:lnTo>
                      <a:pt x="-1" y="3094258"/>
                    </a:lnTo>
                    <a:close/>
                  </a:path>
                </a:pathLst>
              </a:custGeom>
              <a:solidFill>
                <a:srgbClr val="97AED9"/>
              </a:solidFill>
              <a:ln w="4687"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55A455D-C6FB-90C0-F83C-9558069BD3FE}"/>
                  </a:ext>
                </a:extLst>
              </p:cNvPr>
              <p:cNvSpPr/>
              <p:nvPr/>
            </p:nvSpPr>
            <p:spPr>
              <a:xfrm>
                <a:off x="9399218" y="2186965"/>
                <a:ext cx="56396" cy="3224302"/>
              </a:xfrm>
              <a:custGeom>
                <a:avLst/>
                <a:gdLst>
                  <a:gd name="connsiteX0" fmla="*/ 0 w 56396"/>
                  <a:gd name="connsiteY0" fmla="*/ 0 h 3224302"/>
                  <a:gd name="connsiteX1" fmla="*/ 56397 w 56396"/>
                  <a:gd name="connsiteY1" fmla="*/ 0 h 3224302"/>
                  <a:gd name="connsiteX2" fmla="*/ 56397 w 56396"/>
                  <a:gd name="connsiteY2" fmla="*/ 3224303 h 3224302"/>
                  <a:gd name="connsiteX3" fmla="*/ 0 w 56396"/>
                  <a:gd name="connsiteY3" fmla="*/ 3224303 h 3224302"/>
                </a:gdLst>
                <a:ahLst/>
                <a:cxnLst>
                  <a:cxn ang="0">
                    <a:pos x="connsiteX0" y="connsiteY0"/>
                  </a:cxn>
                  <a:cxn ang="0">
                    <a:pos x="connsiteX1" y="connsiteY1"/>
                  </a:cxn>
                  <a:cxn ang="0">
                    <a:pos x="connsiteX2" y="connsiteY2"/>
                  </a:cxn>
                  <a:cxn ang="0">
                    <a:pos x="connsiteX3" y="connsiteY3"/>
                  </a:cxn>
                </a:cxnLst>
                <a:rect l="l" t="t" r="r" b="b"/>
                <a:pathLst>
                  <a:path w="56396" h="3224302">
                    <a:moveTo>
                      <a:pt x="0" y="0"/>
                    </a:moveTo>
                    <a:lnTo>
                      <a:pt x="56397" y="0"/>
                    </a:lnTo>
                    <a:lnTo>
                      <a:pt x="56397" y="3224303"/>
                    </a:lnTo>
                    <a:lnTo>
                      <a:pt x="0" y="3224303"/>
                    </a:lnTo>
                    <a:close/>
                  </a:path>
                </a:pathLst>
              </a:custGeom>
              <a:solidFill>
                <a:srgbClr val="839AC4"/>
              </a:solidFill>
              <a:ln w="4687"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C376EF3F-6D96-1E91-FE69-1FA24CC404F1}"/>
                  </a:ext>
                </a:extLst>
              </p:cNvPr>
              <p:cNvSpPr/>
              <p:nvPr/>
            </p:nvSpPr>
            <p:spPr>
              <a:xfrm>
                <a:off x="9839983" y="2225172"/>
                <a:ext cx="56396" cy="3186142"/>
              </a:xfrm>
              <a:custGeom>
                <a:avLst/>
                <a:gdLst>
                  <a:gd name="connsiteX0" fmla="*/ 0 w 56396"/>
                  <a:gd name="connsiteY0" fmla="*/ 0 h 3186142"/>
                  <a:gd name="connsiteX1" fmla="*/ 56397 w 56396"/>
                  <a:gd name="connsiteY1" fmla="*/ 0 h 3186142"/>
                  <a:gd name="connsiteX2" fmla="*/ 56397 w 56396"/>
                  <a:gd name="connsiteY2" fmla="*/ 3186142 h 3186142"/>
                  <a:gd name="connsiteX3" fmla="*/ 0 w 56396"/>
                  <a:gd name="connsiteY3" fmla="*/ 3186142 h 3186142"/>
                </a:gdLst>
                <a:ahLst/>
                <a:cxnLst>
                  <a:cxn ang="0">
                    <a:pos x="connsiteX0" y="connsiteY0"/>
                  </a:cxn>
                  <a:cxn ang="0">
                    <a:pos x="connsiteX1" y="connsiteY1"/>
                  </a:cxn>
                  <a:cxn ang="0">
                    <a:pos x="connsiteX2" y="connsiteY2"/>
                  </a:cxn>
                  <a:cxn ang="0">
                    <a:pos x="connsiteX3" y="connsiteY3"/>
                  </a:cxn>
                </a:cxnLst>
                <a:rect l="l" t="t" r="r" b="b"/>
                <a:pathLst>
                  <a:path w="56396" h="3186142">
                    <a:moveTo>
                      <a:pt x="0" y="0"/>
                    </a:moveTo>
                    <a:lnTo>
                      <a:pt x="56397" y="0"/>
                    </a:lnTo>
                    <a:lnTo>
                      <a:pt x="56397" y="3186142"/>
                    </a:lnTo>
                    <a:lnTo>
                      <a:pt x="0" y="3186142"/>
                    </a:lnTo>
                    <a:close/>
                  </a:path>
                </a:pathLst>
              </a:custGeom>
              <a:solidFill>
                <a:srgbClr val="839AC4"/>
              </a:solidFill>
              <a:ln w="4687"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4D3CC60D-CBA9-9A9D-8A78-4C5E5D5BCEC3}"/>
                  </a:ext>
                </a:extLst>
              </p:cNvPr>
              <p:cNvSpPr/>
              <p:nvPr/>
            </p:nvSpPr>
            <p:spPr>
              <a:xfrm>
                <a:off x="9401984" y="5272644"/>
                <a:ext cx="1781012" cy="138623"/>
              </a:xfrm>
              <a:custGeom>
                <a:avLst/>
                <a:gdLst>
                  <a:gd name="connsiteX0" fmla="*/ 0 w 1781012"/>
                  <a:gd name="connsiteY0" fmla="*/ 0 h 138623"/>
                  <a:gd name="connsiteX1" fmla="*/ 1781013 w 1781012"/>
                  <a:gd name="connsiteY1" fmla="*/ 0 h 138623"/>
                  <a:gd name="connsiteX2" fmla="*/ 1781013 w 1781012"/>
                  <a:gd name="connsiteY2" fmla="*/ 138624 h 138623"/>
                  <a:gd name="connsiteX3" fmla="*/ 0 w 1781012"/>
                  <a:gd name="connsiteY3" fmla="*/ 138624 h 138623"/>
                </a:gdLst>
                <a:ahLst/>
                <a:cxnLst>
                  <a:cxn ang="0">
                    <a:pos x="connsiteX0" y="connsiteY0"/>
                  </a:cxn>
                  <a:cxn ang="0">
                    <a:pos x="connsiteX1" y="connsiteY1"/>
                  </a:cxn>
                  <a:cxn ang="0">
                    <a:pos x="connsiteX2" y="connsiteY2"/>
                  </a:cxn>
                  <a:cxn ang="0">
                    <a:pos x="connsiteX3" y="connsiteY3"/>
                  </a:cxn>
                </a:cxnLst>
                <a:rect l="l" t="t" r="r" b="b"/>
                <a:pathLst>
                  <a:path w="1781012" h="138623">
                    <a:moveTo>
                      <a:pt x="0" y="0"/>
                    </a:moveTo>
                    <a:lnTo>
                      <a:pt x="1781013" y="0"/>
                    </a:lnTo>
                    <a:lnTo>
                      <a:pt x="1781013" y="138624"/>
                    </a:lnTo>
                    <a:lnTo>
                      <a:pt x="0" y="138624"/>
                    </a:lnTo>
                    <a:close/>
                  </a:path>
                </a:pathLst>
              </a:custGeom>
              <a:solidFill>
                <a:srgbClr val="839AC4"/>
              </a:solidFill>
              <a:ln w="4687"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9F98F39-F771-353A-20B1-C0617F58A4C8}"/>
                  </a:ext>
                </a:extLst>
              </p:cNvPr>
              <p:cNvSpPr/>
              <p:nvPr/>
            </p:nvSpPr>
            <p:spPr>
              <a:xfrm>
                <a:off x="10280841" y="2227094"/>
                <a:ext cx="56349" cy="3184173"/>
              </a:xfrm>
              <a:custGeom>
                <a:avLst/>
                <a:gdLst>
                  <a:gd name="connsiteX0" fmla="*/ 0 w 56349"/>
                  <a:gd name="connsiteY0" fmla="*/ 0 h 3184173"/>
                  <a:gd name="connsiteX1" fmla="*/ 56349 w 56349"/>
                  <a:gd name="connsiteY1" fmla="*/ 0 h 3184173"/>
                  <a:gd name="connsiteX2" fmla="*/ 56349 w 56349"/>
                  <a:gd name="connsiteY2" fmla="*/ 3184173 h 3184173"/>
                  <a:gd name="connsiteX3" fmla="*/ 0 w 56349"/>
                  <a:gd name="connsiteY3" fmla="*/ 3184173 h 3184173"/>
                </a:gdLst>
                <a:ahLst/>
                <a:cxnLst>
                  <a:cxn ang="0">
                    <a:pos x="connsiteX0" y="connsiteY0"/>
                  </a:cxn>
                  <a:cxn ang="0">
                    <a:pos x="connsiteX1" y="connsiteY1"/>
                  </a:cxn>
                  <a:cxn ang="0">
                    <a:pos x="connsiteX2" y="connsiteY2"/>
                  </a:cxn>
                  <a:cxn ang="0">
                    <a:pos x="connsiteX3" y="connsiteY3"/>
                  </a:cxn>
                </a:cxnLst>
                <a:rect l="l" t="t" r="r" b="b"/>
                <a:pathLst>
                  <a:path w="56349" h="3184173">
                    <a:moveTo>
                      <a:pt x="0" y="0"/>
                    </a:moveTo>
                    <a:lnTo>
                      <a:pt x="56349" y="0"/>
                    </a:lnTo>
                    <a:lnTo>
                      <a:pt x="56349" y="3184173"/>
                    </a:lnTo>
                    <a:lnTo>
                      <a:pt x="0" y="3184173"/>
                    </a:lnTo>
                    <a:close/>
                  </a:path>
                </a:pathLst>
              </a:custGeom>
              <a:solidFill>
                <a:srgbClr val="839AC4"/>
              </a:solidFill>
              <a:ln w="4687"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D69A22A9-CDCB-D7EC-77D4-EC07DA899D05}"/>
                  </a:ext>
                </a:extLst>
              </p:cNvPr>
              <p:cNvSpPr/>
              <p:nvPr/>
            </p:nvSpPr>
            <p:spPr>
              <a:xfrm>
                <a:off x="9401984" y="4831832"/>
                <a:ext cx="1781012" cy="56396"/>
              </a:xfrm>
              <a:custGeom>
                <a:avLst/>
                <a:gdLst>
                  <a:gd name="connsiteX0" fmla="*/ 0 w 1781012"/>
                  <a:gd name="connsiteY0" fmla="*/ 0 h 56396"/>
                  <a:gd name="connsiteX1" fmla="*/ 1781013 w 1781012"/>
                  <a:gd name="connsiteY1" fmla="*/ 0 h 56396"/>
                  <a:gd name="connsiteX2" fmla="*/ 1781013 w 1781012"/>
                  <a:gd name="connsiteY2" fmla="*/ 56396 h 56396"/>
                  <a:gd name="connsiteX3" fmla="*/ 0 w 1781012"/>
                  <a:gd name="connsiteY3" fmla="*/ 56396 h 56396"/>
                </a:gdLst>
                <a:ahLst/>
                <a:cxnLst>
                  <a:cxn ang="0">
                    <a:pos x="connsiteX0" y="connsiteY0"/>
                  </a:cxn>
                  <a:cxn ang="0">
                    <a:pos x="connsiteX1" y="connsiteY1"/>
                  </a:cxn>
                  <a:cxn ang="0">
                    <a:pos x="connsiteX2" y="connsiteY2"/>
                  </a:cxn>
                  <a:cxn ang="0">
                    <a:pos x="connsiteX3" y="connsiteY3"/>
                  </a:cxn>
                </a:cxnLst>
                <a:rect l="l" t="t" r="r" b="b"/>
                <a:pathLst>
                  <a:path w="1781012" h="56396">
                    <a:moveTo>
                      <a:pt x="0" y="0"/>
                    </a:moveTo>
                    <a:lnTo>
                      <a:pt x="1781013" y="0"/>
                    </a:lnTo>
                    <a:lnTo>
                      <a:pt x="1781013" y="56396"/>
                    </a:lnTo>
                    <a:lnTo>
                      <a:pt x="0" y="56396"/>
                    </a:lnTo>
                    <a:close/>
                  </a:path>
                </a:pathLst>
              </a:custGeom>
              <a:solidFill>
                <a:srgbClr val="839AC4"/>
              </a:solidFill>
              <a:ln w="4687"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01E7117A-7299-3570-7FED-8B8CD123204A}"/>
                  </a:ext>
                </a:extLst>
              </p:cNvPr>
              <p:cNvSpPr/>
              <p:nvPr/>
            </p:nvSpPr>
            <p:spPr>
              <a:xfrm>
                <a:off x="10721605" y="2186965"/>
                <a:ext cx="56396" cy="3224302"/>
              </a:xfrm>
              <a:custGeom>
                <a:avLst/>
                <a:gdLst>
                  <a:gd name="connsiteX0" fmla="*/ 0 w 56396"/>
                  <a:gd name="connsiteY0" fmla="*/ 0 h 3224302"/>
                  <a:gd name="connsiteX1" fmla="*/ 56397 w 56396"/>
                  <a:gd name="connsiteY1" fmla="*/ 0 h 3224302"/>
                  <a:gd name="connsiteX2" fmla="*/ 56397 w 56396"/>
                  <a:gd name="connsiteY2" fmla="*/ 3224303 h 3224302"/>
                  <a:gd name="connsiteX3" fmla="*/ 0 w 56396"/>
                  <a:gd name="connsiteY3" fmla="*/ 3224303 h 3224302"/>
                </a:gdLst>
                <a:ahLst/>
                <a:cxnLst>
                  <a:cxn ang="0">
                    <a:pos x="connsiteX0" y="connsiteY0"/>
                  </a:cxn>
                  <a:cxn ang="0">
                    <a:pos x="connsiteX1" y="connsiteY1"/>
                  </a:cxn>
                  <a:cxn ang="0">
                    <a:pos x="connsiteX2" y="connsiteY2"/>
                  </a:cxn>
                  <a:cxn ang="0">
                    <a:pos x="connsiteX3" y="connsiteY3"/>
                  </a:cxn>
                </a:cxnLst>
                <a:rect l="l" t="t" r="r" b="b"/>
                <a:pathLst>
                  <a:path w="56396" h="3224302">
                    <a:moveTo>
                      <a:pt x="0" y="0"/>
                    </a:moveTo>
                    <a:lnTo>
                      <a:pt x="56397" y="0"/>
                    </a:lnTo>
                    <a:lnTo>
                      <a:pt x="56397" y="3224303"/>
                    </a:lnTo>
                    <a:lnTo>
                      <a:pt x="0" y="3224303"/>
                    </a:lnTo>
                    <a:close/>
                  </a:path>
                </a:pathLst>
              </a:custGeom>
              <a:solidFill>
                <a:srgbClr val="839AC4"/>
              </a:solidFill>
              <a:ln w="4687"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38D30D5-33A2-6D33-C2D6-4C99C69F616E}"/>
                  </a:ext>
                </a:extLst>
              </p:cNvPr>
              <p:cNvSpPr/>
              <p:nvPr/>
            </p:nvSpPr>
            <p:spPr>
              <a:xfrm>
                <a:off x="9401984" y="4391021"/>
                <a:ext cx="1781012" cy="56396"/>
              </a:xfrm>
              <a:custGeom>
                <a:avLst/>
                <a:gdLst>
                  <a:gd name="connsiteX0" fmla="*/ 0 w 1781012"/>
                  <a:gd name="connsiteY0" fmla="*/ 0 h 56396"/>
                  <a:gd name="connsiteX1" fmla="*/ 1781013 w 1781012"/>
                  <a:gd name="connsiteY1" fmla="*/ 0 h 56396"/>
                  <a:gd name="connsiteX2" fmla="*/ 1781013 w 1781012"/>
                  <a:gd name="connsiteY2" fmla="*/ 56397 h 56396"/>
                  <a:gd name="connsiteX3" fmla="*/ 0 w 1781012"/>
                  <a:gd name="connsiteY3" fmla="*/ 56397 h 56396"/>
                </a:gdLst>
                <a:ahLst/>
                <a:cxnLst>
                  <a:cxn ang="0">
                    <a:pos x="connsiteX0" y="connsiteY0"/>
                  </a:cxn>
                  <a:cxn ang="0">
                    <a:pos x="connsiteX1" y="connsiteY1"/>
                  </a:cxn>
                  <a:cxn ang="0">
                    <a:pos x="connsiteX2" y="connsiteY2"/>
                  </a:cxn>
                  <a:cxn ang="0">
                    <a:pos x="connsiteX3" y="connsiteY3"/>
                  </a:cxn>
                </a:cxnLst>
                <a:rect l="l" t="t" r="r" b="b"/>
                <a:pathLst>
                  <a:path w="1781012" h="56396">
                    <a:moveTo>
                      <a:pt x="0" y="0"/>
                    </a:moveTo>
                    <a:lnTo>
                      <a:pt x="1781013" y="0"/>
                    </a:lnTo>
                    <a:lnTo>
                      <a:pt x="1781013" y="56397"/>
                    </a:lnTo>
                    <a:lnTo>
                      <a:pt x="0" y="56397"/>
                    </a:lnTo>
                    <a:close/>
                  </a:path>
                </a:pathLst>
              </a:custGeom>
              <a:solidFill>
                <a:srgbClr val="839AC4"/>
              </a:solidFill>
              <a:ln w="4687"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A7E3A97C-EBA9-A5B0-73CE-0180D27F3BA3}"/>
                  </a:ext>
                </a:extLst>
              </p:cNvPr>
              <p:cNvSpPr/>
              <p:nvPr/>
            </p:nvSpPr>
            <p:spPr>
              <a:xfrm>
                <a:off x="11162464" y="2187059"/>
                <a:ext cx="56396" cy="3224208"/>
              </a:xfrm>
              <a:custGeom>
                <a:avLst/>
                <a:gdLst>
                  <a:gd name="connsiteX0" fmla="*/ -1 w 56396"/>
                  <a:gd name="connsiteY0" fmla="*/ 0 h 3224208"/>
                  <a:gd name="connsiteX1" fmla="*/ 56396 w 56396"/>
                  <a:gd name="connsiteY1" fmla="*/ 0 h 3224208"/>
                  <a:gd name="connsiteX2" fmla="*/ 56396 w 56396"/>
                  <a:gd name="connsiteY2" fmla="*/ 3224209 h 3224208"/>
                  <a:gd name="connsiteX3" fmla="*/ -1 w 56396"/>
                  <a:gd name="connsiteY3" fmla="*/ 3224209 h 3224208"/>
                </a:gdLst>
                <a:ahLst/>
                <a:cxnLst>
                  <a:cxn ang="0">
                    <a:pos x="connsiteX0" y="connsiteY0"/>
                  </a:cxn>
                  <a:cxn ang="0">
                    <a:pos x="connsiteX1" y="connsiteY1"/>
                  </a:cxn>
                  <a:cxn ang="0">
                    <a:pos x="connsiteX2" y="connsiteY2"/>
                  </a:cxn>
                  <a:cxn ang="0">
                    <a:pos x="connsiteX3" y="connsiteY3"/>
                  </a:cxn>
                </a:cxnLst>
                <a:rect l="l" t="t" r="r" b="b"/>
                <a:pathLst>
                  <a:path w="56396" h="3224208">
                    <a:moveTo>
                      <a:pt x="-1" y="0"/>
                    </a:moveTo>
                    <a:lnTo>
                      <a:pt x="56396" y="0"/>
                    </a:lnTo>
                    <a:lnTo>
                      <a:pt x="56396" y="3224209"/>
                    </a:lnTo>
                    <a:lnTo>
                      <a:pt x="-1" y="3224209"/>
                    </a:lnTo>
                    <a:close/>
                  </a:path>
                </a:pathLst>
              </a:custGeom>
              <a:solidFill>
                <a:srgbClr val="839AC4"/>
              </a:solidFill>
              <a:ln w="4687"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B07B328-6AA0-A0DB-D4EF-F9C5739A9157}"/>
                  </a:ext>
                </a:extLst>
              </p:cNvPr>
              <p:cNvSpPr/>
              <p:nvPr/>
            </p:nvSpPr>
            <p:spPr>
              <a:xfrm>
                <a:off x="9401984" y="3950210"/>
                <a:ext cx="1781012" cy="56396"/>
              </a:xfrm>
              <a:custGeom>
                <a:avLst/>
                <a:gdLst>
                  <a:gd name="connsiteX0" fmla="*/ 0 w 1781012"/>
                  <a:gd name="connsiteY0" fmla="*/ 0 h 56396"/>
                  <a:gd name="connsiteX1" fmla="*/ 1781013 w 1781012"/>
                  <a:gd name="connsiteY1" fmla="*/ 0 h 56396"/>
                  <a:gd name="connsiteX2" fmla="*/ 1781013 w 1781012"/>
                  <a:gd name="connsiteY2" fmla="*/ 56397 h 56396"/>
                  <a:gd name="connsiteX3" fmla="*/ 0 w 1781012"/>
                  <a:gd name="connsiteY3" fmla="*/ 56397 h 56396"/>
                </a:gdLst>
                <a:ahLst/>
                <a:cxnLst>
                  <a:cxn ang="0">
                    <a:pos x="connsiteX0" y="connsiteY0"/>
                  </a:cxn>
                  <a:cxn ang="0">
                    <a:pos x="connsiteX1" y="connsiteY1"/>
                  </a:cxn>
                  <a:cxn ang="0">
                    <a:pos x="connsiteX2" y="connsiteY2"/>
                  </a:cxn>
                  <a:cxn ang="0">
                    <a:pos x="connsiteX3" y="connsiteY3"/>
                  </a:cxn>
                </a:cxnLst>
                <a:rect l="l" t="t" r="r" b="b"/>
                <a:pathLst>
                  <a:path w="1781012" h="56396">
                    <a:moveTo>
                      <a:pt x="0" y="0"/>
                    </a:moveTo>
                    <a:lnTo>
                      <a:pt x="1781013" y="0"/>
                    </a:lnTo>
                    <a:lnTo>
                      <a:pt x="1781013" y="56397"/>
                    </a:lnTo>
                    <a:lnTo>
                      <a:pt x="0" y="56397"/>
                    </a:lnTo>
                    <a:close/>
                  </a:path>
                </a:pathLst>
              </a:custGeom>
              <a:solidFill>
                <a:srgbClr val="839AC4"/>
              </a:solidFill>
              <a:ln w="4687"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C313A16-A0AF-73D3-1739-A2A95D0E98DD}"/>
                  </a:ext>
                </a:extLst>
              </p:cNvPr>
              <p:cNvSpPr/>
              <p:nvPr/>
            </p:nvSpPr>
            <p:spPr>
              <a:xfrm>
                <a:off x="9401984" y="3509399"/>
                <a:ext cx="1781012" cy="56396"/>
              </a:xfrm>
              <a:custGeom>
                <a:avLst/>
                <a:gdLst>
                  <a:gd name="connsiteX0" fmla="*/ 0 w 1781012"/>
                  <a:gd name="connsiteY0" fmla="*/ 0 h 56396"/>
                  <a:gd name="connsiteX1" fmla="*/ 1781013 w 1781012"/>
                  <a:gd name="connsiteY1" fmla="*/ 0 h 56396"/>
                  <a:gd name="connsiteX2" fmla="*/ 1781013 w 1781012"/>
                  <a:gd name="connsiteY2" fmla="*/ 56397 h 56396"/>
                  <a:gd name="connsiteX3" fmla="*/ 0 w 1781012"/>
                  <a:gd name="connsiteY3" fmla="*/ 56397 h 56396"/>
                </a:gdLst>
                <a:ahLst/>
                <a:cxnLst>
                  <a:cxn ang="0">
                    <a:pos x="connsiteX0" y="connsiteY0"/>
                  </a:cxn>
                  <a:cxn ang="0">
                    <a:pos x="connsiteX1" y="connsiteY1"/>
                  </a:cxn>
                  <a:cxn ang="0">
                    <a:pos x="connsiteX2" y="connsiteY2"/>
                  </a:cxn>
                  <a:cxn ang="0">
                    <a:pos x="connsiteX3" y="connsiteY3"/>
                  </a:cxn>
                </a:cxnLst>
                <a:rect l="l" t="t" r="r" b="b"/>
                <a:pathLst>
                  <a:path w="1781012" h="56396">
                    <a:moveTo>
                      <a:pt x="0" y="0"/>
                    </a:moveTo>
                    <a:lnTo>
                      <a:pt x="1781013" y="0"/>
                    </a:lnTo>
                    <a:lnTo>
                      <a:pt x="1781013" y="56397"/>
                    </a:lnTo>
                    <a:lnTo>
                      <a:pt x="0" y="56397"/>
                    </a:lnTo>
                    <a:close/>
                  </a:path>
                </a:pathLst>
              </a:custGeom>
              <a:solidFill>
                <a:srgbClr val="839AC4"/>
              </a:solidFill>
              <a:ln w="4687"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27300F41-AFF5-3EB0-71A1-4117EE6B499C}"/>
                  </a:ext>
                </a:extLst>
              </p:cNvPr>
              <p:cNvSpPr/>
              <p:nvPr/>
            </p:nvSpPr>
            <p:spPr>
              <a:xfrm>
                <a:off x="9401984" y="3068588"/>
                <a:ext cx="1781012" cy="56396"/>
              </a:xfrm>
              <a:custGeom>
                <a:avLst/>
                <a:gdLst>
                  <a:gd name="connsiteX0" fmla="*/ 0 w 1781012"/>
                  <a:gd name="connsiteY0" fmla="*/ 0 h 56396"/>
                  <a:gd name="connsiteX1" fmla="*/ 1781013 w 1781012"/>
                  <a:gd name="connsiteY1" fmla="*/ 0 h 56396"/>
                  <a:gd name="connsiteX2" fmla="*/ 1781013 w 1781012"/>
                  <a:gd name="connsiteY2" fmla="*/ 56397 h 56396"/>
                  <a:gd name="connsiteX3" fmla="*/ 0 w 1781012"/>
                  <a:gd name="connsiteY3" fmla="*/ 56397 h 56396"/>
                </a:gdLst>
                <a:ahLst/>
                <a:cxnLst>
                  <a:cxn ang="0">
                    <a:pos x="connsiteX0" y="connsiteY0"/>
                  </a:cxn>
                  <a:cxn ang="0">
                    <a:pos x="connsiteX1" y="connsiteY1"/>
                  </a:cxn>
                  <a:cxn ang="0">
                    <a:pos x="connsiteX2" y="connsiteY2"/>
                  </a:cxn>
                  <a:cxn ang="0">
                    <a:pos x="connsiteX3" y="connsiteY3"/>
                  </a:cxn>
                </a:cxnLst>
                <a:rect l="l" t="t" r="r" b="b"/>
                <a:pathLst>
                  <a:path w="1781012" h="56396">
                    <a:moveTo>
                      <a:pt x="0" y="0"/>
                    </a:moveTo>
                    <a:lnTo>
                      <a:pt x="1781013" y="0"/>
                    </a:lnTo>
                    <a:lnTo>
                      <a:pt x="1781013" y="56397"/>
                    </a:lnTo>
                    <a:lnTo>
                      <a:pt x="0" y="56397"/>
                    </a:lnTo>
                    <a:close/>
                  </a:path>
                </a:pathLst>
              </a:custGeom>
              <a:solidFill>
                <a:srgbClr val="839AC4"/>
              </a:solidFill>
              <a:ln w="4687"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9EB67365-40BD-E30F-D4B5-5B0E8982C494}"/>
                  </a:ext>
                </a:extLst>
              </p:cNvPr>
              <p:cNvSpPr/>
              <p:nvPr/>
            </p:nvSpPr>
            <p:spPr>
              <a:xfrm>
                <a:off x="9401984" y="2627776"/>
                <a:ext cx="1781012" cy="56396"/>
              </a:xfrm>
              <a:custGeom>
                <a:avLst/>
                <a:gdLst>
                  <a:gd name="connsiteX0" fmla="*/ 0 w 1781012"/>
                  <a:gd name="connsiteY0" fmla="*/ 0 h 56396"/>
                  <a:gd name="connsiteX1" fmla="*/ 1781013 w 1781012"/>
                  <a:gd name="connsiteY1" fmla="*/ 0 h 56396"/>
                  <a:gd name="connsiteX2" fmla="*/ 1781013 w 1781012"/>
                  <a:gd name="connsiteY2" fmla="*/ 56396 h 56396"/>
                  <a:gd name="connsiteX3" fmla="*/ 0 w 1781012"/>
                  <a:gd name="connsiteY3" fmla="*/ 56396 h 56396"/>
                </a:gdLst>
                <a:ahLst/>
                <a:cxnLst>
                  <a:cxn ang="0">
                    <a:pos x="connsiteX0" y="connsiteY0"/>
                  </a:cxn>
                  <a:cxn ang="0">
                    <a:pos x="connsiteX1" y="connsiteY1"/>
                  </a:cxn>
                  <a:cxn ang="0">
                    <a:pos x="connsiteX2" y="connsiteY2"/>
                  </a:cxn>
                  <a:cxn ang="0">
                    <a:pos x="connsiteX3" y="connsiteY3"/>
                  </a:cxn>
                </a:cxnLst>
                <a:rect l="l" t="t" r="r" b="b"/>
                <a:pathLst>
                  <a:path w="1781012" h="56396">
                    <a:moveTo>
                      <a:pt x="0" y="0"/>
                    </a:moveTo>
                    <a:lnTo>
                      <a:pt x="1781013" y="0"/>
                    </a:lnTo>
                    <a:lnTo>
                      <a:pt x="1781013" y="56396"/>
                    </a:lnTo>
                    <a:lnTo>
                      <a:pt x="0" y="56396"/>
                    </a:lnTo>
                    <a:close/>
                  </a:path>
                </a:pathLst>
              </a:custGeom>
              <a:solidFill>
                <a:srgbClr val="839AC4"/>
              </a:solidFill>
              <a:ln w="4687"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1FB155F-EBB2-71A6-FA2C-1870CD84E95B}"/>
                  </a:ext>
                </a:extLst>
              </p:cNvPr>
              <p:cNvSpPr/>
              <p:nvPr/>
            </p:nvSpPr>
            <p:spPr>
              <a:xfrm>
                <a:off x="9399218" y="2645919"/>
                <a:ext cx="1819594" cy="20111"/>
              </a:xfrm>
              <a:custGeom>
                <a:avLst/>
                <a:gdLst>
                  <a:gd name="connsiteX0" fmla="*/ 0 w 1819594"/>
                  <a:gd name="connsiteY0" fmla="*/ 0 h 20111"/>
                  <a:gd name="connsiteX1" fmla="*/ 1819594 w 1819594"/>
                  <a:gd name="connsiteY1" fmla="*/ 0 h 20111"/>
                  <a:gd name="connsiteX2" fmla="*/ 1819594 w 1819594"/>
                  <a:gd name="connsiteY2" fmla="*/ 20111 h 20111"/>
                  <a:gd name="connsiteX3" fmla="*/ 0 w 1819594"/>
                  <a:gd name="connsiteY3" fmla="*/ 20111 h 20111"/>
                </a:gdLst>
                <a:ahLst/>
                <a:cxnLst>
                  <a:cxn ang="0">
                    <a:pos x="connsiteX0" y="connsiteY0"/>
                  </a:cxn>
                  <a:cxn ang="0">
                    <a:pos x="connsiteX1" y="connsiteY1"/>
                  </a:cxn>
                  <a:cxn ang="0">
                    <a:pos x="connsiteX2" y="connsiteY2"/>
                  </a:cxn>
                  <a:cxn ang="0">
                    <a:pos x="connsiteX3" y="connsiteY3"/>
                  </a:cxn>
                </a:cxnLst>
                <a:rect l="l" t="t" r="r" b="b"/>
                <a:pathLst>
                  <a:path w="1819594" h="20111">
                    <a:moveTo>
                      <a:pt x="0" y="0"/>
                    </a:moveTo>
                    <a:lnTo>
                      <a:pt x="1819594" y="0"/>
                    </a:lnTo>
                    <a:lnTo>
                      <a:pt x="1819594" y="20111"/>
                    </a:lnTo>
                    <a:lnTo>
                      <a:pt x="0" y="20111"/>
                    </a:lnTo>
                    <a:close/>
                  </a:path>
                </a:pathLst>
              </a:custGeom>
              <a:solidFill>
                <a:srgbClr val="E3EDFF"/>
              </a:solidFill>
              <a:ln w="4687"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5AAE1A5B-4A7C-234C-9022-F37B99972E73}"/>
                  </a:ext>
                </a:extLst>
              </p:cNvPr>
              <p:cNvSpPr/>
              <p:nvPr/>
            </p:nvSpPr>
            <p:spPr>
              <a:xfrm>
                <a:off x="9399218" y="3085933"/>
                <a:ext cx="1819594" cy="20111"/>
              </a:xfrm>
              <a:custGeom>
                <a:avLst/>
                <a:gdLst>
                  <a:gd name="connsiteX0" fmla="*/ 0 w 1819594"/>
                  <a:gd name="connsiteY0" fmla="*/ 0 h 20111"/>
                  <a:gd name="connsiteX1" fmla="*/ 1819594 w 1819594"/>
                  <a:gd name="connsiteY1" fmla="*/ 0 h 20111"/>
                  <a:gd name="connsiteX2" fmla="*/ 1819594 w 1819594"/>
                  <a:gd name="connsiteY2" fmla="*/ 20111 h 20111"/>
                  <a:gd name="connsiteX3" fmla="*/ 0 w 1819594"/>
                  <a:gd name="connsiteY3" fmla="*/ 20111 h 20111"/>
                </a:gdLst>
                <a:ahLst/>
                <a:cxnLst>
                  <a:cxn ang="0">
                    <a:pos x="connsiteX0" y="connsiteY0"/>
                  </a:cxn>
                  <a:cxn ang="0">
                    <a:pos x="connsiteX1" y="connsiteY1"/>
                  </a:cxn>
                  <a:cxn ang="0">
                    <a:pos x="connsiteX2" y="connsiteY2"/>
                  </a:cxn>
                  <a:cxn ang="0">
                    <a:pos x="connsiteX3" y="connsiteY3"/>
                  </a:cxn>
                </a:cxnLst>
                <a:rect l="l" t="t" r="r" b="b"/>
                <a:pathLst>
                  <a:path w="1819594" h="20111">
                    <a:moveTo>
                      <a:pt x="0" y="0"/>
                    </a:moveTo>
                    <a:lnTo>
                      <a:pt x="1819594" y="0"/>
                    </a:lnTo>
                    <a:lnTo>
                      <a:pt x="1819594" y="20111"/>
                    </a:lnTo>
                    <a:lnTo>
                      <a:pt x="0" y="20111"/>
                    </a:lnTo>
                    <a:close/>
                  </a:path>
                </a:pathLst>
              </a:custGeom>
              <a:solidFill>
                <a:srgbClr val="E3EDFF"/>
              </a:solidFill>
              <a:ln w="4687"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C4958945-2810-3FA8-9389-89AE3924DE0F}"/>
                  </a:ext>
                </a:extLst>
              </p:cNvPr>
              <p:cNvSpPr/>
              <p:nvPr/>
            </p:nvSpPr>
            <p:spPr>
              <a:xfrm>
                <a:off x="9399218" y="3525994"/>
                <a:ext cx="1819594" cy="20111"/>
              </a:xfrm>
              <a:custGeom>
                <a:avLst/>
                <a:gdLst>
                  <a:gd name="connsiteX0" fmla="*/ 0 w 1819594"/>
                  <a:gd name="connsiteY0" fmla="*/ 0 h 20111"/>
                  <a:gd name="connsiteX1" fmla="*/ 1819594 w 1819594"/>
                  <a:gd name="connsiteY1" fmla="*/ 0 h 20111"/>
                  <a:gd name="connsiteX2" fmla="*/ 1819594 w 1819594"/>
                  <a:gd name="connsiteY2" fmla="*/ 20111 h 20111"/>
                  <a:gd name="connsiteX3" fmla="*/ 0 w 1819594"/>
                  <a:gd name="connsiteY3" fmla="*/ 20111 h 20111"/>
                </a:gdLst>
                <a:ahLst/>
                <a:cxnLst>
                  <a:cxn ang="0">
                    <a:pos x="connsiteX0" y="connsiteY0"/>
                  </a:cxn>
                  <a:cxn ang="0">
                    <a:pos x="connsiteX1" y="connsiteY1"/>
                  </a:cxn>
                  <a:cxn ang="0">
                    <a:pos x="connsiteX2" y="connsiteY2"/>
                  </a:cxn>
                  <a:cxn ang="0">
                    <a:pos x="connsiteX3" y="connsiteY3"/>
                  </a:cxn>
                </a:cxnLst>
                <a:rect l="l" t="t" r="r" b="b"/>
                <a:pathLst>
                  <a:path w="1819594" h="20111">
                    <a:moveTo>
                      <a:pt x="0" y="0"/>
                    </a:moveTo>
                    <a:lnTo>
                      <a:pt x="1819594" y="0"/>
                    </a:lnTo>
                    <a:lnTo>
                      <a:pt x="1819594" y="20111"/>
                    </a:lnTo>
                    <a:lnTo>
                      <a:pt x="0" y="20111"/>
                    </a:lnTo>
                    <a:close/>
                  </a:path>
                </a:pathLst>
              </a:custGeom>
              <a:solidFill>
                <a:srgbClr val="E3EDFF"/>
              </a:solidFill>
              <a:ln w="4687"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1167C1A2-D3D2-76F9-B529-FFC91B7D5AAD}"/>
                  </a:ext>
                </a:extLst>
              </p:cNvPr>
              <p:cNvSpPr/>
              <p:nvPr/>
            </p:nvSpPr>
            <p:spPr>
              <a:xfrm>
                <a:off x="9399218" y="3966055"/>
                <a:ext cx="1819594" cy="20111"/>
              </a:xfrm>
              <a:custGeom>
                <a:avLst/>
                <a:gdLst>
                  <a:gd name="connsiteX0" fmla="*/ 0 w 1819594"/>
                  <a:gd name="connsiteY0" fmla="*/ 0 h 20111"/>
                  <a:gd name="connsiteX1" fmla="*/ 1819594 w 1819594"/>
                  <a:gd name="connsiteY1" fmla="*/ 0 h 20111"/>
                  <a:gd name="connsiteX2" fmla="*/ 1819594 w 1819594"/>
                  <a:gd name="connsiteY2" fmla="*/ 20111 h 20111"/>
                  <a:gd name="connsiteX3" fmla="*/ 0 w 1819594"/>
                  <a:gd name="connsiteY3" fmla="*/ 20111 h 20111"/>
                </a:gdLst>
                <a:ahLst/>
                <a:cxnLst>
                  <a:cxn ang="0">
                    <a:pos x="connsiteX0" y="connsiteY0"/>
                  </a:cxn>
                  <a:cxn ang="0">
                    <a:pos x="connsiteX1" y="connsiteY1"/>
                  </a:cxn>
                  <a:cxn ang="0">
                    <a:pos x="connsiteX2" y="connsiteY2"/>
                  </a:cxn>
                  <a:cxn ang="0">
                    <a:pos x="connsiteX3" y="connsiteY3"/>
                  </a:cxn>
                </a:cxnLst>
                <a:rect l="l" t="t" r="r" b="b"/>
                <a:pathLst>
                  <a:path w="1819594" h="20111">
                    <a:moveTo>
                      <a:pt x="0" y="0"/>
                    </a:moveTo>
                    <a:lnTo>
                      <a:pt x="1819594" y="0"/>
                    </a:lnTo>
                    <a:lnTo>
                      <a:pt x="1819594" y="20111"/>
                    </a:lnTo>
                    <a:lnTo>
                      <a:pt x="0" y="20111"/>
                    </a:lnTo>
                    <a:close/>
                  </a:path>
                </a:pathLst>
              </a:custGeom>
              <a:solidFill>
                <a:srgbClr val="E3EDFF"/>
              </a:solidFill>
              <a:ln w="4687"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15E3BE0F-399B-D0EC-06B0-D8F34C1BB256}"/>
                  </a:ext>
                </a:extLst>
              </p:cNvPr>
              <p:cNvSpPr/>
              <p:nvPr/>
            </p:nvSpPr>
            <p:spPr>
              <a:xfrm>
                <a:off x="9399218" y="4406070"/>
                <a:ext cx="1819594" cy="20111"/>
              </a:xfrm>
              <a:custGeom>
                <a:avLst/>
                <a:gdLst>
                  <a:gd name="connsiteX0" fmla="*/ 0 w 1819594"/>
                  <a:gd name="connsiteY0" fmla="*/ 0 h 20111"/>
                  <a:gd name="connsiteX1" fmla="*/ 1819594 w 1819594"/>
                  <a:gd name="connsiteY1" fmla="*/ 0 h 20111"/>
                  <a:gd name="connsiteX2" fmla="*/ 1819594 w 1819594"/>
                  <a:gd name="connsiteY2" fmla="*/ 20111 h 20111"/>
                  <a:gd name="connsiteX3" fmla="*/ 0 w 1819594"/>
                  <a:gd name="connsiteY3" fmla="*/ 20111 h 20111"/>
                </a:gdLst>
                <a:ahLst/>
                <a:cxnLst>
                  <a:cxn ang="0">
                    <a:pos x="connsiteX0" y="connsiteY0"/>
                  </a:cxn>
                  <a:cxn ang="0">
                    <a:pos x="connsiteX1" y="connsiteY1"/>
                  </a:cxn>
                  <a:cxn ang="0">
                    <a:pos x="connsiteX2" y="connsiteY2"/>
                  </a:cxn>
                  <a:cxn ang="0">
                    <a:pos x="connsiteX3" y="connsiteY3"/>
                  </a:cxn>
                </a:cxnLst>
                <a:rect l="l" t="t" r="r" b="b"/>
                <a:pathLst>
                  <a:path w="1819594" h="20111">
                    <a:moveTo>
                      <a:pt x="0" y="0"/>
                    </a:moveTo>
                    <a:lnTo>
                      <a:pt x="1819594" y="0"/>
                    </a:lnTo>
                    <a:lnTo>
                      <a:pt x="1819594" y="20111"/>
                    </a:lnTo>
                    <a:lnTo>
                      <a:pt x="0" y="20111"/>
                    </a:lnTo>
                    <a:close/>
                  </a:path>
                </a:pathLst>
              </a:custGeom>
              <a:solidFill>
                <a:srgbClr val="E3EDFF"/>
              </a:solidFill>
              <a:ln w="4687"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0F223FF8-356A-1AD6-396C-EA6CFFE01CDB}"/>
                  </a:ext>
                </a:extLst>
              </p:cNvPr>
              <p:cNvSpPr/>
              <p:nvPr/>
            </p:nvSpPr>
            <p:spPr>
              <a:xfrm>
                <a:off x="9399218" y="4850069"/>
                <a:ext cx="1819594" cy="20111"/>
              </a:xfrm>
              <a:custGeom>
                <a:avLst/>
                <a:gdLst>
                  <a:gd name="connsiteX0" fmla="*/ 0 w 1819594"/>
                  <a:gd name="connsiteY0" fmla="*/ 0 h 20111"/>
                  <a:gd name="connsiteX1" fmla="*/ 1819594 w 1819594"/>
                  <a:gd name="connsiteY1" fmla="*/ 0 h 20111"/>
                  <a:gd name="connsiteX2" fmla="*/ 1819594 w 1819594"/>
                  <a:gd name="connsiteY2" fmla="*/ 20111 h 20111"/>
                  <a:gd name="connsiteX3" fmla="*/ 0 w 1819594"/>
                  <a:gd name="connsiteY3" fmla="*/ 20111 h 20111"/>
                </a:gdLst>
                <a:ahLst/>
                <a:cxnLst>
                  <a:cxn ang="0">
                    <a:pos x="connsiteX0" y="connsiteY0"/>
                  </a:cxn>
                  <a:cxn ang="0">
                    <a:pos x="connsiteX1" y="connsiteY1"/>
                  </a:cxn>
                  <a:cxn ang="0">
                    <a:pos x="connsiteX2" y="connsiteY2"/>
                  </a:cxn>
                  <a:cxn ang="0">
                    <a:pos x="connsiteX3" y="connsiteY3"/>
                  </a:cxn>
                </a:cxnLst>
                <a:rect l="l" t="t" r="r" b="b"/>
                <a:pathLst>
                  <a:path w="1819594" h="20111">
                    <a:moveTo>
                      <a:pt x="0" y="0"/>
                    </a:moveTo>
                    <a:lnTo>
                      <a:pt x="1819594" y="0"/>
                    </a:lnTo>
                    <a:lnTo>
                      <a:pt x="1819594" y="20111"/>
                    </a:lnTo>
                    <a:lnTo>
                      <a:pt x="0" y="20111"/>
                    </a:lnTo>
                    <a:close/>
                  </a:path>
                </a:pathLst>
              </a:custGeom>
              <a:solidFill>
                <a:srgbClr val="E3EDFF"/>
              </a:solidFill>
              <a:ln w="4687"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5BCE2C32-8833-E501-CF6D-971043FD0BD2}"/>
                  </a:ext>
                </a:extLst>
              </p:cNvPr>
              <p:cNvSpPr/>
              <p:nvPr/>
            </p:nvSpPr>
            <p:spPr>
              <a:xfrm>
                <a:off x="9401984" y="2186965"/>
                <a:ext cx="1781012" cy="56396"/>
              </a:xfrm>
              <a:custGeom>
                <a:avLst/>
                <a:gdLst>
                  <a:gd name="connsiteX0" fmla="*/ 0 w 1781012"/>
                  <a:gd name="connsiteY0" fmla="*/ 0 h 56396"/>
                  <a:gd name="connsiteX1" fmla="*/ 1781013 w 1781012"/>
                  <a:gd name="connsiteY1" fmla="*/ 0 h 56396"/>
                  <a:gd name="connsiteX2" fmla="*/ 1781013 w 1781012"/>
                  <a:gd name="connsiteY2" fmla="*/ 56396 h 56396"/>
                  <a:gd name="connsiteX3" fmla="*/ 0 w 1781012"/>
                  <a:gd name="connsiteY3" fmla="*/ 56396 h 56396"/>
                </a:gdLst>
                <a:ahLst/>
                <a:cxnLst>
                  <a:cxn ang="0">
                    <a:pos x="connsiteX0" y="connsiteY0"/>
                  </a:cxn>
                  <a:cxn ang="0">
                    <a:pos x="connsiteX1" y="connsiteY1"/>
                  </a:cxn>
                  <a:cxn ang="0">
                    <a:pos x="connsiteX2" y="connsiteY2"/>
                  </a:cxn>
                  <a:cxn ang="0">
                    <a:pos x="connsiteX3" y="connsiteY3"/>
                  </a:cxn>
                </a:cxnLst>
                <a:rect l="l" t="t" r="r" b="b"/>
                <a:pathLst>
                  <a:path w="1781012" h="56396">
                    <a:moveTo>
                      <a:pt x="0" y="0"/>
                    </a:moveTo>
                    <a:lnTo>
                      <a:pt x="1781013" y="0"/>
                    </a:lnTo>
                    <a:lnTo>
                      <a:pt x="1781013" y="56396"/>
                    </a:lnTo>
                    <a:lnTo>
                      <a:pt x="0" y="56396"/>
                    </a:lnTo>
                    <a:close/>
                  </a:path>
                </a:pathLst>
              </a:custGeom>
              <a:solidFill>
                <a:srgbClr val="839AC4"/>
              </a:solidFill>
              <a:ln w="4687"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39CDF7D2-3B78-B8D3-7CC8-D5F2D3CB9F92}"/>
                  </a:ext>
                </a:extLst>
              </p:cNvPr>
              <p:cNvSpPr/>
              <p:nvPr/>
            </p:nvSpPr>
            <p:spPr>
              <a:xfrm>
                <a:off x="9989623" y="2057202"/>
                <a:ext cx="167829" cy="129810"/>
              </a:xfrm>
              <a:custGeom>
                <a:avLst/>
                <a:gdLst>
                  <a:gd name="connsiteX0" fmla="*/ 0 w 167829"/>
                  <a:gd name="connsiteY0" fmla="*/ 0 h 129810"/>
                  <a:gd name="connsiteX1" fmla="*/ 167830 w 167829"/>
                  <a:gd name="connsiteY1" fmla="*/ 0 h 129810"/>
                  <a:gd name="connsiteX2" fmla="*/ 167830 w 167829"/>
                  <a:gd name="connsiteY2" fmla="*/ 129810 h 129810"/>
                  <a:gd name="connsiteX3" fmla="*/ 0 w 167829"/>
                  <a:gd name="connsiteY3" fmla="*/ 129810 h 129810"/>
                </a:gdLst>
                <a:ahLst/>
                <a:cxnLst>
                  <a:cxn ang="0">
                    <a:pos x="connsiteX0" y="connsiteY0"/>
                  </a:cxn>
                  <a:cxn ang="0">
                    <a:pos x="connsiteX1" y="connsiteY1"/>
                  </a:cxn>
                  <a:cxn ang="0">
                    <a:pos x="connsiteX2" y="connsiteY2"/>
                  </a:cxn>
                  <a:cxn ang="0">
                    <a:pos x="connsiteX3" y="connsiteY3"/>
                  </a:cxn>
                </a:cxnLst>
                <a:rect l="l" t="t" r="r" b="b"/>
                <a:pathLst>
                  <a:path w="167829" h="129810">
                    <a:moveTo>
                      <a:pt x="0" y="0"/>
                    </a:moveTo>
                    <a:lnTo>
                      <a:pt x="167830" y="0"/>
                    </a:lnTo>
                    <a:lnTo>
                      <a:pt x="167830" y="129810"/>
                    </a:lnTo>
                    <a:lnTo>
                      <a:pt x="0" y="129810"/>
                    </a:lnTo>
                    <a:close/>
                  </a:path>
                </a:pathLst>
              </a:custGeom>
              <a:solidFill>
                <a:srgbClr val="DADDE3"/>
              </a:solidFill>
              <a:ln w="4687"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29B7C705-B59C-145F-3B9F-832512A98715}"/>
                  </a:ext>
                </a:extLst>
              </p:cNvPr>
              <p:cNvSpPr/>
              <p:nvPr/>
            </p:nvSpPr>
            <p:spPr>
              <a:xfrm>
                <a:off x="10215162" y="2139804"/>
                <a:ext cx="114058" cy="47208"/>
              </a:xfrm>
              <a:custGeom>
                <a:avLst/>
                <a:gdLst>
                  <a:gd name="connsiteX0" fmla="*/ 0 w 114058"/>
                  <a:gd name="connsiteY0" fmla="*/ 0 h 47208"/>
                  <a:gd name="connsiteX1" fmla="*/ 114058 w 114058"/>
                  <a:gd name="connsiteY1" fmla="*/ 0 h 47208"/>
                  <a:gd name="connsiteX2" fmla="*/ 114058 w 114058"/>
                  <a:gd name="connsiteY2" fmla="*/ 47208 h 47208"/>
                  <a:gd name="connsiteX3" fmla="*/ 0 w 114058"/>
                  <a:gd name="connsiteY3" fmla="*/ 47208 h 47208"/>
                </a:gdLst>
                <a:ahLst/>
                <a:cxnLst>
                  <a:cxn ang="0">
                    <a:pos x="connsiteX0" y="connsiteY0"/>
                  </a:cxn>
                  <a:cxn ang="0">
                    <a:pos x="connsiteX1" y="connsiteY1"/>
                  </a:cxn>
                  <a:cxn ang="0">
                    <a:pos x="connsiteX2" y="connsiteY2"/>
                  </a:cxn>
                  <a:cxn ang="0">
                    <a:pos x="connsiteX3" y="connsiteY3"/>
                  </a:cxn>
                </a:cxnLst>
                <a:rect l="l" t="t" r="r" b="b"/>
                <a:pathLst>
                  <a:path w="114058" h="47208">
                    <a:moveTo>
                      <a:pt x="0" y="0"/>
                    </a:moveTo>
                    <a:lnTo>
                      <a:pt x="114058" y="0"/>
                    </a:lnTo>
                    <a:lnTo>
                      <a:pt x="114058" y="47208"/>
                    </a:lnTo>
                    <a:lnTo>
                      <a:pt x="0" y="47208"/>
                    </a:lnTo>
                    <a:close/>
                  </a:path>
                </a:pathLst>
              </a:custGeom>
              <a:solidFill>
                <a:srgbClr val="DADDE3"/>
              </a:solidFill>
              <a:ln w="4687" cap="flat">
                <a:noFill/>
                <a:prstDash val="solid"/>
                <a:miter/>
              </a:ln>
            </p:spPr>
            <p:txBody>
              <a:bodyPr rtlCol="0" anchor="ctr"/>
              <a:lstStyle/>
              <a:p>
                <a:endParaRPr lang="en-US"/>
              </a:p>
            </p:txBody>
          </p:sp>
          <p:grpSp>
            <p:nvGrpSpPr>
              <p:cNvPr id="355" name="Graphic 2">
                <a:extLst>
                  <a:ext uri="{FF2B5EF4-FFF2-40B4-BE49-F238E27FC236}">
                    <a16:creationId xmlns:a16="http://schemas.microsoft.com/office/drawing/2014/main" id="{18783117-264F-20FC-ADCF-5D43AEE0026F}"/>
                  </a:ext>
                </a:extLst>
              </p:cNvPr>
              <p:cNvGrpSpPr/>
              <p:nvPr/>
            </p:nvGrpSpPr>
            <p:grpSpPr>
              <a:xfrm>
                <a:off x="9581909" y="2354936"/>
                <a:ext cx="115558" cy="156578"/>
                <a:chOff x="9581909" y="2354936"/>
                <a:chExt cx="115558" cy="156578"/>
              </a:xfrm>
            </p:grpSpPr>
            <p:sp>
              <p:nvSpPr>
                <p:cNvPr id="356" name="Freeform: Shape 355">
                  <a:extLst>
                    <a:ext uri="{FF2B5EF4-FFF2-40B4-BE49-F238E27FC236}">
                      <a16:creationId xmlns:a16="http://schemas.microsoft.com/office/drawing/2014/main" id="{7EB82FB2-B28C-B5FF-4EDF-2C553B967C54}"/>
                    </a:ext>
                  </a:extLst>
                </p:cNvPr>
                <p:cNvSpPr/>
                <p:nvPr/>
              </p:nvSpPr>
              <p:spPr>
                <a:xfrm>
                  <a:off x="9585894" y="2358920"/>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31BB02B4-59EF-1838-2FA9-3BB161C4257F}"/>
                    </a:ext>
                  </a:extLst>
                </p:cNvPr>
                <p:cNvSpPr/>
                <p:nvPr/>
              </p:nvSpPr>
              <p:spPr>
                <a:xfrm>
                  <a:off x="9581909" y="2354936"/>
                  <a:ext cx="115558" cy="156578"/>
                </a:xfrm>
                <a:custGeom>
                  <a:avLst/>
                  <a:gdLst>
                    <a:gd name="connsiteX0" fmla="*/ 7923 w 115558"/>
                    <a:gd name="connsiteY0" fmla="*/ 148656 h 156578"/>
                    <a:gd name="connsiteX1" fmla="*/ 107589 w 115558"/>
                    <a:gd name="connsiteY1" fmla="*/ 148656 h 156578"/>
                    <a:gd name="connsiteX2" fmla="*/ 107589 w 115558"/>
                    <a:gd name="connsiteY2" fmla="*/ 7923 h 156578"/>
                    <a:gd name="connsiteX3" fmla="*/ 7923 w 115558"/>
                    <a:gd name="connsiteY3" fmla="*/ 7923 h 156578"/>
                    <a:gd name="connsiteX4" fmla="*/ 7923 w 115558"/>
                    <a:gd name="connsiteY4" fmla="*/ 148656 h 156578"/>
                    <a:gd name="connsiteX5" fmla="*/ 7923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9 w 115558"/>
                    <a:gd name="connsiteY9" fmla="*/ 0 h 156578"/>
                    <a:gd name="connsiteX10" fmla="*/ 115559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3" y="148656"/>
                      </a:moveTo>
                      <a:lnTo>
                        <a:pt x="107589" y="148656"/>
                      </a:lnTo>
                      <a:lnTo>
                        <a:pt x="107589" y="7923"/>
                      </a:lnTo>
                      <a:lnTo>
                        <a:pt x="7923" y="7923"/>
                      </a:lnTo>
                      <a:lnTo>
                        <a:pt x="7923" y="148656"/>
                      </a:lnTo>
                      <a:lnTo>
                        <a:pt x="7923" y="148656"/>
                      </a:lnTo>
                      <a:close/>
                      <a:moveTo>
                        <a:pt x="111574" y="156579"/>
                      </a:moveTo>
                      <a:lnTo>
                        <a:pt x="0" y="156579"/>
                      </a:lnTo>
                      <a:lnTo>
                        <a:pt x="0" y="0"/>
                      </a:lnTo>
                      <a:lnTo>
                        <a:pt x="115559" y="0"/>
                      </a:lnTo>
                      <a:lnTo>
                        <a:pt x="115559"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F1FA5BFC-A711-E7F6-6919-F6FD46E82BFF}"/>
                    </a:ext>
                  </a:extLst>
                </p:cNvPr>
                <p:cNvSpPr/>
                <p:nvPr/>
              </p:nvSpPr>
              <p:spPr>
                <a:xfrm>
                  <a:off x="9583831" y="2398534"/>
                  <a:ext cx="111808" cy="8016"/>
                </a:xfrm>
                <a:custGeom>
                  <a:avLst/>
                  <a:gdLst>
                    <a:gd name="connsiteX0" fmla="*/ 0 w 111808"/>
                    <a:gd name="connsiteY0" fmla="*/ 0 h 8016"/>
                    <a:gd name="connsiteX1" fmla="*/ 111808 w 111808"/>
                    <a:gd name="connsiteY1" fmla="*/ 0 h 8016"/>
                    <a:gd name="connsiteX2" fmla="*/ 111808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359" name="Graphic 2">
                <a:extLst>
                  <a:ext uri="{FF2B5EF4-FFF2-40B4-BE49-F238E27FC236}">
                    <a16:creationId xmlns:a16="http://schemas.microsoft.com/office/drawing/2014/main" id="{7831AEA3-47D6-3076-13BD-DA74300022D4}"/>
                  </a:ext>
                </a:extLst>
              </p:cNvPr>
              <p:cNvGrpSpPr/>
              <p:nvPr/>
            </p:nvGrpSpPr>
            <p:grpSpPr>
              <a:xfrm>
                <a:off x="9581815" y="2791856"/>
                <a:ext cx="115512" cy="156578"/>
                <a:chOff x="9581815" y="2791856"/>
                <a:chExt cx="115512" cy="156578"/>
              </a:xfrm>
            </p:grpSpPr>
            <p:sp>
              <p:nvSpPr>
                <p:cNvPr id="360" name="Freeform: Shape 359">
                  <a:extLst>
                    <a:ext uri="{FF2B5EF4-FFF2-40B4-BE49-F238E27FC236}">
                      <a16:creationId xmlns:a16="http://schemas.microsoft.com/office/drawing/2014/main" id="{AF0ECDF9-586C-57D2-7616-E68AB6AB9963}"/>
                    </a:ext>
                  </a:extLst>
                </p:cNvPr>
                <p:cNvSpPr/>
                <p:nvPr/>
              </p:nvSpPr>
              <p:spPr>
                <a:xfrm>
                  <a:off x="9585800" y="2795841"/>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836F5D6D-A260-FADF-D15B-B9B361AEA693}"/>
                    </a:ext>
                  </a:extLst>
                </p:cNvPr>
                <p:cNvSpPr/>
                <p:nvPr/>
              </p:nvSpPr>
              <p:spPr>
                <a:xfrm>
                  <a:off x="9581815" y="2791856"/>
                  <a:ext cx="115512" cy="156578"/>
                </a:xfrm>
                <a:custGeom>
                  <a:avLst/>
                  <a:gdLst>
                    <a:gd name="connsiteX0" fmla="*/ 7923 w 115512"/>
                    <a:gd name="connsiteY0" fmla="*/ 148656 h 156578"/>
                    <a:gd name="connsiteX1" fmla="*/ 107590 w 115512"/>
                    <a:gd name="connsiteY1" fmla="*/ 148656 h 156578"/>
                    <a:gd name="connsiteX2" fmla="*/ 107590 w 115512"/>
                    <a:gd name="connsiteY2" fmla="*/ 7923 h 156578"/>
                    <a:gd name="connsiteX3" fmla="*/ 7923 w 115512"/>
                    <a:gd name="connsiteY3" fmla="*/ 7923 h 156578"/>
                    <a:gd name="connsiteX4" fmla="*/ 7923 w 115512"/>
                    <a:gd name="connsiteY4" fmla="*/ 148656 h 156578"/>
                    <a:gd name="connsiteX5" fmla="*/ 7923 w 115512"/>
                    <a:gd name="connsiteY5" fmla="*/ 148656 h 156578"/>
                    <a:gd name="connsiteX6" fmla="*/ 111574 w 115512"/>
                    <a:gd name="connsiteY6" fmla="*/ 156579 h 156578"/>
                    <a:gd name="connsiteX7" fmla="*/ 0 w 115512"/>
                    <a:gd name="connsiteY7" fmla="*/ 156579 h 156578"/>
                    <a:gd name="connsiteX8" fmla="*/ 0 w 115512"/>
                    <a:gd name="connsiteY8" fmla="*/ 0 h 156578"/>
                    <a:gd name="connsiteX9" fmla="*/ 115512 w 115512"/>
                    <a:gd name="connsiteY9" fmla="*/ 0 h 156578"/>
                    <a:gd name="connsiteX10" fmla="*/ 115512 w 115512"/>
                    <a:gd name="connsiteY10" fmla="*/ 156579 h 156578"/>
                    <a:gd name="connsiteX11" fmla="*/ 111574 w 115512"/>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12" h="156578">
                      <a:moveTo>
                        <a:pt x="7923" y="148656"/>
                      </a:moveTo>
                      <a:lnTo>
                        <a:pt x="107590" y="148656"/>
                      </a:lnTo>
                      <a:lnTo>
                        <a:pt x="107590" y="7923"/>
                      </a:lnTo>
                      <a:lnTo>
                        <a:pt x="7923" y="7923"/>
                      </a:lnTo>
                      <a:lnTo>
                        <a:pt x="7923" y="148656"/>
                      </a:lnTo>
                      <a:lnTo>
                        <a:pt x="7923" y="148656"/>
                      </a:lnTo>
                      <a:close/>
                      <a:moveTo>
                        <a:pt x="111574" y="156579"/>
                      </a:moveTo>
                      <a:lnTo>
                        <a:pt x="0" y="156579"/>
                      </a:lnTo>
                      <a:lnTo>
                        <a:pt x="0" y="0"/>
                      </a:lnTo>
                      <a:lnTo>
                        <a:pt x="115512" y="0"/>
                      </a:lnTo>
                      <a:lnTo>
                        <a:pt x="115512"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A328EFAD-1F0F-D8CA-3FFC-A44850D8FD96}"/>
                    </a:ext>
                  </a:extLst>
                </p:cNvPr>
                <p:cNvSpPr/>
                <p:nvPr/>
              </p:nvSpPr>
              <p:spPr>
                <a:xfrm>
                  <a:off x="9583784" y="2835454"/>
                  <a:ext cx="111808" cy="8016"/>
                </a:xfrm>
                <a:custGeom>
                  <a:avLst/>
                  <a:gdLst>
                    <a:gd name="connsiteX0" fmla="*/ 0 w 111808"/>
                    <a:gd name="connsiteY0" fmla="*/ 0 h 8016"/>
                    <a:gd name="connsiteX1" fmla="*/ 111808 w 111808"/>
                    <a:gd name="connsiteY1" fmla="*/ 0 h 8016"/>
                    <a:gd name="connsiteX2" fmla="*/ 111808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363" name="Graphic 2">
                <a:extLst>
                  <a:ext uri="{FF2B5EF4-FFF2-40B4-BE49-F238E27FC236}">
                    <a16:creationId xmlns:a16="http://schemas.microsoft.com/office/drawing/2014/main" id="{C5059310-68C6-0139-D838-CC700F9E3BB5}"/>
                  </a:ext>
                </a:extLst>
              </p:cNvPr>
              <p:cNvGrpSpPr/>
              <p:nvPr/>
            </p:nvGrpSpPr>
            <p:grpSpPr>
              <a:xfrm>
                <a:off x="9581815" y="3232761"/>
                <a:ext cx="115512" cy="156578"/>
                <a:chOff x="9581815" y="3232761"/>
                <a:chExt cx="115512" cy="156578"/>
              </a:xfrm>
            </p:grpSpPr>
            <p:sp>
              <p:nvSpPr>
                <p:cNvPr id="364" name="Freeform: Shape 363">
                  <a:extLst>
                    <a:ext uri="{FF2B5EF4-FFF2-40B4-BE49-F238E27FC236}">
                      <a16:creationId xmlns:a16="http://schemas.microsoft.com/office/drawing/2014/main" id="{709B7472-07A4-2900-3248-77644FF9FA2B}"/>
                    </a:ext>
                  </a:extLst>
                </p:cNvPr>
                <p:cNvSpPr/>
                <p:nvPr/>
              </p:nvSpPr>
              <p:spPr>
                <a:xfrm>
                  <a:off x="9585800" y="3236699"/>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98E04AEC-70EA-3259-7C44-9A53617C80B1}"/>
                    </a:ext>
                  </a:extLst>
                </p:cNvPr>
                <p:cNvSpPr/>
                <p:nvPr/>
              </p:nvSpPr>
              <p:spPr>
                <a:xfrm>
                  <a:off x="9581815" y="3232761"/>
                  <a:ext cx="115512" cy="156578"/>
                </a:xfrm>
                <a:custGeom>
                  <a:avLst/>
                  <a:gdLst>
                    <a:gd name="connsiteX0" fmla="*/ 7923 w 115512"/>
                    <a:gd name="connsiteY0" fmla="*/ 148609 h 156578"/>
                    <a:gd name="connsiteX1" fmla="*/ 107590 w 115512"/>
                    <a:gd name="connsiteY1" fmla="*/ 148609 h 156578"/>
                    <a:gd name="connsiteX2" fmla="*/ 107590 w 115512"/>
                    <a:gd name="connsiteY2" fmla="*/ 7876 h 156578"/>
                    <a:gd name="connsiteX3" fmla="*/ 7923 w 115512"/>
                    <a:gd name="connsiteY3" fmla="*/ 7876 h 156578"/>
                    <a:gd name="connsiteX4" fmla="*/ 7923 w 115512"/>
                    <a:gd name="connsiteY4" fmla="*/ 148609 h 156578"/>
                    <a:gd name="connsiteX5" fmla="*/ 7923 w 115512"/>
                    <a:gd name="connsiteY5" fmla="*/ 148609 h 156578"/>
                    <a:gd name="connsiteX6" fmla="*/ 111574 w 115512"/>
                    <a:gd name="connsiteY6" fmla="*/ 156579 h 156578"/>
                    <a:gd name="connsiteX7" fmla="*/ 0 w 115512"/>
                    <a:gd name="connsiteY7" fmla="*/ 156579 h 156578"/>
                    <a:gd name="connsiteX8" fmla="*/ 0 w 115512"/>
                    <a:gd name="connsiteY8" fmla="*/ 0 h 156578"/>
                    <a:gd name="connsiteX9" fmla="*/ 115512 w 115512"/>
                    <a:gd name="connsiteY9" fmla="*/ 0 h 156578"/>
                    <a:gd name="connsiteX10" fmla="*/ 115512 w 115512"/>
                    <a:gd name="connsiteY10" fmla="*/ 156579 h 156578"/>
                    <a:gd name="connsiteX11" fmla="*/ 111574 w 115512"/>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12" h="156578">
                      <a:moveTo>
                        <a:pt x="7923" y="148609"/>
                      </a:moveTo>
                      <a:lnTo>
                        <a:pt x="107590" y="148609"/>
                      </a:lnTo>
                      <a:lnTo>
                        <a:pt x="107590" y="7876"/>
                      </a:lnTo>
                      <a:lnTo>
                        <a:pt x="7923" y="7876"/>
                      </a:lnTo>
                      <a:lnTo>
                        <a:pt x="7923" y="148609"/>
                      </a:lnTo>
                      <a:lnTo>
                        <a:pt x="7923" y="148609"/>
                      </a:lnTo>
                      <a:close/>
                      <a:moveTo>
                        <a:pt x="111574" y="156579"/>
                      </a:moveTo>
                      <a:lnTo>
                        <a:pt x="0" y="156579"/>
                      </a:lnTo>
                      <a:lnTo>
                        <a:pt x="0" y="0"/>
                      </a:lnTo>
                      <a:lnTo>
                        <a:pt x="115512" y="0"/>
                      </a:lnTo>
                      <a:lnTo>
                        <a:pt x="115512"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A7969347-F703-F4AE-F58E-17AB32DBEDD6}"/>
                    </a:ext>
                  </a:extLst>
                </p:cNvPr>
                <p:cNvSpPr/>
                <p:nvPr/>
              </p:nvSpPr>
              <p:spPr>
                <a:xfrm>
                  <a:off x="9583784" y="3276359"/>
                  <a:ext cx="111808" cy="8016"/>
                </a:xfrm>
                <a:custGeom>
                  <a:avLst/>
                  <a:gdLst>
                    <a:gd name="connsiteX0" fmla="*/ 0 w 111808"/>
                    <a:gd name="connsiteY0" fmla="*/ 0 h 8016"/>
                    <a:gd name="connsiteX1" fmla="*/ 111808 w 111808"/>
                    <a:gd name="connsiteY1" fmla="*/ 0 h 8016"/>
                    <a:gd name="connsiteX2" fmla="*/ 111808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367" name="Graphic 2">
                <a:extLst>
                  <a:ext uri="{FF2B5EF4-FFF2-40B4-BE49-F238E27FC236}">
                    <a16:creationId xmlns:a16="http://schemas.microsoft.com/office/drawing/2014/main" id="{53C11343-45BD-F271-9A83-052EFFE0CF11}"/>
                  </a:ext>
                </a:extLst>
              </p:cNvPr>
              <p:cNvGrpSpPr/>
              <p:nvPr/>
            </p:nvGrpSpPr>
            <p:grpSpPr>
              <a:xfrm>
                <a:off x="9581815" y="3672775"/>
                <a:ext cx="115512" cy="156578"/>
                <a:chOff x="9581815" y="3672775"/>
                <a:chExt cx="115512" cy="156578"/>
              </a:xfrm>
            </p:grpSpPr>
            <p:sp>
              <p:nvSpPr>
                <p:cNvPr id="368" name="Freeform: Shape 367">
                  <a:extLst>
                    <a:ext uri="{FF2B5EF4-FFF2-40B4-BE49-F238E27FC236}">
                      <a16:creationId xmlns:a16="http://schemas.microsoft.com/office/drawing/2014/main" id="{A841C85E-3415-731A-CEA5-1CF6B0CBB5C4}"/>
                    </a:ext>
                  </a:extLst>
                </p:cNvPr>
                <p:cNvSpPr/>
                <p:nvPr/>
              </p:nvSpPr>
              <p:spPr>
                <a:xfrm>
                  <a:off x="9585800" y="3676760"/>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18474029-EA0E-C158-3E73-5B6F9831E5A2}"/>
                    </a:ext>
                  </a:extLst>
                </p:cNvPr>
                <p:cNvSpPr/>
                <p:nvPr/>
              </p:nvSpPr>
              <p:spPr>
                <a:xfrm>
                  <a:off x="9581815" y="3672775"/>
                  <a:ext cx="115512" cy="156578"/>
                </a:xfrm>
                <a:custGeom>
                  <a:avLst/>
                  <a:gdLst>
                    <a:gd name="connsiteX0" fmla="*/ 7923 w 115512"/>
                    <a:gd name="connsiteY0" fmla="*/ 148656 h 156578"/>
                    <a:gd name="connsiteX1" fmla="*/ 107590 w 115512"/>
                    <a:gd name="connsiteY1" fmla="*/ 148656 h 156578"/>
                    <a:gd name="connsiteX2" fmla="*/ 107590 w 115512"/>
                    <a:gd name="connsiteY2" fmla="*/ 7923 h 156578"/>
                    <a:gd name="connsiteX3" fmla="*/ 7923 w 115512"/>
                    <a:gd name="connsiteY3" fmla="*/ 7923 h 156578"/>
                    <a:gd name="connsiteX4" fmla="*/ 7923 w 115512"/>
                    <a:gd name="connsiteY4" fmla="*/ 148656 h 156578"/>
                    <a:gd name="connsiteX5" fmla="*/ 7923 w 115512"/>
                    <a:gd name="connsiteY5" fmla="*/ 148656 h 156578"/>
                    <a:gd name="connsiteX6" fmla="*/ 111574 w 115512"/>
                    <a:gd name="connsiteY6" fmla="*/ 156579 h 156578"/>
                    <a:gd name="connsiteX7" fmla="*/ 0 w 115512"/>
                    <a:gd name="connsiteY7" fmla="*/ 156579 h 156578"/>
                    <a:gd name="connsiteX8" fmla="*/ 0 w 115512"/>
                    <a:gd name="connsiteY8" fmla="*/ 0 h 156578"/>
                    <a:gd name="connsiteX9" fmla="*/ 115512 w 115512"/>
                    <a:gd name="connsiteY9" fmla="*/ 0 h 156578"/>
                    <a:gd name="connsiteX10" fmla="*/ 115512 w 115512"/>
                    <a:gd name="connsiteY10" fmla="*/ 156579 h 156578"/>
                    <a:gd name="connsiteX11" fmla="*/ 111574 w 115512"/>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12" h="156578">
                      <a:moveTo>
                        <a:pt x="7923" y="148656"/>
                      </a:moveTo>
                      <a:lnTo>
                        <a:pt x="107590" y="148656"/>
                      </a:lnTo>
                      <a:lnTo>
                        <a:pt x="107590" y="7923"/>
                      </a:lnTo>
                      <a:lnTo>
                        <a:pt x="7923" y="7923"/>
                      </a:lnTo>
                      <a:lnTo>
                        <a:pt x="7923" y="148656"/>
                      </a:lnTo>
                      <a:lnTo>
                        <a:pt x="7923" y="148656"/>
                      </a:lnTo>
                      <a:close/>
                      <a:moveTo>
                        <a:pt x="111574" y="156579"/>
                      </a:moveTo>
                      <a:lnTo>
                        <a:pt x="0" y="156579"/>
                      </a:lnTo>
                      <a:lnTo>
                        <a:pt x="0" y="0"/>
                      </a:lnTo>
                      <a:lnTo>
                        <a:pt x="115512" y="0"/>
                      </a:lnTo>
                      <a:lnTo>
                        <a:pt x="115512"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CF70EC9A-300A-3E8B-BEBF-6D77965A32A2}"/>
                    </a:ext>
                  </a:extLst>
                </p:cNvPr>
                <p:cNvSpPr/>
                <p:nvPr/>
              </p:nvSpPr>
              <p:spPr>
                <a:xfrm>
                  <a:off x="9583784" y="3716373"/>
                  <a:ext cx="111808" cy="8016"/>
                </a:xfrm>
                <a:custGeom>
                  <a:avLst/>
                  <a:gdLst>
                    <a:gd name="connsiteX0" fmla="*/ 0 w 111808"/>
                    <a:gd name="connsiteY0" fmla="*/ 0 h 8016"/>
                    <a:gd name="connsiteX1" fmla="*/ 111808 w 111808"/>
                    <a:gd name="connsiteY1" fmla="*/ 0 h 8016"/>
                    <a:gd name="connsiteX2" fmla="*/ 111808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371" name="Graphic 2">
                <a:extLst>
                  <a:ext uri="{FF2B5EF4-FFF2-40B4-BE49-F238E27FC236}">
                    <a16:creationId xmlns:a16="http://schemas.microsoft.com/office/drawing/2014/main" id="{DA865B1D-71FB-E4B8-66D8-C772AC9D06F2}"/>
                  </a:ext>
                </a:extLst>
              </p:cNvPr>
              <p:cNvGrpSpPr/>
              <p:nvPr/>
            </p:nvGrpSpPr>
            <p:grpSpPr>
              <a:xfrm>
                <a:off x="9581815" y="4114149"/>
                <a:ext cx="115512" cy="156578"/>
                <a:chOff x="9581815" y="4114149"/>
                <a:chExt cx="115512" cy="156578"/>
              </a:xfrm>
            </p:grpSpPr>
            <p:sp>
              <p:nvSpPr>
                <p:cNvPr id="372" name="Freeform: Shape 371">
                  <a:extLst>
                    <a:ext uri="{FF2B5EF4-FFF2-40B4-BE49-F238E27FC236}">
                      <a16:creationId xmlns:a16="http://schemas.microsoft.com/office/drawing/2014/main" id="{19E573F5-D98C-16F6-32C8-C8CA9D3E016E}"/>
                    </a:ext>
                  </a:extLst>
                </p:cNvPr>
                <p:cNvSpPr/>
                <p:nvPr/>
              </p:nvSpPr>
              <p:spPr>
                <a:xfrm>
                  <a:off x="9585800" y="4118087"/>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EE55209D-0A56-E4E2-ACE0-FAD2DA2F8A0E}"/>
                    </a:ext>
                  </a:extLst>
                </p:cNvPr>
                <p:cNvSpPr/>
                <p:nvPr/>
              </p:nvSpPr>
              <p:spPr>
                <a:xfrm>
                  <a:off x="9581815" y="4114149"/>
                  <a:ext cx="115512" cy="156578"/>
                </a:xfrm>
                <a:custGeom>
                  <a:avLst/>
                  <a:gdLst>
                    <a:gd name="connsiteX0" fmla="*/ 7923 w 115512"/>
                    <a:gd name="connsiteY0" fmla="*/ 148656 h 156578"/>
                    <a:gd name="connsiteX1" fmla="*/ 107590 w 115512"/>
                    <a:gd name="connsiteY1" fmla="*/ 148656 h 156578"/>
                    <a:gd name="connsiteX2" fmla="*/ 107590 w 115512"/>
                    <a:gd name="connsiteY2" fmla="*/ 7923 h 156578"/>
                    <a:gd name="connsiteX3" fmla="*/ 7923 w 115512"/>
                    <a:gd name="connsiteY3" fmla="*/ 7923 h 156578"/>
                    <a:gd name="connsiteX4" fmla="*/ 7923 w 115512"/>
                    <a:gd name="connsiteY4" fmla="*/ 148656 h 156578"/>
                    <a:gd name="connsiteX5" fmla="*/ 7923 w 115512"/>
                    <a:gd name="connsiteY5" fmla="*/ 148656 h 156578"/>
                    <a:gd name="connsiteX6" fmla="*/ 111574 w 115512"/>
                    <a:gd name="connsiteY6" fmla="*/ 156579 h 156578"/>
                    <a:gd name="connsiteX7" fmla="*/ 0 w 115512"/>
                    <a:gd name="connsiteY7" fmla="*/ 156579 h 156578"/>
                    <a:gd name="connsiteX8" fmla="*/ 0 w 115512"/>
                    <a:gd name="connsiteY8" fmla="*/ 0 h 156578"/>
                    <a:gd name="connsiteX9" fmla="*/ 115512 w 115512"/>
                    <a:gd name="connsiteY9" fmla="*/ 0 h 156578"/>
                    <a:gd name="connsiteX10" fmla="*/ 115512 w 115512"/>
                    <a:gd name="connsiteY10" fmla="*/ 156579 h 156578"/>
                    <a:gd name="connsiteX11" fmla="*/ 111574 w 115512"/>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12" h="156578">
                      <a:moveTo>
                        <a:pt x="7923" y="148656"/>
                      </a:moveTo>
                      <a:lnTo>
                        <a:pt x="107590" y="148656"/>
                      </a:lnTo>
                      <a:lnTo>
                        <a:pt x="107590" y="7923"/>
                      </a:lnTo>
                      <a:lnTo>
                        <a:pt x="7923" y="7923"/>
                      </a:lnTo>
                      <a:lnTo>
                        <a:pt x="7923" y="148656"/>
                      </a:lnTo>
                      <a:lnTo>
                        <a:pt x="7923" y="148656"/>
                      </a:lnTo>
                      <a:close/>
                      <a:moveTo>
                        <a:pt x="111574" y="156579"/>
                      </a:moveTo>
                      <a:lnTo>
                        <a:pt x="0" y="156579"/>
                      </a:lnTo>
                      <a:lnTo>
                        <a:pt x="0" y="0"/>
                      </a:lnTo>
                      <a:lnTo>
                        <a:pt x="115512" y="0"/>
                      </a:lnTo>
                      <a:lnTo>
                        <a:pt x="115512"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AEC7B609-568E-255B-E292-103C919C8B0C}"/>
                    </a:ext>
                  </a:extLst>
                </p:cNvPr>
                <p:cNvSpPr/>
                <p:nvPr/>
              </p:nvSpPr>
              <p:spPr>
                <a:xfrm>
                  <a:off x="9583784" y="4157747"/>
                  <a:ext cx="111808" cy="8016"/>
                </a:xfrm>
                <a:custGeom>
                  <a:avLst/>
                  <a:gdLst>
                    <a:gd name="connsiteX0" fmla="*/ 0 w 111808"/>
                    <a:gd name="connsiteY0" fmla="*/ 0 h 8016"/>
                    <a:gd name="connsiteX1" fmla="*/ 111808 w 111808"/>
                    <a:gd name="connsiteY1" fmla="*/ 0 h 8016"/>
                    <a:gd name="connsiteX2" fmla="*/ 111808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375" name="Graphic 2">
                <a:extLst>
                  <a:ext uri="{FF2B5EF4-FFF2-40B4-BE49-F238E27FC236}">
                    <a16:creationId xmlns:a16="http://schemas.microsoft.com/office/drawing/2014/main" id="{2D4FE09F-C583-1220-31F0-FCA3E9372721}"/>
                  </a:ext>
                </a:extLst>
              </p:cNvPr>
              <p:cNvGrpSpPr/>
              <p:nvPr/>
            </p:nvGrpSpPr>
            <p:grpSpPr>
              <a:xfrm>
                <a:off x="9581815" y="4555382"/>
                <a:ext cx="115512" cy="156578"/>
                <a:chOff x="9581815" y="4555382"/>
                <a:chExt cx="115512" cy="156578"/>
              </a:xfrm>
            </p:grpSpPr>
            <p:sp>
              <p:nvSpPr>
                <p:cNvPr id="376" name="Freeform: Shape 375">
                  <a:extLst>
                    <a:ext uri="{FF2B5EF4-FFF2-40B4-BE49-F238E27FC236}">
                      <a16:creationId xmlns:a16="http://schemas.microsoft.com/office/drawing/2014/main" id="{EB9E7818-CC07-293A-A256-8EE1453AF679}"/>
                    </a:ext>
                  </a:extLst>
                </p:cNvPr>
                <p:cNvSpPr/>
                <p:nvPr/>
              </p:nvSpPr>
              <p:spPr>
                <a:xfrm>
                  <a:off x="9585800" y="4559367"/>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D25001D3-4DFD-106B-4673-4DDA2B0D9CAA}"/>
                    </a:ext>
                  </a:extLst>
                </p:cNvPr>
                <p:cNvSpPr/>
                <p:nvPr/>
              </p:nvSpPr>
              <p:spPr>
                <a:xfrm>
                  <a:off x="9581815" y="4555382"/>
                  <a:ext cx="115512" cy="156578"/>
                </a:xfrm>
                <a:custGeom>
                  <a:avLst/>
                  <a:gdLst>
                    <a:gd name="connsiteX0" fmla="*/ 7923 w 115512"/>
                    <a:gd name="connsiteY0" fmla="*/ 148656 h 156578"/>
                    <a:gd name="connsiteX1" fmla="*/ 107590 w 115512"/>
                    <a:gd name="connsiteY1" fmla="*/ 148656 h 156578"/>
                    <a:gd name="connsiteX2" fmla="*/ 107590 w 115512"/>
                    <a:gd name="connsiteY2" fmla="*/ 7923 h 156578"/>
                    <a:gd name="connsiteX3" fmla="*/ 7923 w 115512"/>
                    <a:gd name="connsiteY3" fmla="*/ 7923 h 156578"/>
                    <a:gd name="connsiteX4" fmla="*/ 7923 w 115512"/>
                    <a:gd name="connsiteY4" fmla="*/ 148656 h 156578"/>
                    <a:gd name="connsiteX5" fmla="*/ 7923 w 115512"/>
                    <a:gd name="connsiteY5" fmla="*/ 148656 h 156578"/>
                    <a:gd name="connsiteX6" fmla="*/ 111574 w 115512"/>
                    <a:gd name="connsiteY6" fmla="*/ 156579 h 156578"/>
                    <a:gd name="connsiteX7" fmla="*/ 0 w 115512"/>
                    <a:gd name="connsiteY7" fmla="*/ 156579 h 156578"/>
                    <a:gd name="connsiteX8" fmla="*/ 0 w 115512"/>
                    <a:gd name="connsiteY8" fmla="*/ 0 h 156578"/>
                    <a:gd name="connsiteX9" fmla="*/ 115512 w 115512"/>
                    <a:gd name="connsiteY9" fmla="*/ 0 h 156578"/>
                    <a:gd name="connsiteX10" fmla="*/ 115512 w 115512"/>
                    <a:gd name="connsiteY10" fmla="*/ 156579 h 156578"/>
                    <a:gd name="connsiteX11" fmla="*/ 111574 w 115512"/>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12" h="156578">
                      <a:moveTo>
                        <a:pt x="7923" y="148656"/>
                      </a:moveTo>
                      <a:lnTo>
                        <a:pt x="107590" y="148656"/>
                      </a:lnTo>
                      <a:lnTo>
                        <a:pt x="107590" y="7923"/>
                      </a:lnTo>
                      <a:lnTo>
                        <a:pt x="7923" y="7923"/>
                      </a:lnTo>
                      <a:lnTo>
                        <a:pt x="7923" y="148656"/>
                      </a:lnTo>
                      <a:lnTo>
                        <a:pt x="7923" y="148656"/>
                      </a:lnTo>
                      <a:close/>
                      <a:moveTo>
                        <a:pt x="111574" y="156579"/>
                      </a:moveTo>
                      <a:lnTo>
                        <a:pt x="0" y="156579"/>
                      </a:lnTo>
                      <a:lnTo>
                        <a:pt x="0" y="0"/>
                      </a:lnTo>
                      <a:lnTo>
                        <a:pt x="115512" y="0"/>
                      </a:lnTo>
                      <a:lnTo>
                        <a:pt x="115512"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5A89B13C-8DCE-74A8-6646-3BF761504353}"/>
                    </a:ext>
                  </a:extLst>
                </p:cNvPr>
                <p:cNvSpPr/>
                <p:nvPr/>
              </p:nvSpPr>
              <p:spPr>
                <a:xfrm>
                  <a:off x="9583784" y="4598980"/>
                  <a:ext cx="111808" cy="8016"/>
                </a:xfrm>
                <a:custGeom>
                  <a:avLst/>
                  <a:gdLst>
                    <a:gd name="connsiteX0" fmla="*/ 0 w 111808"/>
                    <a:gd name="connsiteY0" fmla="*/ 0 h 8016"/>
                    <a:gd name="connsiteX1" fmla="*/ 111808 w 111808"/>
                    <a:gd name="connsiteY1" fmla="*/ 0 h 8016"/>
                    <a:gd name="connsiteX2" fmla="*/ 111808 w 111808"/>
                    <a:gd name="connsiteY2" fmla="*/ 8017 h 8016"/>
                    <a:gd name="connsiteX3" fmla="*/ 0 w 111808"/>
                    <a:gd name="connsiteY3" fmla="*/ 8017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7"/>
                      </a:lnTo>
                      <a:lnTo>
                        <a:pt x="0" y="8017"/>
                      </a:lnTo>
                      <a:close/>
                    </a:path>
                  </a:pathLst>
                </a:custGeom>
                <a:solidFill>
                  <a:srgbClr val="FFFFFF"/>
                </a:solidFill>
                <a:ln w="4687" cap="flat">
                  <a:noFill/>
                  <a:prstDash val="solid"/>
                  <a:miter/>
                </a:ln>
              </p:spPr>
              <p:txBody>
                <a:bodyPr rtlCol="0" anchor="ctr"/>
                <a:lstStyle/>
                <a:p>
                  <a:endParaRPr lang="en-US"/>
                </a:p>
              </p:txBody>
            </p:sp>
          </p:grpSp>
          <p:grpSp>
            <p:nvGrpSpPr>
              <p:cNvPr id="379" name="Graphic 2">
                <a:extLst>
                  <a:ext uri="{FF2B5EF4-FFF2-40B4-BE49-F238E27FC236}">
                    <a16:creationId xmlns:a16="http://schemas.microsoft.com/office/drawing/2014/main" id="{AA8315E9-DE83-0551-05B4-D1C33DB88969}"/>
                  </a:ext>
                </a:extLst>
              </p:cNvPr>
              <p:cNvGrpSpPr/>
              <p:nvPr/>
            </p:nvGrpSpPr>
            <p:grpSpPr>
              <a:xfrm>
                <a:off x="9581768" y="4997084"/>
                <a:ext cx="115558" cy="156578"/>
                <a:chOff x="9581768" y="4997084"/>
                <a:chExt cx="115558" cy="156578"/>
              </a:xfrm>
            </p:grpSpPr>
            <p:sp>
              <p:nvSpPr>
                <p:cNvPr id="380" name="Freeform: Shape 379">
                  <a:extLst>
                    <a:ext uri="{FF2B5EF4-FFF2-40B4-BE49-F238E27FC236}">
                      <a16:creationId xmlns:a16="http://schemas.microsoft.com/office/drawing/2014/main" id="{64C874D3-270A-0188-EF14-B91E43EF9966}"/>
                    </a:ext>
                  </a:extLst>
                </p:cNvPr>
                <p:cNvSpPr/>
                <p:nvPr/>
              </p:nvSpPr>
              <p:spPr>
                <a:xfrm>
                  <a:off x="9585753" y="5001022"/>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0FE6946-AC05-86CD-BE83-EA11B9E7F5D6}"/>
                    </a:ext>
                  </a:extLst>
                </p:cNvPr>
                <p:cNvSpPr/>
                <p:nvPr/>
              </p:nvSpPr>
              <p:spPr>
                <a:xfrm>
                  <a:off x="9581768" y="4997084"/>
                  <a:ext cx="115558" cy="156578"/>
                </a:xfrm>
                <a:custGeom>
                  <a:avLst/>
                  <a:gdLst>
                    <a:gd name="connsiteX0" fmla="*/ 7970 w 115558"/>
                    <a:gd name="connsiteY0" fmla="*/ 148609 h 156578"/>
                    <a:gd name="connsiteX1" fmla="*/ 107637 w 115558"/>
                    <a:gd name="connsiteY1" fmla="*/ 148609 h 156578"/>
                    <a:gd name="connsiteX2" fmla="*/ 107637 w 115558"/>
                    <a:gd name="connsiteY2" fmla="*/ 7876 h 156578"/>
                    <a:gd name="connsiteX3" fmla="*/ 7970 w 115558"/>
                    <a:gd name="connsiteY3" fmla="*/ 7876 h 156578"/>
                    <a:gd name="connsiteX4" fmla="*/ 7970 w 115558"/>
                    <a:gd name="connsiteY4" fmla="*/ 148609 h 156578"/>
                    <a:gd name="connsiteX5" fmla="*/ 7970 w 115558"/>
                    <a:gd name="connsiteY5" fmla="*/ 148609 h 156578"/>
                    <a:gd name="connsiteX6" fmla="*/ 111574 w 115558"/>
                    <a:gd name="connsiteY6" fmla="*/ 156579 h 156578"/>
                    <a:gd name="connsiteX7" fmla="*/ 0 w 115558"/>
                    <a:gd name="connsiteY7" fmla="*/ 156579 h 156578"/>
                    <a:gd name="connsiteX8" fmla="*/ 0 w 115558"/>
                    <a:gd name="connsiteY8" fmla="*/ 0 h 156578"/>
                    <a:gd name="connsiteX9" fmla="*/ 115559 w 115558"/>
                    <a:gd name="connsiteY9" fmla="*/ 0 h 156578"/>
                    <a:gd name="connsiteX10" fmla="*/ 115559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70" y="148609"/>
                      </a:moveTo>
                      <a:lnTo>
                        <a:pt x="107637" y="148609"/>
                      </a:lnTo>
                      <a:lnTo>
                        <a:pt x="107637" y="7876"/>
                      </a:lnTo>
                      <a:lnTo>
                        <a:pt x="7970" y="7876"/>
                      </a:lnTo>
                      <a:lnTo>
                        <a:pt x="7970" y="148609"/>
                      </a:lnTo>
                      <a:lnTo>
                        <a:pt x="7970" y="148609"/>
                      </a:lnTo>
                      <a:close/>
                      <a:moveTo>
                        <a:pt x="111574" y="156579"/>
                      </a:moveTo>
                      <a:lnTo>
                        <a:pt x="0" y="156579"/>
                      </a:lnTo>
                      <a:lnTo>
                        <a:pt x="0" y="0"/>
                      </a:lnTo>
                      <a:lnTo>
                        <a:pt x="115559" y="0"/>
                      </a:lnTo>
                      <a:lnTo>
                        <a:pt x="115559"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714207CC-5847-9840-A62E-B8711444222B}"/>
                    </a:ext>
                  </a:extLst>
                </p:cNvPr>
                <p:cNvSpPr/>
                <p:nvPr/>
              </p:nvSpPr>
              <p:spPr>
                <a:xfrm>
                  <a:off x="9583738" y="5040682"/>
                  <a:ext cx="111808" cy="8016"/>
                </a:xfrm>
                <a:custGeom>
                  <a:avLst/>
                  <a:gdLst>
                    <a:gd name="connsiteX0" fmla="*/ 0 w 111808"/>
                    <a:gd name="connsiteY0" fmla="*/ 0 h 8016"/>
                    <a:gd name="connsiteX1" fmla="*/ 111808 w 111808"/>
                    <a:gd name="connsiteY1" fmla="*/ 0 h 8016"/>
                    <a:gd name="connsiteX2" fmla="*/ 111808 w 111808"/>
                    <a:gd name="connsiteY2" fmla="*/ 8017 h 8016"/>
                    <a:gd name="connsiteX3" fmla="*/ 0 w 111808"/>
                    <a:gd name="connsiteY3" fmla="*/ 8017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7"/>
                      </a:lnTo>
                      <a:lnTo>
                        <a:pt x="0" y="8017"/>
                      </a:lnTo>
                      <a:close/>
                    </a:path>
                  </a:pathLst>
                </a:custGeom>
                <a:solidFill>
                  <a:srgbClr val="FFFFFF"/>
                </a:solidFill>
                <a:ln w="4687" cap="flat">
                  <a:noFill/>
                  <a:prstDash val="solid"/>
                  <a:miter/>
                </a:ln>
              </p:spPr>
              <p:txBody>
                <a:bodyPr rtlCol="0" anchor="ctr"/>
                <a:lstStyle/>
                <a:p>
                  <a:endParaRPr lang="en-US"/>
                </a:p>
              </p:txBody>
            </p:sp>
          </p:grpSp>
          <p:grpSp>
            <p:nvGrpSpPr>
              <p:cNvPr id="383" name="Graphic 2">
                <a:extLst>
                  <a:ext uri="{FF2B5EF4-FFF2-40B4-BE49-F238E27FC236}">
                    <a16:creationId xmlns:a16="http://schemas.microsoft.com/office/drawing/2014/main" id="{C5BFD55D-7884-43AF-132C-ECECAD52A83D}"/>
                  </a:ext>
                </a:extLst>
              </p:cNvPr>
              <p:cNvGrpSpPr/>
              <p:nvPr/>
            </p:nvGrpSpPr>
            <p:grpSpPr>
              <a:xfrm>
                <a:off x="10023049" y="2354936"/>
                <a:ext cx="115558" cy="156578"/>
                <a:chOff x="10023049" y="2354936"/>
                <a:chExt cx="115558" cy="156578"/>
              </a:xfrm>
            </p:grpSpPr>
            <p:sp>
              <p:nvSpPr>
                <p:cNvPr id="384" name="Freeform: Shape 383">
                  <a:extLst>
                    <a:ext uri="{FF2B5EF4-FFF2-40B4-BE49-F238E27FC236}">
                      <a16:creationId xmlns:a16="http://schemas.microsoft.com/office/drawing/2014/main" id="{0D585C87-F541-CA3A-6DD3-21C46B895184}"/>
                    </a:ext>
                  </a:extLst>
                </p:cNvPr>
                <p:cNvSpPr/>
                <p:nvPr/>
              </p:nvSpPr>
              <p:spPr>
                <a:xfrm>
                  <a:off x="10027034" y="2358920"/>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F6C08F9-D896-DC77-755A-1E78B6F1B28B}"/>
                    </a:ext>
                  </a:extLst>
                </p:cNvPr>
                <p:cNvSpPr/>
                <p:nvPr/>
              </p:nvSpPr>
              <p:spPr>
                <a:xfrm>
                  <a:off x="10023049" y="2354936"/>
                  <a:ext cx="115558" cy="156578"/>
                </a:xfrm>
                <a:custGeom>
                  <a:avLst/>
                  <a:gdLst>
                    <a:gd name="connsiteX0" fmla="*/ 7923 w 115558"/>
                    <a:gd name="connsiteY0" fmla="*/ 148656 h 156578"/>
                    <a:gd name="connsiteX1" fmla="*/ 107590 w 115558"/>
                    <a:gd name="connsiteY1" fmla="*/ 148656 h 156578"/>
                    <a:gd name="connsiteX2" fmla="*/ 107590 w 115558"/>
                    <a:gd name="connsiteY2" fmla="*/ 7923 h 156578"/>
                    <a:gd name="connsiteX3" fmla="*/ 7923 w 115558"/>
                    <a:gd name="connsiteY3" fmla="*/ 7923 h 156578"/>
                    <a:gd name="connsiteX4" fmla="*/ 7923 w 115558"/>
                    <a:gd name="connsiteY4" fmla="*/ 148656 h 156578"/>
                    <a:gd name="connsiteX5" fmla="*/ 7923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9 w 115558"/>
                    <a:gd name="connsiteY9" fmla="*/ 0 h 156578"/>
                    <a:gd name="connsiteX10" fmla="*/ 115559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3" y="148656"/>
                      </a:moveTo>
                      <a:lnTo>
                        <a:pt x="107590" y="148656"/>
                      </a:lnTo>
                      <a:lnTo>
                        <a:pt x="107590" y="7923"/>
                      </a:lnTo>
                      <a:lnTo>
                        <a:pt x="7923" y="7923"/>
                      </a:lnTo>
                      <a:lnTo>
                        <a:pt x="7923" y="148656"/>
                      </a:lnTo>
                      <a:lnTo>
                        <a:pt x="7923" y="148656"/>
                      </a:lnTo>
                      <a:close/>
                      <a:moveTo>
                        <a:pt x="111574" y="156579"/>
                      </a:moveTo>
                      <a:lnTo>
                        <a:pt x="0" y="156579"/>
                      </a:lnTo>
                      <a:lnTo>
                        <a:pt x="0" y="0"/>
                      </a:lnTo>
                      <a:lnTo>
                        <a:pt x="115559" y="0"/>
                      </a:lnTo>
                      <a:lnTo>
                        <a:pt x="115559"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AE7194B-2A4A-4912-B067-79CD542592B3}"/>
                    </a:ext>
                  </a:extLst>
                </p:cNvPr>
                <p:cNvSpPr/>
                <p:nvPr/>
              </p:nvSpPr>
              <p:spPr>
                <a:xfrm>
                  <a:off x="10024971" y="2398534"/>
                  <a:ext cx="111808" cy="8016"/>
                </a:xfrm>
                <a:custGeom>
                  <a:avLst/>
                  <a:gdLst>
                    <a:gd name="connsiteX0" fmla="*/ 0 w 111808"/>
                    <a:gd name="connsiteY0" fmla="*/ 0 h 8016"/>
                    <a:gd name="connsiteX1" fmla="*/ 111808 w 111808"/>
                    <a:gd name="connsiteY1" fmla="*/ 0 h 8016"/>
                    <a:gd name="connsiteX2" fmla="*/ 111808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387" name="Graphic 2">
                <a:extLst>
                  <a:ext uri="{FF2B5EF4-FFF2-40B4-BE49-F238E27FC236}">
                    <a16:creationId xmlns:a16="http://schemas.microsoft.com/office/drawing/2014/main" id="{70C9CC2C-EF09-E008-D3F6-A6C5E4D730FC}"/>
                  </a:ext>
                </a:extLst>
              </p:cNvPr>
              <p:cNvGrpSpPr/>
              <p:nvPr/>
            </p:nvGrpSpPr>
            <p:grpSpPr>
              <a:xfrm>
                <a:off x="10023049" y="2791856"/>
                <a:ext cx="115558" cy="156578"/>
                <a:chOff x="10023049" y="2791856"/>
                <a:chExt cx="115558" cy="156578"/>
              </a:xfrm>
            </p:grpSpPr>
            <p:sp>
              <p:nvSpPr>
                <p:cNvPr id="388" name="Freeform: Shape 387">
                  <a:extLst>
                    <a:ext uri="{FF2B5EF4-FFF2-40B4-BE49-F238E27FC236}">
                      <a16:creationId xmlns:a16="http://schemas.microsoft.com/office/drawing/2014/main" id="{0D576C69-3E9C-262B-1427-21494A3E89ED}"/>
                    </a:ext>
                  </a:extLst>
                </p:cNvPr>
                <p:cNvSpPr/>
                <p:nvPr/>
              </p:nvSpPr>
              <p:spPr>
                <a:xfrm>
                  <a:off x="10027034" y="2795841"/>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969BCDB7-8696-3A93-3403-736F6A346E7D}"/>
                    </a:ext>
                  </a:extLst>
                </p:cNvPr>
                <p:cNvSpPr/>
                <p:nvPr/>
              </p:nvSpPr>
              <p:spPr>
                <a:xfrm>
                  <a:off x="10023049" y="2791856"/>
                  <a:ext cx="115558" cy="156578"/>
                </a:xfrm>
                <a:custGeom>
                  <a:avLst/>
                  <a:gdLst>
                    <a:gd name="connsiteX0" fmla="*/ 7923 w 115558"/>
                    <a:gd name="connsiteY0" fmla="*/ 148656 h 156578"/>
                    <a:gd name="connsiteX1" fmla="*/ 107590 w 115558"/>
                    <a:gd name="connsiteY1" fmla="*/ 148656 h 156578"/>
                    <a:gd name="connsiteX2" fmla="*/ 107590 w 115558"/>
                    <a:gd name="connsiteY2" fmla="*/ 7923 h 156578"/>
                    <a:gd name="connsiteX3" fmla="*/ 7923 w 115558"/>
                    <a:gd name="connsiteY3" fmla="*/ 7923 h 156578"/>
                    <a:gd name="connsiteX4" fmla="*/ 7923 w 115558"/>
                    <a:gd name="connsiteY4" fmla="*/ 148656 h 156578"/>
                    <a:gd name="connsiteX5" fmla="*/ 7923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9 w 115558"/>
                    <a:gd name="connsiteY9" fmla="*/ 0 h 156578"/>
                    <a:gd name="connsiteX10" fmla="*/ 115559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3" y="148656"/>
                      </a:moveTo>
                      <a:lnTo>
                        <a:pt x="107590" y="148656"/>
                      </a:lnTo>
                      <a:lnTo>
                        <a:pt x="107590" y="7923"/>
                      </a:lnTo>
                      <a:lnTo>
                        <a:pt x="7923" y="7923"/>
                      </a:lnTo>
                      <a:lnTo>
                        <a:pt x="7923" y="148656"/>
                      </a:lnTo>
                      <a:lnTo>
                        <a:pt x="7923" y="148656"/>
                      </a:lnTo>
                      <a:close/>
                      <a:moveTo>
                        <a:pt x="111574" y="156579"/>
                      </a:moveTo>
                      <a:lnTo>
                        <a:pt x="0" y="156579"/>
                      </a:lnTo>
                      <a:lnTo>
                        <a:pt x="0" y="0"/>
                      </a:lnTo>
                      <a:lnTo>
                        <a:pt x="115559" y="0"/>
                      </a:lnTo>
                      <a:lnTo>
                        <a:pt x="115559"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7572A102-C1CD-104A-9DE9-753B7E20B477}"/>
                    </a:ext>
                  </a:extLst>
                </p:cNvPr>
                <p:cNvSpPr/>
                <p:nvPr/>
              </p:nvSpPr>
              <p:spPr>
                <a:xfrm>
                  <a:off x="10024971" y="2835454"/>
                  <a:ext cx="111808" cy="8016"/>
                </a:xfrm>
                <a:custGeom>
                  <a:avLst/>
                  <a:gdLst>
                    <a:gd name="connsiteX0" fmla="*/ 0 w 111808"/>
                    <a:gd name="connsiteY0" fmla="*/ 0 h 8016"/>
                    <a:gd name="connsiteX1" fmla="*/ 111808 w 111808"/>
                    <a:gd name="connsiteY1" fmla="*/ 0 h 8016"/>
                    <a:gd name="connsiteX2" fmla="*/ 111808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391" name="Graphic 2">
                <a:extLst>
                  <a:ext uri="{FF2B5EF4-FFF2-40B4-BE49-F238E27FC236}">
                    <a16:creationId xmlns:a16="http://schemas.microsoft.com/office/drawing/2014/main" id="{3532BBE1-2AA0-6B17-9836-8CDB46B3B2E3}"/>
                  </a:ext>
                </a:extLst>
              </p:cNvPr>
              <p:cNvGrpSpPr/>
              <p:nvPr/>
            </p:nvGrpSpPr>
            <p:grpSpPr>
              <a:xfrm>
                <a:off x="10023049" y="3232761"/>
                <a:ext cx="115558" cy="156578"/>
                <a:chOff x="10023049" y="3232761"/>
                <a:chExt cx="115558" cy="156578"/>
              </a:xfrm>
            </p:grpSpPr>
            <p:sp>
              <p:nvSpPr>
                <p:cNvPr id="392" name="Freeform: Shape 391">
                  <a:extLst>
                    <a:ext uri="{FF2B5EF4-FFF2-40B4-BE49-F238E27FC236}">
                      <a16:creationId xmlns:a16="http://schemas.microsoft.com/office/drawing/2014/main" id="{717465B8-82EA-130C-7FF5-C3BEB47EC4FC}"/>
                    </a:ext>
                  </a:extLst>
                </p:cNvPr>
                <p:cNvSpPr/>
                <p:nvPr/>
              </p:nvSpPr>
              <p:spPr>
                <a:xfrm>
                  <a:off x="10027034" y="3236699"/>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05381A59-EDA3-F008-0605-D7A233AB096C}"/>
                    </a:ext>
                  </a:extLst>
                </p:cNvPr>
                <p:cNvSpPr/>
                <p:nvPr/>
              </p:nvSpPr>
              <p:spPr>
                <a:xfrm>
                  <a:off x="10023049" y="3232761"/>
                  <a:ext cx="115558" cy="156578"/>
                </a:xfrm>
                <a:custGeom>
                  <a:avLst/>
                  <a:gdLst>
                    <a:gd name="connsiteX0" fmla="*/ 7923 w 115558"/>
                    <a:gd name="connsiteY0" fmla="*/ 148609 h 156578"/>
                    <a:gd name="connsiteX1" fmla="*/ 107590 w 115558"/>
                    <a:gd name="connsiteY1" fmla="*/ 148609 h 156578"/>
                    <a:gd name="connsiteX2" fmla="*/ 107590 w 115558"/>
                    <a:gd name="connsiteY2" fmla="*/ 7876 h 156578"/>
                    <a:gd name="connsiteX3" fmla="*/ 7923 w 115558"/>
                    <a:gd name="connsiteY3" fmla="*/ 7876 h 156578"/>
                    <a:gd name="connsiteX4" fmla="*/ 7923 w 115558"/>
                    <a:gd name="connsiteY4" fmla="*/ 148609 h 156578"/>
                    <a:gd name="connsiteX5" fmla="*/ 7923 w 115558"/>
                    <a:gd name="connsiteY5" fmla="*/ 148609 h 156578"/>
                    <a:gd name="connsiteX6" fmla="*/ 111574 w 115558"/>
                    <a:gd name="connsiteY6" fmla="*/ 156579 h 156578"/>
                    <a:gd name="connsiteX7" fmla="*/ 0 w 115558"/>
                    <a:gd name="connsiteY7" fmla="*/ 156579 h 156578"/>
                    <a:gd name="connsiteX8" fmla="*/ 0 w 115558"/>
                    <a:gd name="connsiteY8" fmla="*/ 0 h 156578"/>
                    <a:gd name="connsiteX9" fmla="*/ 115559 w 115558"/>
                    <a:gd name="connsiteY9" fmla="*/ 0 h 156578"/>
                    <a:gd name="connsiteX10" fmla="*/ 115559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3" y="148609"/>
                      </a:moveTo>
                      <a:lnTo>
                        <a:pt x="107590" y="148609"/>
                      </a:lnTo>
                      <a:lnTo>
                        <a:pt x="107590" y="7876"/>
                      </a:lnTo>
                      <a:lnTo>
                        <a:pt x="7923" y="7876"/>
                      </a:lnTo>
                      <a:lnTo>
                        <a:pt x="7923" y="148609"/>
                      </a:lnTo>
                      <a:lnTo>
                        <a:pt x="7923" y="148609"/>
                      </a:lnTo>
                      <a:close/>
                      <a:moveTo>
                        <a:pt x="111574" y="156579"/>
                      </a:moveTo>
                      <a:lnTo>
                        <a:pt x="0" y="156579"/>
                      </a:lnTo>
                      <a:lnTo>
                        <a:pt x="0" y="0"/>
                      </a:lnTo>
                      <a:lnTo>
                        <a:pt x="115559" y="0"/>
                      </a:lnTo>
                      <a:lnTo>
                        <a:pt x="115559"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7287F977-6025-F087-8063-B675E25EAADA}"/>
                    </a:ext>
                  </a:extLst>
                </p:cNvPr>
                <p:cNvSpPr/>
                <p:nvPr/>
              </p:nvSpPr>
              <p:spPr>
                <a:xfrm>
                  <a:off x="10024971" y="3276359"/>
                  <a:ext cx="111808" cy="8016"/>
                </a:xfrm>
                <a:custGeom>
                  <a:avLst/>
                  <a:gdLst>
                    <a:gd name="connsiteX0" fmla="*/ 0 w 111808"/>
                    <a:gd name="connsiteY0" fmla="*/ 0 h 8016"/>
                    <a:gd name="connsiteX1" fmla="*/ 111808 w 111808"/>
                    <a:gd name="connsiteY1" fmla="*/ 0 h 8016"/>
                    <a:gd name="connsiteX2" fmla="*/ 111808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395" name="Graphic 2">
                <a:extLst>
                  <a:ext uri="{FF2B5EF4-FFF2-40B4-BE49-F238E27FC236}">
                    <a16:creationId xmlns:a16="http://schemas.microsoft.com/office/drawing/2014/main" id="{4167EF05-C85C-3030-F41F-5898B572DD36}"/>
                  </a:ext>
                </a:extLst>
              </p:cNvPr>
              <p:cNvGrpSpPr/>
              <p:nvPr/>
            </p:nvGrpSpPr>
            <p:grpSpPr>
              <a:xfrm>
                <a:off x="10023049" y="3672775"/>
                <a:ext cx="115558" cy="156578"/>
                <a:chOff x="10023049" y="3672775"/>
                <a:chExt cx="115558" cy="156578"/>
              </a:xfrm>
            </p:grpSpPr>
            <p:sp>
              <p:nvSpPr>
                <p:cNvPr id="396" name="Freeform: Shape 395">
                  <a:extLst>
                    <a:ext uri="{FF2B5EF4-FFF2-40B4-BE49-F238E27FC236}">
                      <a16:creationId xmlns:a16="http://schemas.microsoft.com/office/drawing/2014/main" id="{21B04450-D5BD-45BE-48BA-1BB35E52BD04}"/>
                    </a:ext>
                  </a:extLst>
                </p:cNvPr>
                <p:cNvSpPr/>
                <p:nvPr/>
              </p:nvSpPr>
              <p:spPr>
                <a:xfrm>
                  <a:off x="10027034" y="3676760"/>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CAAF16D2-9AD7-DD1D-A27E-9F7459F90DB0}"/>
                    </a:ext>
                  </a:extLst>
                </p:cNvPr>
                <p:cNvSpPr/>
                <p:nvPr/>
              </p:nvSpPr>
              <p:spPr>
                <a:xfrm>
                  <a:off x="10023049" y="3672775"/>
                  <a:ext cx="115558" cy="156578"/>
                </a:xfrm>
                <a:custGeom>
                  <a:avLst/>
                  <a:gdLst>
                    <a:gd name="connsiteX0" fmla="*/ 7923 w 115558"/>
                    <a:gd name="connsiteY0" fmla="*/ 148656 h 156578"/>
                    <a:gd name="connsiteX1" fmla="*/ 107590 w 115558"/>
                    <a:gd name="connsiteY1" fmla="*/ 148656 h 156578"/>
                    <a:gd name="connsiteX2" fmla="*/ 107590 w 115558"/>
                    <a:gd name="connsiteY2" fmla="*/ 7923 h 156578"/>
                    <a:gd name="connsiteX3" fmla="*/ 7923 w 115558"/>
                    <a:gd name="connsiteY3" fmla="*/ 7923 h 156578"/>
                    <a:gd name="connsiteX4" fmla="*/ 7923 w 115558"/>
                    <a:gd name="connsiteY4" fmla="*/ 148656 h 156578"/>
                    <a:gd name="connsiteX5" fmla="*/ 7923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9 w 115558"/>
                    <a:gd name="connsiteY9" fmla="*/ 0 h 156578"/>
                    <a:gd name="connsiteX10" fmla="*/ 115559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3" y="148656"/>
                      </a:moveTo>
                      <a:lnTo>
                        <a:pt x="107590" y="148656"/>
                      </a:lnTo>
                      <a:lnTo>
                        <a:pt x="107590" y="7923"/>
                      </a:lnTo>
                      <a:lnTo>
                        <a:pt x="7923" y="7923"/>
                      </a:lnTo>
                      <a:lnTo>
                        <a:pt x="7923" y="148656"/>
                      </a:lnTo>
                      <a:lnTo>
                        <a:pt x="7923" y="148656"/>
                      </a:lnTo>
                      <a:close/>
                      <a:moveTo>
                        <a:pt x="111574" y="156579"/>
                      </a:moveTo>
                      <a:lnTo>
                        <a:pt x="0" y="156579"/>
                      </a:lnTo>
                      <a:lnTo>
                        <a:pt x="0" y="0"/>
                      </a:lnTo>
                      <a:lnTo>
                        <a:pt x="115559" y="0"/>
                      </a:lnTo>
                      <a:lnTo>
                        <a:pt x="115559"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2BBE1603-CE61-0542-E7E9-E14BB3904E7E}"/>
                    </a:ext>
                  </a:extLst>
                </p:cNvPr>
                <p:cNvSpPr/>
                <p:nvPr/>
              </p:nvSpPr>
              <p:spPr>
                <a:xfrm>
                  <a:off x="10024971" y="3716373"/>
                  <a:ext cx="111808" cy="8016"/>
                </a:xfrm>
                <a:custGeom>
                  <a:avLst/>
                  <a:gdLst>
                    <a:gd name="connsiteX0" fmla="*/ 0 w 111808"/>
                    <a:gd name="connsiteY0" fmla="*/ 0 h 8016"/>
                    <a:gd name="connsiteX1" fmla="*/ 111808 w 111808"/>
                    <a:gd name="connsiteY1" fmla="*/ 0 h 8016"/>
                    <a:gd name="connsiteX2" fmla="*/ 111808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399" name="Graphic 2">
                <a:extLst>
                  <a:ext uri="{FF2B5EF4-FFF2-40B4-BE49-F238E27FC236}">
                    <a16:creationId xmlns:a16="http://schemas.microsoft.com/office/drawing/2014/main" id="{AF18CE3F-B458-81DA-32BB-F9E6566C1DF0}"/>
                  </a:ext>
                </a:extLst>
              </p:cNvPr>
              <p:cNvGrpSpPr/>
              <p:nvPr/>
            </p:nvGrpSpPr>
            <p:grpSpPr>
              <a:xfrm>
                <a:off x="10023049" y="4114149"/>
                <a:ext cx="115558" cy="156578"/>
                <a:chOff x="10023049" y="4114149"/>
                <a:chExt cx="115558" cy="156578"/>
              </a:xfrm>
            </p:grpSpPr>
            <p:sp>
              <p:nvSpPr>
                <p:cNvPr id="400" name="Freeform: Shape 399">
                  <a:extLst>
                    <a:ext uri="{FF2B5EF4-FFF2-40B4-BE49-F238E27FC236}">
                      <a16:creationId xmlns:a16="http://schemas.microsoft.com/office/drawing/2014/main" id="{A63523F5-571F-42EA-6903-3CA24FF6B4EF}"/>
                    </a:ext>
                  </a:extLst>
                </p:cNvPr>
                <p:cNvSpPr/>
                <p:nvPr/>
              </p:nvSpPr>
              <p:spPr>
                <a:xfrm>
                  <a:off x="10027034" y="4118087"/>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2683269B-3993-2FF0-92D7-B886037E370F}"/>
                    </a:ext>
                  </a:extLst>
                </p:cNvPr>
                <p:cNvSpPr/>
                <p:nvPr/>
              </p:nvSpPr>
              <p:spPr>
                <a:xfrm>
                  <a:off x="10023049" y="4114149"/>
                  <a:ext cx="115558" cy="156578"/>
                </a:xfrm>
                <a:custGeom>
                  <a:avLst/>
                  <a:gdLst>
                    <a:gd name="connsiteX0" fmla="*/ 7923 w 115558"/>
                    <a:gd name="connsiteY0" fmla="*/ 148656 h 156578"/>
                    <a:gd name="connsiteX1" fmla="*/ 107590 w 115558"/>
                    <a:gd name="connsiteY1" fmla="*/ 148656 h 156578"/>
                    <a:gd name="connsiteX2" fmla="*/ 107590 w 115558"/>
                    <a:gd name="connsiteY2" fmla="*/ 7923 h 156578"/>
                    <a:gd name="connsiteX3" fmla="*/ 7923 w 115558"/>
                    <a:gd name="connsiteY3" fmla="*/ 7923 h 156578"/>
                    <a:gd name="connsiteX4" fmla="*/ 7923 w 115558"/>
                    <a:gd name="connsiteY4" fmla="*/ 148656 h 156578"/>
                    <a:gd name="connsiteX5" fmla="*/ 7923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9 w 115558"/>
                    <a:gd name="connsiteY9" fmla="*/ 0 h 156578"/>
                    <a:gd name="connsiteX10" fmla="*/ 115559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3" y="148656"/>
                      </a:moveTo>
                      <a:lnTo>
                        <a:pt x="107590" y="148656"/>
                      </a:lnTo>
                      <a:lnTo>
                        <a:pt x="107590" y="7923"/>
                      </a:lnTo>
                      <a:lnTo>
                        <a:pt x="7923" y="7923"/>
                      </a:lnTo>
                      <a:lnTo>
                        <a:pt x="7923" y="148656"/>
                      </a:lnTo>
                      <a:lnTo>
                        <a:pt x="7923" y="148656"/>
                      </a:lnTo>
                      <a:close/>
                      <a:moveTo>
                        <a:pt x="111574" y="156579"/>
                      </a:moveTo>
                      <a:lnTo>
                        <a:pt x="0" y="156579"/>
                      </a:lnTo>
                      <a:lnTo>
                        <a:pt x="0" y="0"/>
                      </a:lnTo>
                      <a:lnTo>
                        <a:pt x="115559" y="0"/>
                      </a:lnTo>
                      <a:lnTo>
                        <a:pt x="115559"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09863C5A-1E91-A0A7-2FCB-AE1AEA911C2A}"/>
                    </a:ext>
                  </a:extLst>
                </p:cNvPr>
                <p:cNvSpPr/>
                <p:nvPr/>
              </p:nvSpPr>
              <p:spPr>
                <a:xfrm>
                  <a:off x="10024971" y="4157747"/>
                  <a:ext cx="111808" cy="8016"/>
                </a:xfrm>
                <a:custGeom>
                  <a:avLst/>
                  <a:gdLst>
                    <a:gd name="connsiteX0" fmla="*/ 0 w 111808"/>
                    <a:gd name="connsiteY0" fmla="*/ 0 h 8016"/>
                    <a:gd name="connsiteX1" fmla="*/ 111808 w 111808"/>
                    <a:gd name="connsiteY1" fmla="*/ 0 h 8016"/>
                    <a:gd name="connsiteX2" fmla="*/ 111808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403" name="Graphic 2">
                <a:extLst>
                  <a:ext uri="{FF2B5EF4-FFF2-40B4-BE49-F238E27FC236}">
                    <a16:creationId xmlns:a16="http://schemas.microsoft.com/office/drawing/2014/main" id="{CC930C99-0BBB-B095-AA4A-3AC6F7383DCC}"/>
                  </a:ext>
                </a:extLst>
              </p:cNvPr>
              <p:cNvGrpSpPr/>
              <p:nvPr/>
            </p:nvGrpSpPr>
            <p:grpSpPr>
              <a:xfrm>
                <a:off x="10023049" y="4555382"/>
                <a:ext cx="115558" cy="156578"/>
                <a:chOff x="10023049" y="4555382"/>
                <a:chExt cx="115558" cy="156578"/>
              </a:xfrm>
            </p:grpSpPr>
            <p:sp>
              <p:nvSpPr>
                <p:cNvPr id="404" name="Freeform: Shape 403">
                  <a:extLst>
                    <a:ext uri="{FF2B5EF4-FFF2-40B4-BE49-F238E27FC236}">
                      <a16:creationId xmlns:a16="http://schemas.microsoft.com/office/drawing/2014/main" id="{AF1C1B35-0A1C-9A36-E35F-472038DDB2B7}"/>
                    </a:ext>
                  </a:extLst>
                </p:cNvPr>
                <p:cNvSpPr/>
                <p:nvPr/>
              </p:nvSpPr>
              <p:spPr>
                <a:xfrm>
                  <a:off x="10027034" y="4559367"/>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4247F7BD-4E37-1E13-B143-1BB175F8904D}"/>
                    </a:ext>
                  </a:extLst>
                </p:cNvPr>
                <p:cNvSpPr/>
                <p:nvPr/>
              </p:nvSpPr>
              <p:spPr>
                <a:xfrm>
                  <a:off x="10023049" y="4555382"/>
                  <a:ext cx="115558" cy="156578"/>
                </a:xfrm>
                <a:custGeom>
                  <a:avLst/>
                  <a:gdLst>
                    <a:gd name="connsiteX0" fmla="*/ 7923 w 115558"/>
                    <a:gd name="connsiteY0" fmla="*/ 148656 h 156578"/>
                    <a:gd name="connsiteX1" fmla="*/ 107590 w 115558"/>
                    <a:gd name="connsiteY1" fmla="*/ 148656 h 156578"/>
                    <a:gd name="connsiteX2" fmla="*/ 107590 w 115558"/>
                    <a:gd name="connsiteY2" fmla="*/ 7923 h 156578"/>
                    <a:gd name="connsiteX3" fmla="*/ 7923 w 115558"/>
                    <a:gd name="connsiteY3" fmla="*/ 7923 h 156578"/>
                    <a:gd name="connsiteX4" fmla="*/ 7923 w 115558"/>
                    <a:gd name="connsiteY4" fmla="*/ 148656 h 156578"/>
                    <a:gd name="connsiteX5" fmla="*/ 7923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9 w 115558"/>
                    <a:gd name="connsiteY9" fmla="*/ 0 h 156578"/>
                    <a:gd name="connsiteX10" fmla="*/ 115559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3" y="148656"/>
                      </a:moveTo>
                      <a:lnTo>
                        <a:pt x="107590" y="148656"/>
                      </a:lnTo>
                      <a:lnTo>
                        <a:pt x="107590" y="7923"/>
                      </a:lnTo>
                      <a:lnTo>
                        <a:pt x="7923" y="7923"/>
                      </a:lnTo>
                      <a:lnTo>
                        <a:pt x="7923" y="148656"/>
                      </a:lnTo>
                      <a:lnTo>
                        <a:pt x="7923" y="148656"/>
                      </a:lnTo>
                      <a:close/>
                      <a:moveTo>
                        <a:pt x="111574" y="156579"/>
                      </a:moveTo>
                      <a:lnTo>
                        <a:pt x="0" y="156579"/>
                      </a:lnTo>
                      <a:lnTo>
                        <a:pt x="0" y="0"/>
                      </a:lnTo>
                      <a:lnTo>
                        <a:pt x="115559" y="0"/>
                      </a:lnTo>
                      <a:lnTo>
                        <a:pt x="115559"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64C4C969-052B-17ED-9FE8-3CC61B65E09B}"/>
                    </a:ext>
                  </a:extLst>
                </p:cNvPr>
                <p:cNvSpPr/>
                <p:nvPr/>
              </p:nvSpPr>
              <p:spPr>
                <a:xfrm>
                  <a:off x="10024971" y="4598980"/>
                  <a:ext cx="111808" cy="8016"/>
                </a:xfrm>
                <a:custGeom>
                  <a:avLst/>
                  <a:gdLst>
                    <a:gd name="connsiteX0" fmla="*/ 0 w 111808"/>
                    <a:gd name="connsiteY0" fmla="*/ 0 h 8016"/>
                    <a:gd name="connsiteX1" fmla="*/ 111808 w 111808"/>
                    <a:gd name="connsiteY1" fmla="*/ 0 h 8016"/>
                    <a:gd name="connsiteX2" fmla="*/ 111808 w 111808"/>
                    <a:gd name="connsiteY2" fmla="*/ 8017 h 8016"/>
                    <a:gd name="connsiteX3" fmla="*/ 0 w 111808"/>
                    <a:gd name="connsiteY3" fmla="*/ 8017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7"/>
                      </a:lnTo>
                      <a:lnTo>
                        <a:pt x="0" y="8017"/>
                      </a:lnTo>
                      <a:close/>
                    </a:path>
                  </a:pathLst>
                </a:custGeom>
                <a:solidFill>
                  <a:srgbClr val="FFFFFF"/>
                </a:solidFill>
                <a:ln w="4687" cap="flat">
                  <a:noFill/>
                  <a:prstDash val="solid"/>
                  <a:miter/>
                </a:ln>
              </p:spPr>
              <p:txBody>
                <a:bodyPr rtlCol="0" anchor="ctr"/>
                <a:lstStyle/>
                <a:p>
                  <a:endParaRPr lang="en-US"/>
                </a:p>
              </p:txBody>
            </p:sp>
          </p:grpSp>
          <p:grpSp>
            <p:nvGrpSpPr>
              <p:cNvPr id="407" name="Graphic 2">
                <a:extLst>
                  <a:ext uri="{FF2B5EF4-FFF2-40B4-BE49-F238E27FC236}">
                    <a16:creationId xmlns:a16="http://schemas.microsoft.com/office/drawing/2014/main" id="{9CBCC70E-FB6B-674E-A598-88BAC8AF803F}"/>
                  </a:ext>
                </a:extLst>
              </p:cNvPr>
              <p:cNvGrpSpPr/>
              <p:nvPr/>
            </p:nvGrpSpPr>
            <p:grpSpPr>
              <a:xfrm>
                <a:off x="10023002" y="4997084"/>
                <a:ext cx="115558" cy="156578"/>
                <a:chOff x="10023002" y="4997084"/>
                <a:chExt cx="115558" cy="156578"/>
              </a:xfrm>
            </p:grpSpPr>
            <p:sp>
              <p:nvSpPr>
                <p:cNvPr id="408" name="Freeform: Shape 407">
                  <a:extLst>
                    <a:ext uri="{FF2B5EF4-FFF2-40B4-BE49-F238E27FC236}">
                      <a16:creationId xmlns:a16="http://schemas.microsoft.com/office/drawing/2014/main" id="{EDC34844-EAF5-C077-0D54-9FD81196CE7E}"/>
                    </a:ext>
                  </a:extLst>
                </p:cNvPr>
                <p:cNvSpPr/>
                <p:nvPr/>
              </p:nvSpPr>
              <p:spPr>
                <a:xfrm>
                  <a:off x="10026987" y="5001022"/>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CA23E3E3-6A7A-218A-EF12-C789DFA1819A}"/>
                    </a:ext>
                  </a:extLst>
                </p:cNvPr>
                <p:cNvSpPr/>
                <p:nvPr/>
              </p:nvSpPr>
              <p:spPr>
                <a:xfrm>
                  <a:off x="10023002" y="4997084"/>
                  <a:ext cx="115558" cy="156578"/>
                </a:xfrm>
                <a:custGeom>
                  <a:avLst/>
                  <a:gdLst>
                    <a:gd name="connsiteX0" fmla="*/ 7923 w 115558"/>
                    <a:gd name="connsiteY0" fmla="*/ 148609 h 156578"/>
                    <a:gd name="connsiteX1" fmla="*/ 107590 w 115558"/>
                    <a:gd name="connsiteY1" fmla="*/ 148609 h 156578"/>
                    <a:gd name="connsiteX2" fmla="*/ 107590 w 115558"/>
                    <a:gd name="connsiteY2" fmla="*/ 7876 h 156578"/>
                    <a:gd name="connsiteX3" fmla="*/ 7923 w 115558"/>
                    <a:gd name="connsiteY3" fmla="*/ 7876 h 156578"/>
                    <a:gd name="connsiteX4" fmla="*/ 7923 w 115558"/>
                    <a:gd name="connsiteY4" fmla="*/ 148609 h 156578"/>
                    <a:gd name="connsiteX5" fmla="*/ 7923 w 115558"/>
                    <a:gd name="connsiteY5" fmla="*/ 148609 h 156578"/>
                    <a:gd name="connsiteX6" fmla="*/ 111574 w 115558"/>
                    <a:gd name="connsiteY6" fmla="*/ 156579 h 156578"/>
                    <a:gd name="connsiteX7" fmla="*/ 0 w 115558"/>
                    <a:gd name="connsiteY7" fmla="*/ 156579 h 156578"/>
                    <a:gd name="connsiteX8" fmla="*/ 0 w 115558"/>
                    <a:gd name="connsiteY8" fmla="*/ 0 h 156578"/>
                    <a:gd name="connsiteX9" fmla="*/ 115559 w 115558"/>
                    <a:gd name="connsiteY9" fmla="*/ 0 h 156578"/>
                    <a:gd name="connsiteX10" fmla="*/ 115559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3" y="148609"/>
                      </a:moveTo>
                      <a:lnTo>
                        <a:pt x="107590" y="148609"/>
                      </a:lnTo>
                      <a:lnTo>
                        <a:pt x="107590" y="7876"/>
                      </a:lnTo>
                      <a:lnTo>
                        <a:pt x="7923" y="7876"/>
                      </a:lnTo>
                      <a:lnTo>
                        <a:pt x="7923" y="148609"/>
                      </a:lnTo>
                      <a:lnTo>
                        <a:pt x="7923" y="148609"/>
                      </a:lnTo>
                      <a:close/>
                      <a:moveTo>
                        <a:pt x="111574" y="156579"/>
                      </a:moveTo>
                      <a:lnTo>
                        <a:pt x="0" y="156579"/>
                      </a:lnTo>
                      <a:lnTo>
                        <a:pt x="0" y="0"/>
                      </a:lnTo>
                      <a:lnTo>
                        <a:pt x="115559" y="0"/>
                      </a:lnTo>
                      <a:lnTo>
                        <a:pt x="115559"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C3244B2B-DFC4-C930-E27E-EB5709ACDAFC}"/>
                    </a:ext>
                  </a:extLst>
                </p:cNvPr>
                <p:cNvSpPr/>
                <p:nvPr/>
              </p:nvSpPr>
              <p:spPr>
                <a:xfrm>
                  <a:off x="10024924" y="5040682"/>
                  <a:ext cx="111808" cy="8016"/>
                </a:xfrm>
                <a:custGeom>
                  <a:avLst/>
                  <a:gdLst>
                    <a:gd name="connsiteX0" fmla="*/ 0 w 111808"/>
                    <a:gd name="connsiteY0" fmla="*/ 0 h 8016"/>
                    <a:gd name="connsiteX1" fmla="*/ 111808 w 111808"/>
                    <a:gd name="connsiteY1" fmla="*/ 0 h 8016"/>
                    <a:gd name="connsiteX2" fmla="*/ 111808 w 111808"/>
                    <a:gd name="connsiteY2" fmla="*/ 8017 h 8016"/>
                    <a:gd name="connsiteX3" fmla="*/ 0 w 111808"/>
                    <a:gd name="connsiteY3" fmla="*/ 8017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8" y="0"/>
                      </a:lnTo>
                      <a:lnTo>
                        <a:pt x="111808" y="8017"/>
                      </a:lnTo>
                      <a:lnTo>
                        <a:pt x="0" y="8017"/>
                      </a:lnTo>
                      <a:close/>
                    </a:path>
                  </a:pathLst>
                </a:custGeom>
                <a:solidFill>
                  <a:srgbClr val="FFFFFF"/>
                </a:solidFill>
                <a:ln w="4687" cap="flat">
                  <a:noFill/>
                  <a:prstDash val="solid"/>
                  <a:miter/>
                </a:ln>
              </p:spPr>
              <p:txBody>
                <a:bodyPr rtlCol="0" anchor="ctr"/>
                <a:lstStyle/>
                <a:p>
                  <a:endParaRPr lang="en-US"/>
                </a:p>
              </p:txBody>
            </p:sp>
          </p:grpSp>
          <p:grpSp>
            <p:nvGrpSpPr>
              <p:cNvPr id="411" name="Graphic 2">
                <a:extLst>
                  <a:ext uri="{FF2B5EF4-FFF2-40B4-BE49-F238E27FC236}">
                    <a16:creationId xmlns:a16="http://schemas.microsoft.com/office/drawing/2014/main" id="{8D35FC68-E68E-3D98-54D9-34524EABCDBB}"/>
                  </a:ext>
                </a:extLst>
              </p:cNvPr>
              <p:cNvGrpSpPr/>
              <p:nvPr/>
            </p:nvGrpSpPr>
            <p:grpSpPr>
              <a:xfrm>
                <a:off x="10463297" y="2354982"/>
                <a:ext cx="115558" cy="156578"/>
                <a:chOff x="10463297" y="2354982"/>
                <a:chExt cx="115558" cy="156578"/>
              </a:xfrm>
            </p:grpSpPr>
            <p:sp>
              <p:nvSpPr>
                <p:cNvPr id="412" name="Freeform: Shape 411">
                  <a:extLst>
                    <a:ext uri="{FF2B5EF4-FFF2-40B4-BE49-F238E27FC236}">
                      <a16:creationId xmlns:a16="http://schemas.microsoft.com/office/drawing/2014/main" id="{68299259-D613-4834-802B-B0F1FB94DA35}"/>
                    </a:ext>
                  </a:extLst>
                </p:cNvPr>
                <p:cNvSpPr/>
                <p:nvPr/>
              </p:nvSpPr>
              <p:spPr>
                <a:xfrm>
                  <a:off x="10467282" y="2358967"/>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E6ECD1C0-9158-7A11-A94C-0031EC6F7A05}"/>
                    </a:ext>
                  </a:extLst>
                </p:cNvPr>
                <p:cNvSpPr/>
                <p:nvPr/>
              </p:nvSpPr>
              <p:spPr>
                <a:xfrm>
                  <a:off x="10463297" y="2354982"/>
                  <a:ext cx="115558" cy="156578"/>
                </a:xfrm>
                <a:custGeom>
                  <a:avLst/>
                  <a:gdLst>
                    <a:gd name="connsiteX0" fmla="*/ 7922 w 115558"/>
                    <a:gd name="connsiteY0" fmla="*/ 148656 h 156578"/>
                    <a:gd name="connsiteX1" fmla="*/ 107589 w 115558"/>
                    <a:gd name="connsiteY1" fmla="*/ 148656 h 156578"/>
                    <a:gd name="connsiteX2" fmla="*/ 107589 w 115558"/>
                    <a:gd name="connsiteY2" fmla="*/ 7923 h 156578"/>
                    <a:gd name="connsiteX3" fmla="*/ 7922 w 115558"/>
                    <a:gd name="connsiteY3" fmla="*/ 7923 h 156578"/>
                    <a:gd name="connsiteX4" fmla="*/ 7922 w 115558"/>
                    <a:gd name="connsiteY4" fmla="*/ 148656 h 156578"/>
                    <a:gd name="connsiteX5" fmla="*/ 7922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8 w 115558"/>
                    <a:gd name="connsiteY9" fmla="*/ 0 h 156578"/>
                    <a:gd name="connsiteX10" fmla="*/ 115558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58" y="0"/>
                      </a:lnTo>
                      <a:lnTo>
                        <a:pt x="115558"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22A085AF-219D-94CC-26F3-662FCB016BDB}"/>
                    </a:ext>
                  </a:extLst>
                </p:cNvPr>
                <p:cNvSpPr/>
                <p:nvPr/>
              </p:nvSpPr>
              <p:spPr>
                <a:xfrm>
                  <a:off x="10465266" y="2398581"/>
                  <a:ext cx="111808" cy="8016"/>
                </a:xfrm>
                <a:custGeom>
                  <a:avLst/>
                  <a:gdLst>
                    <a:gd name="connsiteX0" fmla="*/ 0 w 111808"/>
                    <a:gd name="connsiteY0" fmla="*/ 0 h 8016"/>
                    <a:gd name="connsiteX1" fmla="*/ 111809 w 111808"/>
                    <a:gd name="connsiteY1" fmla="*/ 0 h 8016"/>
                    <a:gd name="connsiteX2" fmla="*/ 111809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415" name="Graphic 2">
                <a:extLst>
                  <a:ext uri="{FF2B5EF4-FFF2-40B4-BE49-F238E27FC236}">
                    <a16:creationId xmlns:a16="http://schemas.microsoft.com/office/drawing/2014/main" id="{033E6CE2-F635-BDDD-EDAB-562D1DC74D61}"/>
                  </a:ext>
                </a:extLst>
              </p:cNvPr>
              <p:cNvGrpSpPr/>
              <p:nvPr/>
            </p:nvGrpSpPr>
            <p:grpSpPr>
              <a:xfrm>
                <a:off x="10463297" y="2791903"/>
                <a:ext cx="115558" cy="156578"/>
                <a:chOff x="10463297" y="2791903"/>
                <a:chExt cx="115558" cy="156578"/>
              </a:xfrm>
            </p:grpSpPr>
            <p:sp>
              <p:nvSpPr>
                <p:cNvPr id="416" name="Freeform: Shape 415">
                  <a:extLst>
                    <a:ext uri="{FF2B5EF4-FFF2-40B4-BE49-F238E27FC236}">
                      <a16:creationId xmlns:a16="http://schemas.microsoft.com/office/drawing/2014/main" id="{90A1BC41-6DF5-9490-AD6C-B8AA1EFD43BB}"/>
                    </a:ext>
                  </a:extLst>
                </p:cNvPr>
                <p:cNvSpPr/>
                <p:nvPr/>
              </p:nvSpPr>
              <p:spPr>
                <a:xfrm>
                  <a:off x="10467282" y="2795841"/>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C91BBAB1-BDE1-D410-FD0B-E6853EBB1EDB}"/>
                    </a:ext>
                  </a:extLst>
                </p:cNvPr>
                <p:cNvSpPr/>
                <p:nvPr/>
              </p:nvSpPr>
              <p:spPr>
                <a:xfrm>
                  <a:off x="10463297" y="2791903"/>
                  <a:ext cx="115558" cy="156578"/>
                </a:xfrm>
                <a:custGeom>
                  <a:avLst/>
                  <a:gdLst>
                    <a:gd name="connsiteX0" fmla="*/ 7922 w 115558"/>
                    <a:gd name="connsiteY0" fmla="*/ 148656 h 156578"/>
                    <a:gd name="connsiteX1" fmla="*/ 107589 w 115558"/>
                    <a:gd name="connsiteY1" fmla="*/ 148656 h 156578"/>
                    <a:gd name="connsiteX2" fmla="*/ 107589 w 115558"/>
                    <a:gd name="connsiteY2" fmla="*/ 7923 h 156578"/>
                    <a:gd name="connsiteX3" fmla="*/ 7922 w 115558"/>
                    <a:gd name="connsiteY3" fmla="*/ 7923 h 156578"/>
                    <a:gd name="connsiteX4" fmla="*/ 7922 w 115558"/>
                    <a:gd name="connsiteY4" fmla="*/ 148656 h 156578"/>
                    <a:gd name="connsiteX5" fmla="*/ 7922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8 w 115558"/>
                    <a:gd name="connsiteY9" fmla="*/ 0 h 156578"/>
                    <a:gd name="connsiteX10" fmla="*/ 115558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58" y="0"/>
                      </a:lnTo>
                      <a:lnTo>
                        <a:pt x="115558"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AC916EDD-3EBC-5BD0-77F1-D99C36592EC1}"/>
                    </a:ext>
                  </a:extLst>
                </p:cNvPr>
                <p:cNvSpPr/>
                <p:nvPr/>
              </p:nvSpPr>
              <p:spPr>
                <a:xfrm>
                  <a:off x="10465266" y="2835501"/>
                  <a:ext cx="111808" cy="8016"/>
                </a:xfrm>
                <a:custGeom>
                  <a:avLst/>
                  <a:gdLst>
                    <a:gd name="connsiteX0" fmla="*/ 0 w 111808"/>
                    <a:gd name="connsiteY0" fmla="*/ 0 h 8016"/>
                    <a:gd name="connsiteX1" fmla="*/ 111809 w 111808"/>
                    <a:gd name="connsiteY1" fmla="*/ 0 h 8016"/>
                    <a:gd name="connsiteX2" fmla="*/ 111809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419" name="Graphic 2">
                <a:extLst>
                  <a:ext uri="{FF2B5EF4-FFF2-40B4-BE49-F238E27FC236}">
                    <a16:creationId xmlns:a16="http://schemas.microsoft.com/office/drawing/2014/main" id="{82803115-FAA3-D307-64B2-4D8A393FB341}"/>
                  </a:ext>
                </a:extLst>
              </p:cNvPr>
              <p:cNvGrpSpPr/>
              <p:nvPr/>
            </p:nvGrpSpPr>
            <p:grpSpPr>
              <a:xfrm>
                <a:off x="10463297" y="3232761"/>
                <a:ext cx="115558" cy="156578"/>
                <a:chOff x="10463297" y="3232761"/>
                <a:chExt cx="115558" cy="156578"/>
              </a:xfrm>
            </p:grpSpPr>
            <p:sp>
              <p:nvSpPr>
                <p:cNvPr id="420" name="Freeform: Shape 419">
                  <a:extLst>
                    <a:ext uri="{FF2B5EF4-FFF2-40B4-BE49-F238E27FC236}">
                      <a16:creationId xmlns:a16="http://schemas.microsoft.com/office/drawing/2014/main" id="{19DB2423-6B5E-2427-D017-359F0E3D9A9E}"/>
                    </a:ext>
                  </a:extLst>
                </p:cNvPr>
                <p:cNvSpPr/>
                <p:nvPr/>
              </p:nvSpPr>
              <p:spPr>
                <a:xfrm>
                  <a:off x="10467282" y="3236746"/>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E5812FFE-47A3-75DC-502F-C42CF9E00738}"/>
                    </a:ext>
                  </a:extLst>
                </p:cNvPr>
                <p:cNvSpPr/>
                <p:nvPr/>
              </p:nvSpPr>
              <p:spPr>
                <a:xfrm>
                  <a:off x="10463297" y="3232761"/>
                  <a:ext cx="115558" cy="156578"/>
                </a:xfrm>
                <a:custGeom>
                  <a:avLst/>
                  <a:gdLst>
                    <a:gd name="connsiteX0" fmla="*/ 7922 w 115558"/>
                    <a:gd name="connsiteY0" fmla="*/ 148656 h 156578"/>
                    <a:gd name="connsiteX1" fmla="*/ 107589 w 115558"/>
                    <a:gd name="connsiteY1" fmla="*/ 148656 h 156578"/>
                    <a:gd name="connsiteX2" fmla="*/ 107589 w 115558"/>
                    <a:gd name="connsiteY2" fmla="*/ 7923 h 156578"/>
                    <a:gd name="connsiteX3" fmla="*/ 7922 w 115558"/>
                    <a:gd name="connsiteY3" fmla="*/ 7923 h 156578"/>
                    <a:gd name="connsiteX4" fmla="*/ 7922 w 115558"/>
                    <a:gd name="connsiteY4" fmla="*/ 148656 h 156578"/>
                    <a:gd name="connsiteX5" fmla="*/ 7922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8 w 115558"/>
                    <a:gd name="connsiteY9" fmla="*/ 0 h 156578"/>
                    <a:gd name="connsiteX10" fmla="*/ 115558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58" y="0"/>
                      </a:lnTo>
                      <a:lnTo>
                        <a:pt x="115558"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9E865772-1773-D167-5635-AC6E2ED34BBC}"/>
                    </a:ext>
                  </a:extLst>
                </p:cNvPr>
                <p:cNvSpPr/>
                <p:nvPr/>
              </p:nvSpPr>
              <p:spPr>
                <a:xfrm>
                  <a:off x="10465266" y="3276359"/>
                  <a:ext cx="111808" cy="8016"/>
                </a:xfrm>
                <a:custGeom>
                  <a:avLst/>
                  <a:gdLst>
                    <a:gd name="connsiteX0" fmla="*/ 0 w 111808"/>
                    <a:gd name="connsiteY0" fmla="*/ 0 h 8016"/>
                    <a:gd name="connsiteX1" fmla="*/ 111809 w 111808"/>
                    <a:gd name="connsiteY1" fmla="*/ 0 h 8016"/>
                    <a:gd name="connsiteX2" fmla="*/ 111809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423" name="Graphic 2">
                <a:extLst>
                  <a:ext uri="{FF2B5EF4-FFF2-40B4-BE49-F238E27FC236}">
                    <a16:creationId xmlns:a16="http://schemas.microsoft.com/office/drawing/2014/main" id="{064BF0CA-D291-2A5F-4A10-BB66A0D1B36A}"/>
                  </a:ext>
                </a:extLst>
              </p:cNvPr>
              <p:cNvGrpSpPr/>
              <p:nvPr/>
            </p:nvGrpSpPr>
            <p:grpSpPr>
              <a:xfrm>
                <a:off x="10463297" y="3672822"/>
                <a:ext cx="115558" cy="156578"/>
                <a:chOff x="10463297" y="3672822"/>
                <a:chExt cx="115558" cy="156578"/>
              </a:xfrm>
            </p:grpSpPr>
            <p:sp>
              <p:nvSpPr>
                <p:cNvPr id="424" name="Freeform: Shape 423">
                  <a:extLst>
                    <a:ext uri="{FF2B5EF4-FFF2-40B4-BE49-F238E27FC236}">
                      <a16:creationId xmlns:a16="http://schemas.microsoft.com/office/drawing/2014/main" id="{0F8D0DA7-93A7-3B00-8E2B-6A5215D3AAE8}"/>
                    </a:ext>
                  </a:extLst>
                </p:cNvPr>
                <p:cNvSpPr/>
                <p:nvPr/>
              </p:nvSpPr>
              <p:spPr>
                <a:xfrm>
                  <a:off x="10467282" y="3676807"/>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6D6167EB-55DF-F034-9678-D52E38D43F9A}"/>
                    </a:ext>
                  </a:extLst>
                </p:cNvPr>
                <p:cNvSpPr/>
                <p:nvPr/>
              </p:nvSpPr>
              <p:spPr>
                <a:xfrm>
                  <a:off x="10463297" y="3672822"/>
                  <a:ext cx="115558" cy="156578"/>
                </a:xfrm>
                <a:custGeom>
                  <a:avLst/>
                  <a:gdLst>
                    <a:gd name="connsiteX0" fmla="*/ 7922 w 115558"/>
                    <a:gd name="connsiteY0" fmla="*/ 148656 h 156578"/>
                    <a:gd name="connsiteX1" fmla="*/ 107589 w 115558"/>
                    <a:gd name="connsiteY1" fmla="*/ 148656 h 156578"/>
                    <a:gd name="connsiteX2" fmla="*/ 107589 w 115558"/>
                    <a:gd name="connsiteY2" fmla="*/ 7923 h 156578"/>
                    <a:gd name="connsiteX3" fmla="*/ 7922 w 115558"/>
                    <a:gd name="connsiteY3" fmla="*/ 7923 h 156578"/>
                    <a:gd name="connsiteX4" fmla="*/ 7922 w 115558"/>
                    <a:gd name="connsiteY4" fmla="*/ 148656 h 156578"/>
                    <a:gd name="connsiteX5" fmla="*/ 7922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8 w 115558"/>
                    <a:gd name="connsiteY9" fmla="*/ 0 h 156578"/>
                    <a:gd name="connsiteX10" fmla="*/ 115558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58" y="0"/>
                      </a:lnTo>
                      <a:lnTo>
                        <a:pt x="115558"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A9B4CE57-D963-C49E-3CE7-F24F9957B4E6}"/>
                    </a:ext>
                  </a:extLst>
                </p:cNvPr>
                <p:cNvSpPr/>
                <p:nvPr/>
              </p:nvSpPr>
              <p:spPr>
                <a:xfrm>
                  <a:off x="10465266" y="3716420"/>
                  <a:ext cx="111808" cy="8016"/>
                </a:xfrm>
                <a:custGeom>
                  <a:avLst/>
                  <a:gdLst>
                    <a:gd name="connsiteX0" fmla="*/ 0 w 111808"/>
                    <a:gd name="connsiteY0" fmla="*/ 0 h 8016"/>
                    <a:gd name="connsiteX1" fmla="*/ 111809 w 111808"/>
                    <a:gd name="connsiteY1" fmla="*/ 0 h 8016"/>
                    <a:gd name="connsiteX2" fmla="*/ 111809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427" name="Graphic 2">
                <a:extLst>
                  <a:ext uri="{FF2B5EF4-FFF2-40B4-BE49-F238E27FC236}">
                    <a16:creationId xmlns:a16="http://schemas.microsoft.com/office/drawing/2014/main" id="{7A412123-2087-DF5A-4AD8-5B56F439B466}"/>
                  </a:ext>
                </a:extLst>
              </p:cNvPr>
              <p:cNvGrpSpPr/>
              <p:nvPr/>
            </p:nvGrpSpPr>
            <p:grpSpPr>
              <a:xfrm>
                <a:off x="10463297" y="4114196"/>
                <a:ext cx="115558" cy="156578"/>
                <a:chOff x="10463297" y="4114196"/>
                <a:chExt cx="115558" cy="156578"/>
              </a:xfrm>
            </p:grpSpPr>
            <p:sp>
              <p:nvSpPr>
                <p:cNvPr id="428" name="Freeform: Shape 427">
                  <a:extLst>
                    <a:ext uri="{FF2B5EF4-FFF2-40B4-BE49-F238E27FC236}">
                      <a16:creationId xmlns:a16="http://schemas.microsoft.com/office/drawing/2014/main" id="{73F0AAAD-7F2E-2341-3F31-8BECB7F70881}"/>
                    </a:ext>
                  </a:extLst>
                </p:cNvPr>
                <p:cNvSpPr/>
                <p:nvPr/>
              </p:nvSpPr>
              <p:spPr>
                <a:xfrm>
                  <a:off x="10467282" y="4118134"/>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8DB30264-6FCE-D869-3FCC-2E922723F432}"/>
                    </a:ext>
                  </a:extLst>
                </p:cNvPr>
                <p:cNvSpPr/>
                <p:nvPr/>
              </p:nvSpPr>
              <p:spPr>
                <a:xfrm>
                  <a:off x="10463297" y="4114196"/>
                  <a:ext cx="115558" cy="156578"/>
                </a:xfrm>
                <a:custGeom>
                  <a:avLst/>
                  <a:gdLst>
                    <a:gd name="connsiteX0" fmla="*/ 7922 w 115558"/>
                    <a:gd name="connsiteY0" fmla="*/ 148656 h 156578"/>
                    <a:gd name="connsiteX1" fmla="*/ 107589 w 115558"/>
                    <a:gd name="connsiteY1" fmla="*/ 148656 h 156578"/>
                    <a:gd name="connsiteX2" fmla="*/ 107589 w 115558"/>
                    <a:gd name="connsiteY2" fmla="*/ 7923 h 156578"/>
                    <a:gd name="connsiteX3" fmla="*/ 7922 w 115558"/>
                    <a:gd name="connsiteY3" fmla="*/ 7923 h 156578"/>
                    <a:gd name="connsiteX4" fmla="*/ 7922 w 115558"/>
                    <a:gd name="connsiteY4" fmla="*/ 148656 h 156578"/>
                    <a:gd name="connsiteX5" fmla="*/ 7922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8 w 115558"/>
                    <a:gd name="connsiteY9" fmla="*/ 0 h 156578"/>
                    <a:gd name="connsiteX10" fmla="*/ 115558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58" y="0"/>
                      </a:lnTo>
                      <a:lnTo>
                        <a:pt x="115558"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D4CA3A54-8EC6-C844-3B34-F4ACB79F895A}"/>
                    </a:ext>
                  </a:extLst>
                </p:cNvPr>
                <p:cNvSpPr/>
                <p:nvPr/>
              </p:nvSpPr>
              <p:spPr>
                <a:xfrm>
                  <a:off x="10465266" y="4157794"/>
                  <a:ext cx="111808" cy="8016"/>
                </a:xfrm>
                <a:custGeom>
                  <a:avLst/>
                  <a:gdLst>
                    <a:gd name="connsiteX0" fmla="*/ 0 w 111808"/>
                    <a:gd name="connsiteY0" fmla="*/ 0 h 8016"/>
                    <a:gd name="connsiteX1" fmla="*/ 111809 w 111808"/>
                    <a:gd name="connsiteY1" fmla="*/ 0 h 8016"/>
                    <a:gd name="connsiteX2" fmla="*/ 111809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431" name="Graphic 2">
                <a:extLst>
                  <a:ext uri="{FF2B5EF4-FFF2-40B4-BE49-F238E27FC236}">
                    <a16:creationId xmlns:a16="http://schemas.microsoft.com/office/drawing/2014/main" id="{EBC3FC5E-9F0A-615C-22C0-F71C1B7D3F77}"/>
                  </a:ext>
                </a:extLst>
              </p:cNvPr>
              <p:cNvGrpSpPr/>
              <p:nvPr/>
            </p:nvGrpSpPr>
            <p:grpSpPr>
              <a:xfrm>
                <a:off x="10463297" y="4555429"/>
                <a:ext cx="115558" cy="156578"/>
                <a:chOff x="10463297" y="4555429"/>
                <a:chExt cx="115558" cy="156578"/>
              </a:xfrm>
            </p:grpSpPr>
            <p:sp>
              <p:nvSpPr>
                <p:cNvPr id="432" name="Freeform: Shape 431">
                  <a:extLst>
                    <a:ext uri="{FF2B5EF4-FFF2-40B4-BE49-F238E27FC236}">
                      <a16:creationId xmlns:a16="http://schemas.microsoft.com/office/drawing/2014/main" id="{E1546EFD-0DF6-4DD9-B78B-489071E04465}"/>
                    </a:ext>
                  </a:extLst>
                </p:cNvPr>
                <p:cNvSpPr/>
                <p:nvPr/>
              </p:nvSpPr>
              <p:spPr>
                <a:xfrm>
                  <a:off x="10467282" y="4559414"/>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54446258-82DA-ABC5-7B73-57C69177B822}"/>
                    </a:ext>
                  </a:extLst>
                </p:cNvPr>
                <p:cNvSpPr/>
                <p:nvPr/>
              </p:nvSpPr>
              <p:spPr>
                <a:xfrm>
                  <a:off x="10463297" y="4555429"/>
                  <a:ext cx="115558" cy="156578"/>
                </a:xfrm>
                <a:custGeom>
                  <a:avLst/>
                  <a:gdLst>
                    <a:gd name="connsiteX0" fmla="*/ 7922 w 115558"/>
                    <a:gd name="connsiteY0" fmla="*/ 148656 h 156578"/>
                    <a:gd name="connsiteX1" fmla="*/ 107589 w 115558"/>
                    <a:gd name="connsiteY1" fmla="*/ 148656 h 156578"/>
                    <a:gd name="connsiteX2" fmla="*/ 107589 w 115558"/>
                    <a:gd name="connsiteY2" fmla="*/ 7923 h 156578"/>
                    <a:gd name="connsiteX3" fmla="*/ 7922 w 115558"/>
                    <a:gd name="connsiteY3" fmla="*/ 7923 h 156578"/>
                    <a:gd name="connsiteX4" fmla="*/ 7922 w 115558"/>
                    <a:gd name="connsiteY4" fmla="*/ 148656 h 156578"/>
                    <a:gd name="connsiteX5" fmla="*/ 7922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8 w 115558"/>
                    <a:gd name="connsiteY9" fmla="*/ 0 h 156578"/>
                    <a:gd name="connsiteX10" fmla="*/ 115558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58" y="0"/>
                      </a:lnTo>
                      <a:lnTo>
                        <a:pt x="115558"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59789548-3CFF-9B73-99B9-AC7787135A29}"/>
                    </a:ext>
                  </a:extLst>
                </p:cNvPr>
                <p:cNvSpPr/>
                <p:nvPr/>
              </p:nvSpPr>
              <p:spPr>
                <a:xfrm>
                  <a:off x="10465266" y="4599027"/>
                  <a:ext cx="111808" cy="8016"/>
                </a:xfrm>
                <a:custGeom>
                  <a:avLst/>
                  <a:gdLst>
                    <a:gd name="connsiteX0" fmla="*/ 0 w 111808"/>
                    <a:gd name="connsiteY0" fmla="*/ 0 h 8016"/>
                    <a:gd name="connsiteX1" fmla="*/ 111809 w 111808"/>
                    <a:gd name="connsiteY1" fmla="*/ 0 h 8016"/>
                    <a:gd name="connsiteX2" fmla="*/ 111809 w 111808"/>
                    <a:gd name="connsiteY2" fmla="*/ 8017 h 8016"/>
                    <a:gd name="connsiteX3" fmla="*/ 0 w 111808"/>
                    <a:gd name="connsiteY3" fmla="*/ 8017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7"/>
                      </a:lnTo>
                      <a:lnTo>
                        <a:pt x="0" y="8017"/>
                      </a:lnTo>
                      <a:close/>
                    </a:path>
                  </a:pathLst>
                </a:custGeom>
                <a:solidFill>
                  <a:srgbClr val="FFFFFF"/>
                </a:solidFill>
                <a:ln w="4687" cap="flat">
                  <a:noFill/>
                  <a:prstDash val="solid"/>
                  <a:miter/>
                </a:ln>
              </p:spPr>
              <p:txBody>
                <a:bodyPr rtlCol="0" anchor="ctr"/>
                <a:lstStyle/>
                <a:p>
                  <a:endParaRPr lang="en-US"/>
                </a:p>
              </p:txBody>
            </p:sp>
          </p:grpSp>
          <p:grpSp>
            <p:nvGrpSpPr>
              <p:cNvPr id="435" name="Graphic 2">
                <a:extLst>
                  <a:ext uri="{FF2B5EF4-FFF2-40B4-BE49-F238E27FC236}">
                    <a16:creationId xmlns:a16="http://schemas.microsoft.com/office/drawing/2014/main" id="{1A6E1388-41D5-11B9-8B9D-A12FFD279DED}"/>
                  </a:ext>
                </a:extLst>
              </p:cNvPr>
              <p:cNvGrpSpPr/>
              <p:nvPr/>
            </p:nvGrpSpPr>
            <p:grpSpPr>
              <a:xfrm>
                <a:off x="10905140" y="2354982"/>
                <a:ext cx="115511" cy="156578"/>
                <a:chOff x="10905140" y="2354982"/>
                <a:chExt cx="115511" cy="156578"/>
              </a:xfrm>
            </p:grpSpPr>
            <p:sp>
              <p:nvSpPr>
                <p:cNvPr id="436" name="Freeform: Shape 435">
                  <a:extLst>
                    <a:ext uri="{FF2B5EF4-FFF2-40B4-BE49-F238E27FC236}">
                      <a16:creationId xmlns:a16="http://schemas.microsoft.com/office/drawing/2014/main" id="{D235072F-94B9-1703-EB51-587578827F2E}"/>
                    </a:ext>
                  </a:extLst>
                </p:cNvPr>
                <p:cNvSpPr/>
                <p:nvPr/>
              </p:nvSpPr>
              <p:spPr>
                <a:xfrm>
                  <a:off x="10909125" y="2358967"/>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5D3BF7D2-61BC-E03C-ECB6-5E3442354A96}"/>
                    </a:ext>
                  </a:extLst>
                </p:cNvPr>
                <p:cNvSpPr/>
                <p:nvPr/>
              </p:nvSpPr>
              <p:spPr>
                <a:xfrm>
                  <a:off x="10905140" y="2354982"/>
                  <a:ext cx="115511" cy="156578"/>
                </a:xfrm>
                <a:custGeom>
                  <a:avLst/>
                  <a:gdLst>
                    <a:gd name="connsiteX0" fmla="*/ 7922 w 115511"/>
                    <a:gd name="connsiteY0" fmla="*/ 148656 h 156578"/>
                    <a:gd name="connsiteX1" fmla="*/ 107589 w 115511"/>
                    <a:gd name="connsiteY1" fmla="*/ 148656 h 156578"/>
                    <a:gd name="connsiteX2" fmla="*/ 107589 w 115511"/>
                    <a:gd name="connsiteY2" fmla="*/ 7923 h 156578"/>
                    <a:gd name="connsiteX3" fmla="*/ 7922 w 115511"/>
                    <a:gd name="connsiteY3" fmla="*/ 7923 h 156578"/>
                    <a:gd name="connsiteX4" fmla="*/ 7922 w 115511"/>
                    <a:gd name="connsiteY4" fmla="*/ 148656 h 156578"/>
                    <a:gd name="connsiteX5" fmla="*/ 7922 w 115511"/>
                    <a:gd name="connsiteY5" fmla="*/ 148656 h 156578"/>
                    <a:gd name="connsiteX6" fmla="*/ 111574 w 115511"/>
                    <a:gd name="connsiteY6" fmla="*/ 156579 h 156578"/>
                    <a:gd name="connsiteX7" fmla="*/ 0 w 115511"/>
                    <a:gd name="connsiteY7" fmla="*/ 156579 h 156578"/>
                    <a:gd name="connsiteX8" fmla="*/ 0 w 115511"/>
                    <a:gd name="connsiteY8" fmla="*/ 0 h 156578"/>
                    <a:gd name="connsiteX9" fmla="*/ 115511 w 115511"/>
                    <a:gd name="connsiteY9" fmla="*/ 0 h 156578"/>
                    <a:gd name="connsiteX10" fmla="*/ 115511 w 115511"/>
                    <a:gd name="connsiteY10" fmla="*/ 156579 h 156578"/>
                    <a:gd name="connsiteX11" fmla="*/ 111574 w 115511"/>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11"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11" y="0"/>
                      </a:lnTo>
                      <a:lnTo>
                        <a:pt x="115511"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86EAA4AF-F188-F50E-4E05-CAC9053B35F7}"/>
                    </a:ext>
                  </a:extLst>
                </p:cNvPr>
                <p:cNvSpPr/>
                <p:nvPr/>
              </p:nvSpPr>
              <p:spPr>
                <a:xfrm>
                  <a:off x="10907109" y="2398581"/>
                  <a:ext cx="111808" cy="8016"/>
                </a:xfrm>
                <a:custGeom>
                  <a:avLst/>
                  <a:gdLst>
                    <a:gd name="connsiteX0" fmla="*/ 0 w 111808"/>
                    <a:gd name="connsiteY0" fmla="*/ 0 h 8016"/>
                    <a:gd name="connsiteX1" fmla="*/ 111809 w 111808"/>
                    <a:gd name="connsiteY1" fmla="*/ 0 h 8016"/>
                    <a:gd name="connsiteX2" fmla="*/ 111809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439" name="Graphic 2">
                <a:extLst>
                  <a:ext uri="{FF2B5EF4-FFF2-40B4-BE49-F238E27FC236}">
                    <a16:creationId xmlns:a16="http://schemas.microsoft.com/office/drawing/2014/main" id="{EFE2867E-DBDF-7CC8-09AF-32D4BB5BBFD8}"/>
                  </a:ext>
                </a:extLst>
              </p:cNvPr>
              <p:cNvGrpSpPr/>
              <p:nvPr/>
            </p:nvGrpSpPr>
            <p:grpSpPr>
              <a:xfrm>
                <a:off x="10905140" y="2791903"/>
                <a:ext cx="115511" cy="156578"/>
                <a:chOff x="10905140" y="2791903"/>
                <a:chExt cx="115511" cy="156578"/>
              </a:xfrm>
            </p:grpSpPr>
            <p:sp>
              <p:nvSpPr>
                <p:cNvPr id="440" name="Freeform: Shape 439">
                  <a:extLst>
                    <a:ext uri="{FF2B5EF4-FFF2-40B4-BE49-F238E27FC236}">
                      <a16:creationId xmlns:a16="http://schemas.microsoft.com/office/drawing/2014/main" id="{F28163B6-AA65-AB5B-A63D-763F105B6995}"/>
                    </a:ext>
                  </a:extLst>
                </p:cNvPr>
                <p:cNvSpPr/>
                <p:nvPr/>
              </p:nvSpPr>
              <p:spPr>
                <a:xfrm>
                  <a:off x="10909125" y="2795841"/>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379F250-E57D-D7C2-1AA8-7B5501A14DC6}"/>
                    </a:ext>
                  </a:extLst>
                </p:cNvPr>
                <p:cNvSpPr/>
                <p:nvPr/>
              </p:nvSpPr>
              <p:spPr>
                <a:xfrm>
                  <a:off x="10905140" y="2791903"/>
                  <a:ext cx="115511" cy="156578"/>
                </a:xfrm>
                <a:custGeom>
                  <a:avLst/>
                  <a:gdLst>
                    <a:gd name="connsiteX0" fmla="*/ 7922 w 115511"/>
                    <a:gd name="connsiteY0" fmla="*/ 148656 h 156578"/>
                    <a:gd name="connsiteX1" fmla="*/ 107589 w 115511"/>
                    <a:gd name="connsiteY1" fmla="*/ 148656 h 156578"/>
                    <a:gd name="connsiteX2" fmla="*/ 107589 w 115511"/>
                    <a:gd name="connsiteY2" fmla="*/ 7923 h 156578"/>
                    <a:gd name="connsiteX3" fmla="*/ 7922 w 115511"/>
                    <a:gd name="connsiteY3" fmla="*/ 7923 h 156578"/>
                    <a:gd name="connsiteX4" fmla="*/ 7922 w 115511"/>
                    <a:gd name="connsiteY4" fmla="*/ 148656 h 156578"/>
                    <a:gd name="connsiteX5" fmla="*/ 7922 w 115511"/>
                    <a:gd name="connsiteY5" fmla="*/ 148656 h 156578"/>
                    <a:gd name="connsiteX6" fmla="*/ 111574 w 115511"/>
                    <a:gd name="connsiteY6" fmla="*/ 156579 h 156578"/>
                    <a:gd name="connsiteX7" fmla="*/ 0 w 115511"/>
                    <a:gd name="connsiteY7" fmla="*/ 156579 h 156578"/>
                    <a:gd name="connsiteX8" fmla="*/ 0 w 115511"/>
                    <a:gd name="connsiteY8" fmla="*/ 0 h 156578"/>
                    <a:gd name="connsiteX9" fmla="*/ 115511 w 115511"/>
                    <a:gd name="connsiteY9" fmla="*/ 0 h 156578"/>
                    <a:gd name="connsiteX10" fmla="*/ 115511 w 115511"/>
                    <a:gd name="connsiteY10" fmla="*/ 156579 h 156578"/>
                    <a:gd name="connsiteX11" fmla="*/ 111574 w 115511"/>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11"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11" y="0"/>
                      </a:lnTo>
                      <a:lnTo>
                        <a:pt x="115511"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DF07C623-DE89-6521-BF38-DE4CC6E335AE}"/>
                    </a:ext>
                  </a:extLst>
                </p:cNvPr>
                <p:cNvSpPr/>
                <p:nvPr/>
              </p:nvSpPr>
              <p:spPr>
                <a:xfrm>
                  <a:off x="10907109" y="2835501"/>
                  <a:ext cx="111808" cy="8016"/>
                </a:xfrm>
                <a:custGeom>
                  <a:avLst/>
                  <a:gdLst>
                    <a:gd name="connsiteX0" fmla="*/ 0 w 111808"/>
                    <a:gd name="connsiteY0" fmla="*/ 0 h 8016"/>
                    <a:gd name="connsiteX1" fmla="*/ 111809 w 111808"/>
                    <a:gd name="connsiteY1" fmla="*/ 0 h 8016"/>
                    <a:gd name="connsiteX2" fmla="*/ 111809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443" name="Graphic 2">
                <a:extLst>
                  <a:ext uri="{FF2B5EF4-FFF2-40B4-BE49-F238E27FC236}">
                    <a16:creationId xmlns:a16="http://schemas.microsoft.com/office/drawing/2014/main" id="{6C5BBA16-8FBE-176F-A362-5AE3E959E879}"/>
                  </a:ext>
                </a:extLst>
              </p:cNvPr>
              <p:cNvGrpSpPr/>
              <p:nvPr/>
            </p:nvGrpSpPr>
            <p:grpSpPr>
              <a:xfrm>
                <a:off x="10905140" y="3232761"/>
                <a:ext cx="115511" cy="156578"/>
                <a:chOff x="10905140" y="3232761"/>
                <a:chExt cx="115511" cy="156578"/>
              </a:xfrm>
            </p:grpSpPr>
            <p:sp>
              <p:nvSpPr>
                <p:cNvPr id="444" name="Freeform: Shape 443">
                  <a:extLst>
                    <a:ext uri="{FF2B5EF4-FFF2-40B4-BE49-F238E27FC236}">
                      <a16:creationId xmlns:a16="http://schemas.microsoft.com/office/drawing/2014/main" id="{AA1256AD-7ED3-EAA8-81C4-14348A8FBE75}"/>
                    </a:ext>
                  </a:extLst>
                </p:cNvPr>
                <p:cNvSpPr/>
                <p:nvPr/>
              </p:nvSpPr>
              <p:spPr>
                <a:xfrm>
                  <a:off x="10909125" y="3236746"/>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9BB55068-E819-2CA0-A5E2-1EE5C94525ED}"/>
                    </a:ext>
                  </a:extLst>
                </p:cNvPr>
                <p:cNvSpPr/>
                <p:nvPr/>
              </p:nvSpPr>
              <p:spPr>
                <a:xfrm>
                  <a:off x="10905140" y="3232761"/>
                  <a:ext cx="115511" cy="156578"/>
                </a:xfrm>
                <a:custGeom>
                  <a:avLst/>
                  <a:gdLst>
                    <a:gd name="connsiteX0" fmla="*/ 7922 w 115511"/>
                    <a:gd name="connsiteY0" fmla="*/ 148656 h 156578"/>
                    <a:gd name="connsiteX1" fmla="*/ 107589 w 115511"/>
                    <a:gd name="connsiteY1" fmla="*/ 148656 h 156578"/>
                    <a:gd name="connsiteX2" fmla="*/ 107589 w 115511"/>
                    <a:gd name="connsiteY2" fmla="*/ 7923 h 156578"/>
                    <a:gd name="connsiteX3" fmla="*/ 7922 w 115511"/>
                    <a:gd name="connsiteY3" fmla="*/ 7923 h 156578"/>
                    <a:gd name="connsiteX4" fmla="*/ 7922 w 115511"/>
                    <a:gd name="connsiteY4" fmla="*/ 148656 h 156578"/>
                    <a:gd name="connsiteX5" fmla="*/ 7922 w 115511"/>
                    <a:gd name="connsiteY5" fmla="*/ 148656 h 156578"/>
                    <a:gd name="connsiteX6" fmla="*/ 111574 w 115511"/>
                    <a:gd name="connsiteY6" fmla="*/ 156579 h 156578"/>
                    <a:gd name="connsiteX7" fmla="*/ 0 w 115511"/>
                    <a:gd name="connsiteY7" fmla="*/ 156579 h 156578"/>
                    <a:gd name="connsiteX8" fmla="*/ 0 w 115511"/>
                    <a:gd name="connsiteY8" fmla="*/ 0 h 156578"/>
                    <a:gd name="connsiteX9" fmla="*/ 115511 w 115511"/>
                    <a:gd name="connsiteY9" fmla="*/ 0 h 156578"/>
                    <a:gd name="connsiteX10" fmla="*/ 115511 w 115511"/>
                    <a:gd name="connsiteY10" fmla="*/ 156579 h 156578"/>
                    <a:gd name="connsiteX11" fmla="*/ 111574 w 115511"/>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11"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11" y="0"/>
                      </a:lnTo>
                      <a:lnTo>
                        <a:pt x="115511"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FB0175AC-3368-C5A3-5039-017E0A0970C7}"/>
                    </a:ext>
                  </a:extLst>
                </p:cNvPr>
                <p:cNvSpPr/>
                <p:nvPr/>
              </p:nvSpPr>
              <p:spPr>
                <a:xfrm>
                  <a:off x="10907109" y="3276359"/>
                  <a:ext cx="111808" cy="8016"/>
                </a:xfrm>
                <a:custGeom>
                  <a:avLst/>
                  <a:gdLst>
                    <a:gd name="connsiteX0" fmla="*/ 0 w 111808"/>
                    <a:gd name="connsiteY0" fmla="*/ 0 h 8016"/>
                    <a:gd name="connsiteX1" fmla="*/ 111809 w 111808"/>
                    <a:gd name="connsiteY1" fmla="*/ 0 h 8016"/>
                    <a:gd name="connsiteX2" fmla="*/ 111809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447" name="Graphic 2">
                <a:extLst>
                  <a:ext uri="{FF2B5EF4-FFF2-40B4-BE49-F238E27FC236}">
                    <a16:creationId xmlns:a16="http://schemas.microsoft.com/office/drawing/2014/main" id="{C94C4F6C-80CB-5185-01BF-F81AB15D8402}"/>
                  </a:ext>
                </a:extLst>
              </p:cNvPr>
              <p:cNvGrpSpPr/>
              <p:nvPr/>
            </p:nvGrpSpPr>
            <p:grpSpPr>
              <a:xfrm>
                <a:off x="10905140" y="3672822"/>
                <a:ext cx="115511" cy="156578"/>
                <a:chOff x="10905140" y="3672822"/>
                <a:chExt cx="115511" cy="156578"/>
              </a:xfrm>
            </p:grpSpPr>
            <p:sp>
              <p:nvSpPr>
                <p:cNvPr id="448" name="Freeform: Shape 447">
                  <a:extLst>
                    <a:ext uri="{FF2B5EF4-FFF2-40B4-BE49-F238E27FC236}">
                      <a16:creationId xmlns:a16="http://schemas.microsoft.com/office/drawing/2014/main" id="{33A0A6B8-C5E0-E2B7-EDCE-4DB3B448A50B}"/>
                    </a:ext>
                  </a:extLst>
                </p:cNvPr>
                <p:cNvSpPr/>
                <p:nvPr/>
              </p:nvSpPr>
              <p:spPr>
                <a:xfrm>
                  <a:off x="10909125" y="3676807"/>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1085F5A2-3040-170C-89A7-C266BA051C4D}"/>
                    </a:ext>
                  </a:extLst>
                </p:cNvPr>
                <p:cNvSpPr/>
                <p:nvPr/>
              </p:nvSpPr>
              <p:spPr>
                <a:xfrm>
                  <a:off x="10905140" y="3672822"/>
                  <a:ext cx="115511" cy="156578"/>
                </a:xfrm>
                <a:custGeom>
                  <a:avLst/>
                  <a:gdLst>
                    <a:gd name="connsiteX0" fmla="*/ 7922 w 115511"/>
                    <a:gd name="connsiteY0" fmla="*/ 148656 h 156578"/>
                    <a:gd name="connsiteX1" fmla="*/ 107589 w 115511"/>
                    <a:gd name="connsiteY1" fmla="*/ 148656 h 156578"/>
                    <a:gd name="connsiteX2" fmla="*/ 107589 w 115511"/>
                    <a:gd name="connsiteY2" fmla="*/ 7923 h 156578"/>
                    <a:gd name="connsiteX3" fmla="*/ 7922 w 115511"/>
                    <a:gd name="connsiteY3" fmla="*/ 7923 h 156578"/>
                    <a:gd name="connsiteX4" fmla="*/ 7922 w 115511"/>
                    <a:gd name="connsiteY4" fmla="*/ 148656 h 156578"/>
                    <a:gd name="connsiteX5" fmla="*/ 7922 w 115511"/>
                    <a:gd name="connsiteY5" fmla="*/ 148656 h 156578"/>
                    <a:gd name="connsiteX6" fmla="*/ 111574 w 115511"/>
                    <a:gd name="connsiteY6" fmla="*/ 156579 h 156578"/>
                    <a:gd name="connsiteX7" fmla="*/ 0 w 115511"/>
                    <a:gd name="connsiteY7" fmla="*/ 156579 h 156578"/>
                    <a:gd name="connsiteX8" fmla="*/ 0 w 115511"/>
                    <a:gd name="connsiteY8" fmla="*/ 0 h 156578"/>
                    <a:gd name="connsiteX9" fmla="*/ 115511 w 115511"/>
                    <a:gd name="connsiteY9" fmla="*/ 0 h 156578"/>
                    <a:gd name="connsiteX10" fmla="*/ 115511 w 115511"/>
                    <a:gd name="connsiteY10" fmla="*/ 156579 h 156578"/>
                    <a:gd name="connsiteX11" fmla="*/ 111574 w 115511"/>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11"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11" y="0"/>
                      </a:lnTo>
                      <a:lnTo>
                        <a:pt x="115511"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C17998F8-8C23-9CE3-22E4-40FBF9BA694A}"/>
                    </a:ext>
                  </a:extLst>
                </p:cNvPr>
                <p:cNvSpPr/>
                <p:nvPr/>
              </p:nvSpPr>
              <p:spPr>
                <a:xfrm>
                  <a:off x="10907109" y="3716420"/>
                  <a:ext cx="111808" cy="8016"/>
                </a:xfrm>
                <a:custGeom>
                  <a:avLst/>
                  <a:gdLst>
                    <a:gd name="connsiteX0" fmla="*/ 0 w 111808"/>
                    <a:gd name="connsiteY0" fmla="*/ 0 h 8016"/>
                    <a:gd name="connsiteX1" fmla="*/ 111809 w 111808"/>
                    <a:gd name="connsiteY1" fmla="*/ 0 h 8016"/>
                    <a:gd name="connsiteX2" fmla="*/ 111809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451" name="Graphic 2">
                <a:extLst>
                  <a:ext uri="{FF2B5EF4-FFF2-40B4-BE49-F238E27FC236}">
                    <a16:creationId xmlns:a16="http://schemas.microsoft.com/office/drawing/2014/main" id="{76CEDECB-7758-DDB0-4737-72F7E34F6B14}"/>
                  </a:ext>
                </a:extLst>
              </p:cNvPr>
              <p:cNvGrpSpPr/>
              <p:nvPr/>
            </p:nvGrpSpPr>
            <p:grpSpPr>
              <a:xfrm>
                <a:off x="10905140" y="4114196"/>
                <a:ext cx="115511" cy="156578"/>
                <a:chOff x="10905140" y="4114196"/>
                <a:chExt cx="115511" cy="156578"/>
              </a:xfrm>
            </p:grpSpPr>
            <p:sp>
              <p:nvSpPr>
                <p:cNvPr id="452" name="Freeform: Shape 451">
                  <a:extLst>
                    <a:ext uri="{FF2B5EF4-FFF2-40B4-BE49-F238E27FC236}">
                      <a16:creationId xmlns:a16="http://schemas.microsoft.com/office/drawing/2014/main" id="{83D9A8A1-1B97-4CBF-CB18-3F2388580B7D}"/>
                    </a:ext>
                  </a:extLst>
                </p:cNvPr>
                <p:cNvSpPr/>
                <p:nvPr/>
              </p:nvSpPr>
              <p:spPr>
                <a:xfrm>
                  <a:off x="10909125" y="4118134"/>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09AE19EA-1B9F-FB1B-C604-67B2421FEEA9}"/>
                    </a:ext>
                  </a:extLst>
                </p:cNvPr>
                <p:cNvSpPr/>
                <p:nvPr/>
              </p:nvSpPr>
              <p:spPr>
                <a:xfrm>
                  <a:off x="10905140" y="4114196"/>
                  <a:ext cx="115511" cy="156578"/>
                </a:xfrm>
                <a:custGeom>
                  <a:avLst/>
                  <a:gdLst>
                    <a:gd name="connsiteX0" fmla="*/ 7922 w 115511"/>
                    <a:gd name="connsiteY0" fmla="*/ 148656 h 156578"/>
                    <a:gd name="connsiteX1" fmla="*/ 107589 w 115511"/>
                    <a:gd name="connsiteY1" fmla="*/ 148656 h 156578"/>
                    <a:gd name="connsiteX2" fmla="*/ 107589 w 115511"/>
                    <a:gd name="connsiteY2" fmla="*/ 7923 h 156578"/>
                    <a:gd name="connsiteX3" fmla="*/ 7922 w 115511"/>
                    <a:gd name="connsiteY3" fmla="*/ 7923 h 156578"/>
                    <a:gd name="connsiteX4" fmla="*/ 7922 w 115511"/>
                    <a:gd name="connsiteY4" fmla="*/ 148656 h 156578"/>
                    <a:gd name="connsiteX5" fmla="*/ 7922 w 115511"/>
                    <a:gd name="connsiteY5" fmla="*/ 148656 h 156578"/>
                    <a:gd name="connsiteX6" fmla="*/ 111574 w 115511"/>
                    <a:gd name="connsiteY6" fmla="*/ 156579 h 156578"/>
                    <a:gd name="connsiteX7" fmla="*/ 0 w 115511"/>
                    <a:gd name="connsiteY7" fmla="*/ 156579 h 156578"/>
                    <a:gd name="connsiteX8" fmla="*/ 0 w 115511"/>
                    <a:gd name="connsiteY8" fmla="*/ 0 h 156578"/>
                    <a:gd name="connsiteX9" fmla="*/ 115511 w 115511"/>
                    <a:gd name="connsiteY9" fmla="*/ 0 h 156578"/>
                    <a:gd name="connsiteX10" fmla="*/ 115511 w 115511"/>
                    <a:gd name="connsiteY10" fmla="*/ 156579 h 156578"/>
                    <a:gd name="connsiteX11" fmla="*/ 111574 w 115511"/>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11"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11" y="0"/>
                      </a:lnTo>
                      <a:lnTo>
                        <a:pt x="115511"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49842027-F57B-A206-E377-0416DD54DD67}"/>
                    </a:ext>
                  </a:extLst>
                </p:cNvPr>
                <p:cNvSpPr/>
                <p:nvPr/>
              </p:nvSpPr>
              <p:spPr>
                <a:xfrm>
                  <a:off x="10907109" y="4157794"/>
                  <a:ext cx="111808" cy="8016"/>
                </a:xfrm>
                <a:custGeom>
                  <a:avLst/>
                  <a:gdLst>
                    <a:gd name="connsiteX0" fmla="*/ 0 w 111808"/>
                    <a:gd name="connsiteY0" fmla="*/ 0 h 8016"/>
                    <a:gd name="connsiteX1" fmla="*/ 111809 w 111808"/>
                    <a:gd name="connsiteY1" fmla="*/ 0 h 8016"/>
                    <a:gd name="connsiteX2" fmla="*/ 111809 w 111808"/>
                    <a:gd name="connsiteY2" fmla="*/ 8016 h 8016"/>
                    <a:gd name="connsiteX3" fmla="*/ 0 w 111808"/>
                    <a:gd name="connsiteY3" fmla="*/ 8016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6"/>
                      </a:lnTo>
                      <a:lnTo>
                        <a:pt x="0" y="8016"/>
                      </a:lnTo>
                      <a:close/>
                    </a:path>
                  </a:pathLst>
                </a:custGeom>
                <a:solidFill>
                  <a:srgbClr val="FFFFFF"/>
                </a:solidFill>
                <a:ln w="4687" cap="flat">
                  <a:noFill/>
                  <a:prstDash val="solid"/>
                  <a:miter/>
                </a:ln>
              </p:spPr>
              <p:txBody>
                <a:bodyPr rtlCol="0" anchor="ctr"/>
                <a:lstStyle/>
                <a:p>
                  <a:endParaRPr lang="en-US"/>
                </a:p>
              </p:txBody>
            </p:sp>
          </p:grpSp>
          <p:grpSp>
            <p:nvGrpSpPr>
              <p:cNvPr id="455" name="Graphic 2">
                <a:extLst>
                  <a:ext uri="{FF2B5EF4-FFF2-40B4-BE49-F238E27FC236}">
                    <a16:creationId xmlns:a16="http://schemas.microsoft.com/office/drawing/2014/main" id="{A7CF095B-05AA-E650-D668-AEB78B0A2233}"/>
                  </a:ext>
                </a:extLst>
              </p:cNvPr>
              <p:cNvGrpSpPr/>
              <p:nvPr/>
            </p:nvGrpSpPr>
            <p:grpSpPr>
              <a:xfrm>
                <a:off x="10905140" y="4555429"/>
                <a:ext cx="115511" cy="156578"/>
                <a:chOff x="10905140" y="4555429"/>
                <a:chExt cx="115511" cy="156578"/>
              </a:xfrm>
            </p:grpSpPr>
            <p:sp>
              <p:nvSpPr>
                <p:cNvPr id="456" name="Freeform: Shape 455">
                  <a:extLst>
                    <a:ext uri="{FF2B5EF4-FFF2-40B4-BE49-F238E27FC236}">
                      <a16:creationId xmlns:a16="http://schemas.microsoft.com/office/drawing/2014/main" id="{E6425ED7-35AE-4997-9FAF-6B2E1C447204}"/>
                    </a:ext>
                  </a:extLst>
                </p:cNvPr>
                <p:cNvSpPr/>
                <p:nvPr/>
              </p:nvSpPr>
              <p:spPr>
                <a:xfrm>
                  <a:off x="10909125" y="4559414"/>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1865A7D1-6F5E-197C-347A-11F7E62564C1}"/>
                    </a:ext>
                  </a:extLst>
                </p:cNvPr>
                <p:cNvSpPr/>
                <p:nvPr/>
              </p:nvSpPr>
              <p:spPr>
                <a:xfrm>
                  <a:off x="10905140" y="4555429"/>
                  <a:ext cx="115511" cy="156578"/>
                </a:xfrm>
                <a:custGeom>
                  <a:avLst/>
                  <a:gdLst>
                    <a:gd name="connsiteX0" fmla="*/ 7922 w 115511"/>
                    <a:gd name="connsiteY0" fmla="*/ 148656 h 156578"/>
                    <a:gd name="connsiteX1" fmla="*/ 107589 w 115511"/>
                    <a:gd name="connsiteY1" fmla="*/ 148656 h 156578"/>
                    <a:gd name="connsiteX2" fmla="*/ 107589 w 115511"/>
                    <a:gd name="connsiteY2" fmla="*/ 7923 h 156578"/>
                    <a:gd name="connsiteX3" fmla="*/ 7922 w 115511"/>
                    <a:gd name="connsiteY3" fmla="*/ 7923 h 156578"/>
                    <a:gd name="connsiteX4" fmla="*/ 7922 w 115511"/>
                    <a:gd name="connsiteY4" fmla="*/ 148656 h 156578"/>
                    <a:gd name="connsiteX5" fmla="*/ 7922 w 115511"/>
                    <a:gd name="connsiteY5" fmla="*/ 148656 h 156578"/>
                    <a:gd name="connsiteX6" fmla="*/ 111574 w 115511"/>
                    <a:gd name="connsiteY6" fmla="*/ 156579 h 156578"/>
                    <a:gd name="connsiteX7" fmla="*/ 0 w 115511"/>
                    <a:gd name="connsiteY7" fmla="*/ 156579 h 156578"/>
                    <a:gd name="connsiteX8" fmla="*/ 0 w 115511"/>
                    <a:gd name="connsiteY8" fmla="*/ 0 h 156578"/>
                    <a:gd name="connsiteX9" fmla="*/ 115511 w 115511"/>
                    <a:gd name="connsiteY9" fmla="*/ 0 h 156578"/>
                    <a:gd name="connsiteX10" fmla="*/ 115511 w 115511"/>
                    <a:gd name="connsiteY10" fmla="*/ 156579 h 156578"/>
                    <a:gd name="connsiteX11" fmla="*/ 111574 w 115511"/>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11" h="156578">
                      <a:moveTo>
                        <a:pt x="7922" y="148656"/>
                      </a:moveTo>
                      <a:lnTo>
                        <a:pt x="107589" y="148656"/>
                      </a:lnTo>
                      <a:lnTo>
                        <a:pt x="107589" y="7923"/>
                      </a:lnTo>
                      <a:lnTo>
                        <a:pt x="7922" y="7923"/>
                      </a:lnTo>
                      <a:lnTo>
                        <a:pt x="7922" y="148656"/>
                      </a:lnTo>
                      <a:lnTo>
                        <a:pt x="7922" y="148656"/>
                      </a:lnTo>
                      <a:close/>
                      <a:moveTo>
                        <a:pt x="111574" y="156579"/>
                      </a:moveTo>
                      <a:lnTo>
                        <a:pt x="0" y="156579"/>
                      </a:lnTo>
                      <a:lnTo>
                        <a:pt x="0" y="0"/>
                      </a:lnTo>
                      <a:lnTo>
                        <a:pt x="115511" y="0"/>
                      </a:lnTo>
                      <a:lnTo>
                        <a:pt x="115511"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F5310E7C-4D19-95C5-CCEB-E10D995D3AFF}"/>
                    </a:ext>
                  </a:extLst>
                </p:cNvPr>
                <p:cNvSpPr/>
                <p:nvPr/>
              </p:nvSpPr>
              <p:spPr>
                <a:xfrm>
                  <a:off x="10907109" y="4599027"/>
                  <a:ext cx="111808" cy="8016"/>
                </a:xfrm>
                <a:custGeom>
                  <a:avLst/>
                  <a:gdLst>
                    <a:gd name="connsiteX0" fmla="*/ 0 w 111808"/>
                    <a:gd name="connsiteY0" fmla="*/ 0 h 8016"/>
                    <a:gd name="connsiteX1" fmla="*/ 111809 w 111808"/>
                    <a:gd name="connsiteY1" fmla="*/ 0 h 8016"/>
                    <a:gd name="connsiteX2" fmla="*/ 111809 w 111808"/>
                    <a:gd name="connsiteY2" fmla="*/ 8017 h 8016"/>
                    <a:gd name="connsiteX3" fmla="*/ 0 w 111808"/>
                    <a:gd name="connsiteY3" fmla="*/ 8017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7"/>
                      </a:lnTo>
                      <a:lnTo>
                        <a:pt x="0" y="8017"/>
                      </a:lnTo>
                      <a:close/>
                    </a:path>
                  </a:pathLst>
                </a:custGeom>
                <a:solidFill>
                  <a:srgbClr val="FFFFFF"/>
                </a:solidFill>
                <a:ln w="4687" cap="flat">
                  <a:noFill/>
                  <a:prstDash val="solid"/>
                  <a:miter/>
                </a:ln>
              </p:spPr>
              <p:txBody>
                <a:bodyPr rtlCol="0" anchor="ctr"/>
                <a:lstStyle/>
                <a:p>
                  <a:endParaRPr lang="en-US"/>
                </a:p>
              </p:txBody>
            </p:sp>
          </p:grpSp>
          <p:grpSp>
            <p:nvGrpSpPr>
              <p:cNvPr id="459" name="Graphic 2">
                <a:extLst>
                  <a:ext uri="{FF2B5EF4-FFF2-40B4-BE49-F238E27FC236}">
                    <a16:creationId xmlns:a16="http://schemas.microsoft.com/office/drawing/2014/main" id="{35D771DC-B3AF-7EAF-D506-8CDEB4A1C7A9}"/>
                  </a:ext>
                </a:extLst>
              </p:cNvPr>
              <p:cNvGrpSpPr/>
              <p:nvPr/>
            </p:nvGrpSpPr>
            <p:grpSpPr>
              <a:xfrm>
                <a:off x="10905093" y="4997084"/>
                <a:ext cx="115558" cy="156578"/>
                <a:chOff x="10905093" y="4997084"/>
                <a:chExt cx="115558" cy="156578"/>
              </a:xfrm>
            </p:grpSpPr>
            <p:sp>
              <p:nvSpPr>
                <p:cNvPr id="460" name="Freeform: Shape 459">
                  <a:extLst>
                    <a:ext uri="{FF2B5EF4-FFF2-40B4-BE49-F238E27FC236}">
                      <a16:creationId xmlns:a16="http://schemas.microsoft.com/office/drawing/2014/main" id="{9A16604D-4462-7736-630A-7DC6DD27ED37}"/>
                    </a:ext>
                  </a:extLst>
                </p:cNvPr>
                <p:cNvSpPr/>
                <p:nvPr/>
              </p:nvSpPr>
              <p:spPr>
                <a:xfrm>
                  <a:off x="10909078" y="5001069"/>
                  <a:ext cx="107589" cy="148656"/>
                </a:xfrm>
                <a:custGeom>
                  <a:avLst/>
                  <a:gdLst>
                    <a:gd name="connsiteX0" fmla="*/ 0 w 107589"/>
                    <a:gd name="connsiteY0" fmla="*/ 0 h 148656"/>
                    <a:gd name="connsiteX1" fmla="*/ 107589 w 107589"/>
                    <a:gd name="connsiteY1" fmla="*/ 0 h 148656"/>
                    <a:gd name="connsiteX2" fmla="*/ 107589 w 107589"/>
                    <a:gd name="connsiteY2" fmla="*/ 148656 h 148656"/>
                    <a:gd name="connsiteX3" fmla="*/ 0 w 107589"/>
                    <a:gd name="connsiteY3" fmla="*/ 148656 h 148656"/>
                  </a:gdLst>
                  <a:ahLst/>
                  <a:cxnLst>
                    <a:cxn ang="0">
                      <a:pos x="connsiteX0" y="connsiteY0"/>
                    </a:cxn>
                    <a:cxn ang="0">
                      <a:pos x="connsiteX1" y="connsiteY1"/>
                    </a:cxn>
                    <a:cxn ang="0">
                      <a:pos x="connsiteX2" y="connsiteY2"/>
                    </a:cxn>
                    <a:cxn ang="0">
                      <a:pos x="connsiteX3" y="connsiteY3"/>
                    </a:cxn>
                  </a:cxnLst>
                  <a:rect l="l" t="t" r="r" b="b"/>
                  <a:pathLst>
                    <a:path w="107589" h="148656">
                      <a:moveTo>
                        <a:pt x="0" y="0"/>
                      </a:moveTo>
                      <a:lnTo>
                        <a:pt x="107589" y="0"/>
                      </a:lnTo>
                      <a:lnTo>
                        <a:pt x="107589" y="148656"/>
                      </a:lnTo>
                      <a:lnTo>
                        <a:pt x="0" y="148656"/>
                      </a:lnTo>
                      <a:close/>
                    </a:path>
                  </a:pathLst>
                </a:custGeom>
                <a:solidFill>
                  <a:srgbClr val="B4DBF0"/>
                </a:solidFill>
                <a:ln w="4687"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078CD118-2C30-5C79-DBFE-5609D8171C7F}"/>
                    </a:ext>
                  </a:extLst>
                </p:cNvPr>
                <p:cNvSpPr/>
                <p:nvPr/>
              </p:nvSpPr>
              <p:spPr>
                <a:xfrm>
                  <a:off x="10905093" y="4997084"/>
                  <a:ext cx="115558" cy="156578"/>
                </a:xfrm>
                <a:custGeom>
                  <a:avLst/>
                  <a:gdLst>
                    <a:gd name="connsiteX0" fmla="*/ 7969 w 115558"/>
                    <a:gd name="connsiteY0" fmla="*/ 148656 h 156578"/>
                    <a:gd name="connsiteX1" fmla="*/ 107636 w 115558"/>
                    <a:gd name="connsiteY1" fmla="*/ 148656 h 156578"/>
                    <a:gd name="connsiteX2" fmla="*/ 107636 w 115558"/>
                    <a:gd name="connsiteY2" fmla="*/ 7923 h 156578"/>
                    <a:gd name="connsiteX3" fmla="*/ 7969 w 115558"/>
                    <a:gd name="connsiteY3" fmla="*/ 7923 h 156578"/>
                    <a:gd name="connsiteX4" fmla="*/ 7969 w 115558"/>
                    <a:gd name="connsiteY4" fmla="*/ 148656 h 156578"/>
                    <a:gd name="connsiteX5" fmla="*/ 7969 w 115558"/>
                    <a:gd name="connsiteY5" fmla="*/ 148656 h 156578"/>
                    <a:gd name="connsiteX6" fmla="*/ 111574 w 115558"/>
                    <a:gd name="connsiteY6" fmla="*/ 156579 h 156578"/>
                    <a:gd name="connsiteX7" fmla="*/ 0 w 115558"/>
                    <a:gd name="connsiteY7" fmla="*/ 156579 h 156578"/>
                    <a:gd name="connsiteX8" fmla="*/ 0 w 115558"/>
                    <a:gd name="connsiteY8" fmla="*/ 0 h 156578"/>
                    <a:gd name="connsiteX9" fmla="*/ 115558 w 115558"/>
                    <a:gd name="connsiteY9" fmla="*/ 0 h 156578"/>
                    <a:gd name="connsiteX10" fmla="*/ 115558 w 115558"/>
                    <a:gd name="connsiteY10" fmla="*/ 156579 h 156578"/>
                    <a:gd name="connsiteX11" fmla="*/ 111574 w 115558"/>
                    <a:gd name="connsiteY11" fmla="*/ 156579 h 1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58" h="156578">
                      <a:moveTo>
                        <a:pt x="7969" y="148656"/>
                      </a:moveTo>
                      <a:lnTo>
                        <a:pt x="107636" y="148656"/>
                      </a:lnTo>
                      <a:lnTo>
                        <a:pt x="107636" y="7923"/>
                      </a:lnTo>
                      <a:lnTo>
                        <a:pt x="7969" y="7923"/>
                      </a:lnTo>
                      <a:lnTo>
                        <a:pt x="7969" y="148656"/>
                      </a:lnTo>
                      <a:lnTo>
                        <a:pt x="7969" y="148656"/>
                      </a:lnTo>
                      <a:close/>
                      <a:moveTo>
                        <a:pt x="111574" y="156579"/>
                      </a:moveTo>
                      <a:lnTo>
                        <a:pt x="0" y="156579"/>
                      </a:lnTo>
                      <a:lnTo>
                        <a:pt x="0" y="0"/>
                      </a:lnTo>
                      <a:lnTo>
                        <a:pt x="115558" y="0"/>
                      </a:lnTo>
                      <a:lnTo>
                        <a:pt x="115558" y="156579"/>
                      </a:lnTo>
                      <a:lnTo>
                        <a:pt x="111574" y="156579"/>
                      </a:lnTo>
                      <a:close/>
                    </a:path>
                  </a:pathLst>
                </a:custGeom>
                <a:solidFill>
                  <a:srgbClr val="FFFFFF"/>
                </a:solidFill>
                <a:ln w="4687"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F0932A35-B0F4-4B02-ECBC-0DD1EB5DD0D8}"/>
                    </a:ext>
                  </a:extLst>
                </p:cNvPr>
                <p:cNvSpPr/>
                <p:nvPr/>
              </p:nvSpPr>
              <p:spPr>
                <a:xfrm>
                  <a:off x="10907062" y="5040682"/>
                  <a:ext cx="111808" cy="8016"/>
                </a:xfrm>
                <a:custGeom>
                  <a:avLst/>
                  <a:gdLst>
                    <a:gd name="connsiteX0" fmla="*/ 0 w 111808"/>
                    <a:gd name="connsiteY0" fmla="*/ 0 h 8016"/>
                    <a:gd name="connsiteX1" fmla="*/ 111809 w 111808"/>
                    <a:gd name="connsiteY1" fmla="*/ 0 h 8016"/>
                    <a:gd name="connsiteX2" fmla="*/ 111809 w 111808"/>
                    <a:gd name="connsiteY2" fmla="*/ 8017 h 8016"/>
                    <a:gd name="connsiteX3" fmla="*/ 0 w 111808"/>
                    <a:gd name="connsiteY3" fmla="*/ 8017 h 8016"/>
                  </a:gdLst>
                  <a:ahLst/>
                  <a:cxnLst>
                    <a:cxn ang="0">
                      <a:pos x="connsiteX0" y="connsiteY0"/>
                    </a:cxn>
                    <a:cxn ang="0">
                      <a:pos x="connsiteX1" y="connsiteY1"/>
                    </a:cxn>
                    <a:cxn ang="0">
                      <a:pos x="connsiteX2" y="connsiteY2"/>
                    </a:cxn>
                    <a:cxn ang="0">
                      <a:pos x="connsiteX3" y="connsiteY3"/>
                    </a:cxn>
                  </a:cxnLst>
                  <a:rect l="l" t="t" r="r" b="b"/>
                  <a:pathLst>
                    <a:path w="111808" h="8016">
                      <a:moveTo>
                        <a:pt x="0" y="0"/>
                      </a:moveTo>
                      <a:lnTo>
                        <a:pt x="111809" y="0"/>
                      </a:lnTo>
                      <a:lnTo>
                        <a:pt x="111809" y="8017"/>
                      </a:lnTo>
                      <a:lnTo>
                        <a:pt x="0" y="8017"/>
                      </a:lnTo>
                      <a:close/>
                    </a:path>
                  </a:pathLst>
                </a:custGeom>
                <a:solidFill>
                  <a:srgbClr val="FFFFFF"/>
                </a:solidFill>
                <a:ln w="4687" cap="flat">
                  <a:noFill/>
                  <a:prstDash val="solid"/>
                  <a:miter/>
                </a:ln>
              </p:spPr>
              <p:txBody>
                <a:bodyPr rtlCol="0" anchor="ctr"/>
                <a:lstStyle/>
                <a:p>
                  <a:endParaRPr lang="en-US"/>
                </a:p>
              </p:txBody>
            </p:sp>
          </p:grpSp>
          <p:sp>
            <p:nvSpPr>
              <p:cNvPr id="463" name="Freeform: Shape 462">
                <a:extLst>
                  <a:ext uri="{FF2B5EF4-FFF2-40B4-BE49-F238E27FC236}">
                    <a16:creationId xmlns:a16="http://schemas.microsoft.com/office/drawing/2014/main" id="{2841AEF9-9491-43F2-EF58-CAF205B7A775}"/>
                  </a:ext>
                </a:extLst>
              </p:cNvPr>
              <p:cNvSpPr/>
              <p:nvPr/>
            </p:nvSpPr>
            <p:spPr>
              <a:xfrm>
                <a:off x="10419417" y="4985176"/>
                <a:ext cx="212412" cy="287467"/>
              </a:xfrm>
              <a:custGeom>
                <a:avLst/>
                <a:gdLst>
                  <a:gd name="connsiteX0" fmla="*/ 22315 w 212412"/>
                  <a:gd name="connsiteY0" fmla="*/ 0 h 287467"/>
                  <a:gd name="connsiteX1" fmla="*/ 190145 w 212412"/>
                  <a:gd name="connsiteY1" fmla="*/ 0 h 287467"/>
                  <a:gd name="connsiteX2" fmla="*/ 212413 w 212412"/>
                  <a:gd name="connsiteY2" fmla="*/ 22268 h 287467"/>
                  <a:gd name="connsiteX3" fmla="*/ 212413 w 212412"/>
                  <a:gd name="connsiteY3" fmla="*/ 287467 h 287467"/>
                  <a:gd name="connsiteX4" fmla="*/ 0 w 212412"/>
                  <a:gd name="connsiteY4" fmla="*/ 287467 h 287467"/>
                  <a:gd name="connsiteX5" fmla="*/ 0 w 212412"/>
                  <a:gd name="connsiteY5" fmla="*/ 22268 h 287467"/>
                  <a:gd name="connsiteX6" fmla="*/ 22315 w 212412"/>
                  <a:gd name="connsiteY6" fmla="*/ 0 h 2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412" h="287467">
                    <a:moveTo>
                      <a:pt x="22315" y="0"/>
                    </a:moveTo>
                    <a:lnTo>
                      <a:pt x="190145" y="0"/>
                    </a:lnTo>
                    <a:cubicBezTo>
                      <a:pt x="202381" y="0"/>
                      <a:pt x="212413" y="10032"/>
                      <a:pt x="212413" y="22268"/>
                    </a:cubicBezTo>
                    <a:lnTo>
                      <a:pt x="212413" y="287467"/>
                    </a:lnTo>
                    <a:lnTo>
                      <a:pt x="0" y="287467"/>
                    </a:lnTo>
                    <a:lnTo>
                      <a:pt x="0" y="22268"/>
                    </a:lnTo>
                    <a:cubicBezTo>
                      <a:pt x="47" y="10032"/>
                      <a:pt x="10033" y="0"/>
                      <a:pt x="22315" y="0"/>
                    </a:cubicBezTo>
                    <a:close/>
                  </a:path>
                </a:pathLst>
              </a:custGeom>
              <a:solidFill>
                <a:srgbClr val="B4DBF0"/>
              </a:solidFill>
              <a:ln w="4687"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FBCC4227-3981-19FD-8FBC-8DAF2B6EF13A}"/>
                  </a:ext>
                </a:extLst>
              </p:cNvPr>
              <p:cNvSpPr/>
              <p:nvPr/>
            </p:nvSpPr>
            <p:spPr>
              <a:xfrm>
                <a:off x="10415480" y="4981192"/>
                <a:ext cx="220335" cy="291405"/>
              </a:xfrm>
              <a:custGeom>
                <a:avLst/>
                <a:gdLst>
                  <a:gd name="connsiteX0" fmla="*/ 26252 w 220335"/>
                  <a:gd name="connsiteY0" fmla="*/ 0 h 291405"/>
                  <a:gd name="connsiteX1" fmla="*/ 194082 w 220335"/>
                  <a:gd name="connsiteY1" fmla="*/ 0 h 291405"/>
                  <a:gd name="connsiteX2" fmla="*/ 212599 w 220335"/>
                  <a:gd name="connsiteY2" fmla="*/ 7688 h 291405"/>
                  <a:gd name="connsiteX3" fmla="*/ 220335 w 220335"/>
                  <a:gd name="connsiteY3" fmla="*/ 26206 h 291405"/>
                  <a:gd name="connsiteX4" fmla="*/ 220335 w 220335"/>
                  <a:gd name="connsiteY4" fmla="*/ 291405 h 291405"/>
                  <a:gd name="connsiteX5" fmla="*/ 212413 w 220335"/>
                  <a:gd name="connsiteY5" fmla="*/ 291405 h 291405"/>
                  <a:gd name="connsiteX6" fmla="*/ 212413 w 220335"/>
                  <a:gd name="connsiteY6" fmla="*/ 26206 h 291405"/>
                  <a:gd name="connsiteX7" fmla="*/ 207021 w 220335"/>
                  <a:gd name="connsiteY7" fmla="*/ 13267 h 291405"/>
                  <a:gd name="connsiteX8" fmla="*/ 194082 w 220335"/>
                  <a:gd name="connsiteY8" fmla="*/ 7876 h 291405"/>
                  <a:gd name="connsiteX9" fmla="*/ 26252 w 220335"/>
                  <a:gd name="connsiteY9" fmla="*/ 7876 h 291405"/>
                  <a:gd name="connsiteX10" fmla="*/ 13313 w 220335"/>
                  <a:gd name="connsiteY10" fmla="*/ 13267 h 291405"/>
                  <a:gd name="connsiteX11" fmla="*/ 7922 w 220335"/>
                  <a:gd name="connsiteY11" fmla="*/ 26206 h 291405"/>
                  <a:gd name="connsiteX12" fmla="*/ 7922 w 220335"/>
                  <a:gd name="connsiteY12" fmla="*/ 291405 h 291405"/>
                  <a:gd name="connsiteX13" fmla="*/ 0 w 220335"/>
                  <a:gd name="connsiteY13" fmla="*/ 291405 h 291405"/>
                  <a:gd name="connsiteX14" fmla="*/ 0 w 220335"/>
                  <a:gd name="connsiteY14" fmla="*/ 26206 h 291405"/>
                  <a:gd name="connsiteX15" fmla="*/ 7688 w 220335"/>
                  <a:gd name="connsiteY15" fmla="*/ 7688 h 291405"/>
                  <a:gd name="connsiteX16" fmla="*/ 26252 w 220335"/>
                  <a:gd name="connsiteY16" fmla="*/ 0 h 2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335" h="291405">
                    <a:moveTo>
                      <a:pt x="26252" y="0"/>
                    </a:moveTo>
                    <a:lnTo>
                      <a:pt x="194082" y="0"/>
                    </a:lnTo>
                    <a:cubicBezTo>
                      <a:pt x="201302" y="0"/>
                      <a:pt x="207865" y="2953"/>
                      <a:pt x="212599" y="7688"/>
                    </a:cubicBezTo>
                    <a:cubicBezTo>
                      <a:pt x="217381" y="12470"/>
                      <a:pt x="220335" y="19033"/>
                      <a:pt x="220335" y="26206"/>
                    </a:cubicBezTo>
                    <a:lnTo>
                      <a:pt x="220335" y="291405"/>
                    </a:lnTo>
                    <a:lnTo>
                      <a:pt x="212413" y="291405"/>
                    </a:lnTo>
                    <a:lnTo>
                      <a:pt x="212413" y="26206"/>
                    </a:lnTo>
                    <a:cubicBezTo>
                      <a:pt x="212413" y="21189"/>
                      <a:pt x="210349" y="16595"/>
                      <a:pt x="207021" y="13267"/>
                    </a:cubicBezTo>
                    <a:cubicBezTo>
                      <a:pt x="203693" y="9939"/>
                      <a:pt x="199099" y="7876"/>
                      <a:pt x="194082" y="7876"/>
                    </a:cubicBezTo>
                    <a:lnTo>
                      <a:pt x="26252" y="7876"/>
                    </a:lnTo>
                    <a:cubicBezTo>
                      <a:pt x="21237" y="7876"/>
                      <a:pt x="16643" y="9939"/>
                      <a:pt x="13313" y="13267"/>
                    </a:cubicBezTo>
                    <a:cubicBezTo>
                      <a:pt x="9985" y="16595"/>
                      <a:pt x="7922" y="21189"/>
                      <a:pt x="7922" y="26206"/>
                    </a:cubicBezTo>
                    <a:lnTo>
                      <a:pt x="7922" y="291405"/>
                    </a:lnTo>
                    <a:lnTo>
                      <a:pt x="0" y="291405"/>
                    </a:lnTo>
                    <a:lnTo>
                      <a:pt x="0" y="26206"/>
                    </a:lnTo>
                    <a:cubicBezTo>
                      <a:pt x="0" y="18986"/>
                      <a:pt x="2953" y="12423"/>
                      <a:pt x="7688" y="7688"/>
                    </a:cubicBezTo>
                    <a:cubicBezTo>
                      <a:pt x="12470" y="2953"/>
                      <a:pt x="19033" y="0"/>
                      <a:pt x="26252" y="0"/>
                    </a:cubicBezTo>
                    <a:close/>
                  </a:path>
                </a:pathLst>
              </a:custGeom>
              <a:solidFill>
                <a:srgbClr val="FFFFFF"/>
              </a:solidFill>
              <a:ln w="4687"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AF91A603-B23E-B9A2-5834-08CC8B59B748}"/>
                  </a:ext>
                </a:extLst>
              </p:cNvPr>
              <p:cNvSpPr/>
              <p:nvPr/>
            </p:nvSpPr>
            <p:spPr>
              <a:xfrm>
                <a:off x="10419465" y="5044433"/>
                <a:ext cx="212412" cy="8016"/>
              </a:xfrm>
              <a:custGeom>
                <a:avLst/>
                <a:gdLst>
                  <a:gd name="connsiteX0" fmla="*/ 0 w 212412"/>
                  <a:gd name="connsiteY0" fmla="*/ 0 h 8016"/>
                  <a:gd name="connsiteX1" fmla="*/ 212412 w 212412"/>
                  <a:gd name="connsiteY1" fmla="*/ 0 h 8016"/>
                  <a:gd name="connsiteX2" fmla="*/ 212412 w 212412"/>
                  <a:gd name="connsiteY2" fmla="*/ 8017 h 8016"/>
                  <a:gd name="connsiteX3" fmla="*/ 0 w 212412"/>
                  <a:gd name="connsiteY3" fmla="*/ 8017 h 8016"/>
                </a:gdLst>
                <a:ahLst/>
                <a:cxnLst>
                  <a:cxn ang="0">
                    <a:pos x="connsiteX0" y="connsiteY0"/>
                  </a:cxn>
                  <a:cxn ang="0">
                    <a:pos x="connsiteX1" y="connsiteY1"/>
                  </a:cxn>
                  <a:cxn ang="0">
                    <a:pos x="connsiteX2" y="connsiteY2"/>
                  </a:cxn>
                  <a:cxn ang="0">
                    <a:pos x="connsiteX3" y="connsiteY3"/>
                  </a:cxn>
                </a:cxnLst>
                <a:rect l="l" t="t" r="r" b="b"/>
                <a:pathLst>
                  <a:path w="212412" h="8016">
                    <a:moveTo>
                      <a:pt x="0" y="0"/>
                    </a:moveTo>
                    <a:lnTo>
                      <a:pt x="212412" y="0"/>
                    </a:lnTo>
                    <a:lnTo>
                      <a:pt x="212412" y="8017"/>
                    </a:lnTo>
                    <a:lnTo>
                      <a:pt x="0" y="8017"/>
                    </a:lnTo>
                    <a:close/>
                  </a:path>
                </a:pathLst>
              </a:custGeom>
              <a:solidFill>
                <a:srgbClr val="FFFFFF"/>
              </a:solidFill>
              <a:ln w="4687"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958DECCC-7554-65F6-091C-62E79CBEF752}"/>
                  </a:ext>
                </a:extLst>
              </p:cNvPr>
              <p:cNvSpPr/>
              <p:nvPr/>
            </p:nvSpPr>
            <p:spPr>
              <a:xfrm>
                <a:off x="10521663" y="5049261"/>
                <a:ext cx="8016" cy="223382"/>
              </a:xfrm>
              <a:custGeom>
                <a:avLst/>
                <a:gdLst>
                  <a:gd name="connsiteX0" fmla="*/ 0 w 8016"/>
                  <a:gd name="connsiteY0" fmla="*/ 0 h 223382"/>
                  <a:gd name="connsiteX1" fmla="*/ 8016 w 8016"/>
                  <a:gd name="connsiteY1" fmla="*/ 0 h 223382"/>
                  <a:gd name="connsiteX2" fmla="*/ 8016 w 8016"/>
                  <a:gd name="connsiteY2" fmla="*/ 223383 h 223382"/>
                  <a:gd name="connsiteX3" fmla="*/ 0 w 8016"/>
                  <a:gd name="connsiteY3" fmla="*/ 223383 h 223382"/>
                </a:gdLst>
                <a:ahLst/>
                <a:cxnLst>
                  <a:cxn ang="0">
                    <a:pos x="connsiteX0" y="connsiteY0"/>
                  </a:cxn>
                  <a:cxn ang="0">
                    <a:pos x="connsiteX1" y="connsiteY1"/>
                  </a:cxn>
                  <a:cxn ang="0">
                    <a:pos x="connsiteX2" y="connsiteY2"/>
                  </a:cxn>
                  <a:cxn ang="0">
                    <a:pos x="connsiteX3" y="connsiteY3"/>
                  </a:cxn>
                </a:cxnLst>
                <a:rect l="l" t="t" r="r" b="b"/>
                <a:pathLst>
                  <a:path w="8016" h="223382">
                    <a:moveTo>
                      <a:pt x="0" y="0"/>
                    </a:moveTo>
                    <a:lnTo>
                      <a:pt x="8016" y="0"/>
                    </a:lnTo>
                    <a:lnTo>
                      <a:pt x="8016" y="223383"/>
                    </a:lnTo>
                    <a:lnTo>
                      <a:pt x="0" y="223383"/>
                    </a:lnTo>
                    <a:close/>
                  </a:path>
                </a:pathLst>
              </a:custGeom>
              <a:solidFill>
                <a:srgbClr val="FFFFFF"/>
              </a:solidFill>
              <a:ln w="4687"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69E5A58B-6A9D-EA23-52A1-D463987BF2E9}"/>
                  </a:ext>
                </a:extLst>
              </p:cNvPr>
              <p:cNvSpPr/>
              <p:nvPr/>
            </p:nvSpPr>
            <p:spPr>
              <a:xfrm>
                <a:off x="10509708" y="5141333"/>
                <a:ext cx="4734" cy="17720"/>
              </a:xfrm>
              <a:custGeom>
                <a:avLst/>
                <a:gdLst>
                  <a:gd name="connsiteX0" fmla="*/ 0 w 4734"/>
                  <a:gd name="connsiteY0" fmla="*/ 0 h 17720"/>
                  <a:gd name="connsiteX1" fmla="*/ 4734 w 4734"/>
                  <a:gd name="connsiteY1" fmla="*/ 0 h 17720"/>
                  <a:gd name="connsiteX2" fmla="*/ 4734 w 4734"/>
                  <a:gd name="connsiteY2" fmla="*/ 17721 h 17720"/>
                  <a:gd name="connsiteX3" fmla="*/ 0 w 4734"/>
                  <a:gd name="connsiteY3" fmla="*/ 17721 h 17720"/>
                </a:gdLst>
                <a:ahLst/>
                <a:cxnLst>
                  <a:cxn ang="0">
                    <a:pos x="connsiteX0" y="connsiteY0"/>
                  </a:cxn>
                  <a:cxn ang="0">
                    <a:pos x="connsiteX1" y="connsiteY1"/>
                  </a:cxn>
                  <a:cxn ang="0">
                    <a:pos x="connsiteX2" y="connsiteY2"/>
                  </a:cxn>
                  <a:cxn ang="0">
                    <a:pos x="connsiteX3" y="connsiteY3"/>
                  </a:cxn>
                </a:cxnLst>
                <a:rect l="l" t="t" r="r" b="b"/>
                <a:pathLst>
                  <a:path w="4734" h="17720">
                    <a:moveTo>
                      <a:pt x="0" y="0"/>
                    </a:moveTo>
                    <a:lnTo>
                      <a:pt x="4734" y="0"/>
                    </a:lnTo>
                    <a:lnTo>
                      <a:pt x="4734" y="17721"/>
                    </a:lnTo>
                    <a:lnTo>
                      <a:pt x="0" y="17721"/>
                    </a:lnTo>
                    <a:close/>
                  </a:path>
                </a:pathLst>
              </a:custGeom>
              <a:solidFill>
                <a:srgbClr val="FFFFFF"/>
              </a:solidFill>
              <a:ln w="4687"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17008789-A2D8-E5CD-A6C4-5321FEB13791}"/>
                  </a:ext>
                </a:extLst>
              </p:cNvPr>
              <p:cNvSpPr/>
              <p:nvPr/>
            </p:nvSpPr>
            <p:spPr>
              <a:xfrm>
                <a:off x="10536852" y="5141333"/>
                <a:ext cx="4734" cy="17720"/>
              </a:xfrm>
              <a:custGeom>
                <a:avLst/>
                <a:gdLst>
                  <a:gd name="connsiteX0" fmla="*/ 0 w 4734"/>
                  <a:gd name="connsiteY0" fmla="*/ 0 h 17720"/>
                  <a:gd name="connsiteX1" fmla="*/ 4735 w 4734"/>
                  <a:gd name="connsiteY1" fmla="*/ 0 h 17720"/>
                  <a:gd name="connsiteX2" fmla="*/ 4735 w 4734"/>
                  <a:gd name="connsiteY2" fmla="*/ 17721 h 17720"/>
                  <a:gd name="connsiteX3" fmla="*/ 0 w 4734"/>
                  <a:gd name="connsiteY3" fmla="*/ 17721 h 17720"/>
                </a:gdLst>
                <a:ahLst/>
                <a:cxnLst>
                  <a:cxn ang="0">
                    <a:pos x="connsiteX0" y="connsiteY0"/>
                  </a:cxn>
                  <a:cxn ang="0">
                    <a:pos x="connsiteX1" y="connsiteY1"/>
                  </a:cxn>
                  <a:cxn ang="0">
                    <a:pos x="connsiteX2" y="connsiteY2"/>
                  </a:cxn>
                  <a:cxn ang="0">
                    <a:pos x="connsiteX3" y="connsiteY3"/>
                  </a:cxn>
                </a:cxnLst>
                <a:rect l="l" t="t" r="r" b="b"/>
                <a:pathLst>
                  <a:path w="4734" h="17720">
                    <a:moveTo>
                      <a:pt x="0" y="0"/>
                    </a:moveTo>
                    <a:lnTo>
                      <a:pt x="4735" y="0"/>
                    </a:lnTo>
                    <a:lnTo>
                      <a:pt x="4735" y="17721"/>
                    </a:lnTo>
                    <a:lnTo>
                      <a:pt x="0" y="17721"/>
                    </a:lnTo>
                    <a:close/>
                  </a:path>
                </a:pathLst>
              </a:custGeom>
              <a:solidFill>
                <a:srgbClr val="FFFFFF"/>
              </a:solidFill>
              <a:ln w="4687"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552541B5-517B-3E35-0FE0-2579C27F4C8B}"/>
                  </a:ext>
                </a:extLst>
              </p:cNvPr>
              <p:cNvSpPr/>
              <p:nvPr/>
            </p:nvSpPr>
            <p:spPr>
              <a:xfrm>
                <a:off x="10363959" y="5272644"/>
                <a:ext cx="329096" cy="46317"/>
              </a:xfrm>
              <a:custGeom>
                <a:avLst/>
                <a:gdLst>
                  <a:gd name="connsiteX0" fmla="*/ 0 w 329096"/>
                  <a:gd name="connsiteY0" fmla="*/ 0 h 46317"/>
                  <a:gd name="connsiteX1" fmla="*/ 329097 w 329096"/>
                  <a:gd name="connsiteY1" fmla="*/ 0 h 46317"/>
                  <a:gd name="connsiteX2" fmla="*/ 329097 w 329096"/>
                  <a:gd name="connsiteY2" fmla="*/ 46317 h 46317"/>
                  <a:gd name="connsiteX3" fmla="*/ 0 w 329096"/>
                  <a:gd name="connsiteY3" fmla="*/ 46317 h 46317"/>
                </a:gdLst>
                <a:ahLst/>
                <a:cxnLst>
                  <a:cxn ang="0">
                    <a:pos x="connsiteX0" y="connsiteY0"/>
                  </a:cxn>
                  <a:cxn ang="0">
                    <a:pos x="connsiteX1" y="connsiteY1"/>
                  </a:cxn>
                  <a:cxn ang="0">
                    <a:pos x="connsiteX2" y="connsiteY2"/>
                  </a:cxn>
                  <a:cxn ang="0">
                    <a:pos x="connsiteX3" y="connsiteY3"/>
                  </a:cxn>
                </a:cxnLst>
                <a:rect l="l" t="t" r="r" b="b"/>
                <a:pathLst>
                  <a:path w="329096" h="46317">
                    <a:moveTo>
                      <a:pt x="0" y="0"/>
                    </a:moveTo>
                    <a:lnTo>
                      <a:pt x="329097" y="0"/>
                    </a:lnTo>
                    <a:lnTo>
                      <a:pt x="329097" y="46317"/>
                    </a:lnTo>
                    <a:lnTo>
                      <a:pt x="0" y="46317"/>
                    </a:lnTo>
                    <a:close/>
                  </a:path>
                </a:pathLst>
              </a:custGeom>
              <a:solidFill>
                <a:srgbClr val="D9E7F7"/>
              </a:solidFill>
              <a:ln w="4687"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5720B2E5-126F-328A-3D88-C7DBA5ADCD40}"/>
                  </a:ext>
                </a:extLst>
              </p:cNvPr>
              <p:cNvSpPr/>
              <p:nvPr/>
            </p:nvSpPr>
            <p:spPr>
              <a:xfrm>
                <a:off x="10328565" y="5318914"/>
                <a:ext cx="399838" cy="46270"/>
              </a:xfrm>
              <a:custGeom>
                <a:avLst/>
                <a:gdLst>
                  <a:gd name="connsiteX0" fmla="*/ 0 w 399838"/>
                  <a:gd name="connsiteY0" fmla="*/ 0 h 46270"/>
                  <a:gd name="connsiteX1" fmla="*/ 399839 w 399838"/>
                  <a:gd name="connsiteY1" fmla="*/ 0 h 46270"/>
                  <a:gd name="connsiteX2" fmla="*/ 399839 w 399838"/>
                  <a:gd name="connsiteY2" fmla="*/ 46270 h 46270"/>
                  <a:gd name="connsiteX3" fmla="*/ 0 w 399838"/>
                  <a:gd name="connsiteY3" fmla="*/ 46270 h 46270"/>
                </a:gdLst>
                <a:ahLst/>
                <a:cxnLst>
                  <a:cxn ang="0">
                    <a:pos x="connsiteX0" y="connsiteY0"/>
                  </a:cxn>
                  <a:cxn ang="0">
                    <a:pos x="connsiteX1" y="connsiteY1"/>
                  </a:cxn>
                  <a:cxn ang="0">
                    <a:pos x="connsiteX2" y="connsiteY2"/>
                  </a:cxn>
                  <a:cxn ang="0">
                    <a:pos x="connsiteX3" y="connsiteY3"/>
                  </a:cxn>
                </a:cxnLst>
                <a:rect l="l" t="t" r="r" b="b"/>
                <a:pathLst>
                  <a:path w="399838" h="46270">
                    <a:moveTo>
                      <a:pt x="0" y="0"/>
                    </a:moveTo>
                    <a:lnTo>
                      <a:pt x="399839" y="0"/>
                    </a:lnTo>
                    <a:lnTo>
                      <a:pt x="399839" y="46270"/>
                    </a:lnTo>
                    <a:lnTo>
                      <a:pt x="0" y="46270"/>
                    </a:lnTo>
                    <a:close/>
                  </a:path>
                </a:pathLst>
              </a:custGeom>
              <a:solidFill>
                <a:srgbClr val="D9E7F7"/>
              </a:solidFill>
              <a:ln w="4687"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04199C48-5257-39D4-8B35-16D598745D68}"/>
                  </a:ext>
                </a:extLst>
              </p:cNvPr>
              <p:cNvSpPr/>
              <p:nvPr/>
            </p:nvSpPr>
            <p:spPr>
              <a:xfrm>
                <a:off x="10278966" y="5365231"/>
                <a:ext cx="499036" cy="46317"/>
              </a:xfrm>
              <a:custGeom>
                <a:avLst/>
                <a:gdLst>
                  <a:gd name="connsiteX0" fmla="*/ 0 w 499036"/>
                  <a:gd name="connsiteY0" fmla="*/ 0 h 46317"/>
                  <a:gd name="connsiteX1" fmla="*/ 499037 w 499036"/>
                  <a:gd name="connsiteY1" fmla="*/ 0 h 46317"/>
                  <a:gd name="connsiteX2" fmla="*/ 499037 w 499036"/>
                  <a:gd name="connsiteY2" fmla="*/ 46317 h 46317"/>
                  <a:gd name="connsiteX3" fmla="*/ 1 w 499036"/>
                  <a:gd name="connsiteY3" fmla="*/ 46317 h 46317"/>
                </a:gdLst>
                <a:ahLst/>
                <a:cxnLst>
                  <a:cxn ang="0">
                    <a:pos x="connsiteX0" y="connsiteY0"/>
                  </a:cxn>
                  <a:cxn ang="0">
                    <a:pos x="connsiteX1" y="connsiteY1"/>
                  </a:cxn>
                  <a:cxn ang="0">
                    <a:pos x="connsiteX2" y="connsiteY2"/>
                  </a:cxn>
                  <a:cxn ang="0">
                    <a:pos x="connsiteX3" y="connsiteY3"/>
                  </a:cxn>
                </a:cxnLst>
                <a:rect l="l" t="t" r="r" b="b"/>
                <a:pathLst>
                  <a:path w="499036" h="46317">
                    <a:moveTo>
                      <a:pt x="0" y="0"/>
                    </a:moveTo>
                    <a:lnTo>
                      <a:pt x="499037" y="0"/>
                    </a:lnTo>
                    <a:lnTo>
                      <a:pt x="499037" y="46317"/>
                    </a:lnTo>
                    <a:lnTo>
                      <a:pt x="1" y="46317"/>
                    </a:lnTo>
                    <a:close/>
                  </a:path>
                </a:pathLst>
              </a:custGeom>
              <a:solidFill>
                <a:srgbClr val="D9E7F7"/>
              </a:solidFill>
              <a:ln w="4687"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EA52B9B8-0785-5054-E903-A3EF1C9B94B4}"/>
                  </a:ext>
                </a:extLst>
              </p:cNvPr>
              <p:cNvSpPr/>
              <p:nvPr/>
            </p:nvSpPr>
            <p:spPr>
              <a:xfrm>
                <a:off x="10381960" y="5316008"/>
                <a:ext cx="289764" cy="5906"/>
              </a:xfrm>
              <a:custGeom>
                <a:avLst/>
                <a:gdLst>
                  <a:gd name="connsiteX0" fmla="*/ 2954 w 289764"/>
                  <a:gd name="connsiteY0" fmla="*/ 5907 h 5906"/>
                  <a:gd name="connsiteX1" fmla="*/ 0 w 289764"/>
                  <a:gd name="connsiteY1" fmla="*/ 2953 h 5906"/>
                  <a:gd name="connsiteX2" fmla="*/ 2954 w 289764"/>
                  <a:gd name="connsiteY2" fmla="*/ 0 h 5906"/>
                  <a:gd name="connsiteX3" fmla="*/ 286812 w 289764"/>
                  <a:gd name="connsiteY3" fmla="*/ 0 h 5906"/>
                  <a:gd name="connsiteX4" fmla="*/ 289765 w 289764"/>
                  <a:gd name="connsiteY4" fmla="*/ 2953 h 5906"/>
                  <a:gd name="connsiteX5" fmla="*/ 286812 w 289764"/>
                  <a:gd name="connsiteY5" fmla="*/ 5907 h 5906"/>
                  <a:gd name="connsiteX6" fmla="*/ 2954 w 289764"/>
                  <a:gd name="connsiteY6" fmla="*/ 5907 h 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764" h="5906">
                    <a:moveTo>
                      <a:pt x="2954" y="5907"/>
                    </a:moveTo>
                    <a:cubicBezTo>
                      <a:pt x="1313" y="5907"/>
                      <a:pt x="0" y="4594"/>
                      <a:pt x="0" y="2953"/>
                    </a:cubicBezTo>
                    <a:cubicBezTo>
                      <a:pt x="0" y="1312"/>
                      <a:pt x="1313" y="0"/>
                      <a:pt x="2954" y="0"/>
                    </a:cubicBezTo>
                    <a:lnTo>
                      <a:pt x="286812" y="0"/>
                    </a:lnTo>
                    <a:cubicBezTo>
                      <a:pt x="288452" y="0"/>
                      <a:pt x="289765" y="1312"/>
                      <a:pt x="289765" y="2953"/>
                    </a:cubicBezTo>
                    <a:cubicBezTo>
                      <a:pt x="289765" y="4594"/>
                      <a:pt x="288452" y="5907"/>
                      <a:pt x="286812" y="5907"/>
                    </a:cubicBezTo>
                    <a:lnTo>
                      <a:pt x="2954" y="5907"/>
                    </a:lnTo>
                    <a:close/>
                  </a:path>
                </a:pathLst>
              </a:custGeom>
              <a:solidFill>
                <a:srgbClr val="B7C9EB"/>
              </a:solidFill>
              <a:ln w="4687"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841872A9-094E-855D-799F-D2FB47884838}"/>
                  </a:ext>
                </a:extLst>
              </p:cNvPr>
              <p:cNvSpPr/>
              <p:nvPr/>
            </p:nvSpPr>
            <p:spPr>
              <a:xfrm>
                <a:off x="10341363" y="5359606"/>
                <a:ext cx="371006" cy="5906"/>
              </a:xfrm>
              <a:custGeom>
                <a:avLst/>
                <a:gdLst>
                  <a:gd name="connsiteX0" fmla="*/ 2953 w 371006"/>
                  <a:gd name="connsiteY0" fmla="*/ 5907 h 5906"/>
                  <a:gd name="connsiteX1" fmla="*/ 0 w 371006"/>
                  <a:gd name="connsiteY1" fmla="*/ 2953 h 5906"/>
                  <a:gd name="connsiteX2" fmla="*/ 2953 w 371006"/>
                  <a:gd name="connsiteY2" fmla="*/ 0 h 5906"/>
                  <a:gd name="connsiteX3" fmla="*/ 368054 w 371006"/>
                  <a:gd name="connsiteY3" fmla="*/ 0 h 5906"/>
                  <a:gd name="connsiteX4" fmla="*/ 371007 w 371006"/>
                  <a:gd name="connsiteY4" fmla="*/ 2953 h 5906"/>
                  <a:gd name="connsiteX5" fmla="*/ 368054 w 371006"/>
                  <a:gd name="connsiteY5" fmla="*/ 5907 h 5906"/>
                  <a:gd name="connsiteX6" fmla="*/ 2953 w 371006"/>
                  <a:gd name="connsiteY6" fmla="*/ 5907 h 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06" h="5906">
                    <a:moveTo>
                      <a:pt x="2953" y="5907"/>
                    </a:moveTo>
                    <a:cubicBezTo>
                      <a:pt x="1313" y="5907"/>
                      <a:pt x="0" y="4594"/>
                      <a:pt x="0" y="2953"/>
                    </a:cubicBezTo>
                    <a:cubicBezTo>
                      <a:pt x="0" y="1313"/>
                      <a:pt x="1313" y="0"/>
                      <a:pt x="2953" y="0"/>
                    </a:cubicBezTo>
                    <a:lnTo>
                      <a:pt x="368054" y="0"/>
                    </a:lnTo>
                    <a:cubicBezTo>
                      <a:pt x="369695" y="0"/>
                      <a:pt x="371007" y="1313"/>
                      <a:pt x="371007" y="2953"/>
                    </a:cubicBezTo>
                    <a:cubicBezTo>
                      <a:pt x="371007" y="4594"/>
                      <a:pt x="369695" y="5907"/>
                      <a:pt x="368054" y="5907"/>
                    </a:cubicBezTo>
                    <a:lnTo>
                      <a:pt x="2953" y="5907"/>
                    </a:lnTo>
                    <a:close/>
                  </a:path>
                </a:pathLst>
              </a:custGeom>
              <a:solidFill>
                <a:srgbClr val="B7C9EB"/>
              </a:solidFill>
              <a:ln w="4687" cap="flat">
                <a:noFill/>
                <a:prstDash val="solid"/>
                <a:miter/>
              </a:ln>
            </p:spPr>
            <p:txBody>
              <a:bodyPr rtlCol="0" anchor="ctr"/>
              <a:lstStyle/>
              <a:p>
                <a:endParaRPr lang="en-US"/>
              </a:p>
            </p:txBody>
          </p:sp>
        </p:grpSp>
        <p:grpSp>
          <p:nvGrpSpPr>
            <p:cNvPr id="474" name="Graphic 2">
              <a:extLst>
                <a:ext uri="{FF2B5EF4-FFF2-40B4-BE49-F238E27FC236}">
                  <a16:creationId xmlns:a16="http://schemas.microsoft.com/office/drawing/2014/main" id="{E7AE7D81-1C16-D51D-2B53-ECCE15E8C62C}"/>
                </a:ext>
              </a:extLst>
            </p:cNvPr>
            <p:cNvGrpSpPr/>
            <p:nvPr/>
          </p:nvGrpSpPr>
          <p:grpSpPr>
            <a:xfrm>
              <a:off x="9436678" y="4243580"/>
              <a:ext cx="482532" cy="1344484"/>
              <a:chOff x="9436678" y="4243580"/>
              <a:chExt cx="482532" cy="1344484"/>
            </a:xfrm>
          </p:grpSpPr>
          <p:grpSp>
            <p:nvGrpSpPr>
              <p:cNvPr id="475" name="Graphic 2">
                <a:extLst>
                  <a:ext uri="{FF2B5EF4-FFF2-40B4-BE49-F238E27FC236}">
                    <a16:creationId xmlns:a16="http://schemas.microsoft.com/office/drawing/2014/main" id="{62D83D04-CAA0-30B5-C9BC-43A0132A175E}"/>
                  </a:ext>
                </a:extLst>
              </p:cNvPr>
              <p:cNvGrpSpPr/>
              <p:nvPr/>
            </p:nvGrpSpPr>
            <p:grpSpPr>
              <a:xfrm>
                <a:off x="9716143" y="4509543"/>
                <a:ext cx="203068" cy="372325"/>
                <a:chOff x="9716143" y="4509543"/>
                <a:chExt cx="203068" cy="372325"/>
              </a:xfrm>
            </p:grpSpPr>
            <p:sp>
              <p:nvSpPr>
                <p:cNvPr id="476" name="Freeform: Shape 475">
                  <a:extLst>
                    <a:ext uri="{FF2B5EF4-FFF2-40B4-BE49-F238E27FC236}">
                      <a16:creationId xmlns:a16="http://schemas.microsoft.com/office/drawing/2014/main" id="{C4DED4E5-4ACC-3BE7-5914-3D0B6552EE2C}"/>
                    </a:ext>
                  </a:extLst>
                </p:cNvPr>
                <p:cNvSpPr/>
                <p:nvPr/>
              </p:nvSpPr>
              <p:spPr>
                <a:xfrm>
                  <a:off x="9720864" y="4519883"/>
                  <a:ext cx="195627" cy="214767"/>
                </a:xfrm>
                <a:custGeom>
                  <a:avLst/>
                  <a:gdLst>
                    <a:gd name="connsiteX0" fmla="*/ 33235 w 195627"/>
                    <a:gd name="connsiteY0" fmla="*/ 92223 h 214767"/>
                    <a:gd name="connsiteX1" fmla="*/ 29954 w 195627"/>
                    <a:gd name="connsiteY1" fmla="*/ 2542 h 214767"/>
                    <a:gd name="connsiteX2" fmla="*/ 195627 w 195627"/>
                    <a:gd name="connsiteY2" fmla="*/ 185749 h 214767"/>
                    <a:gd name="connsiteX3" fmla="*/ 138528 w 195627"/>
                    <a:gd name="connsiteY3" fmla="*/ 214767 h 214767"/>
                    <a:gd name="connsiteX4" fmla="*/ 33235 w 195627"/>
                    <a:gd name="connsiteY4" fmla="*/ 92223 h 21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27" h="214767">
                      <a:moveTo>
                        <a:pt x="33235" y="92223"/>
                      </a:moveTo>
                      <a:cubicBezTo>
                        <a:pt x="513" y="60345"/>
                        <a:pt x="-19926" y="-14710"/>
                        <a:pt x="29954" y="2542"/>
                      </a:cubicBezTo>
                      <a:cubicBezTo>
                        <a:pt x="121744" y="34374"/>
                        <a:pt x="195627" y="185749"/>
                        <a:pt x="195627" y="185749"/>
                      </a:cubicBezTo>
                      <a:lnTo>
                        <a:pt x="138528" y="214767"/>
                      </a:lnTo>
                      <a:cubicBezTo>
                        <a:pt x="138528" y="214814"/>
                        <a:pt x="59113" y="117445"/>
                        <a:pt x="33235" y="92223"/>
                      </a:cubicBezTo>
                      <a:close/>
                    </a:path>
                  </a:pathLst>
                </a:custGeom>
                <a:solidFill>
                  <a:srgbClr val="F69972"/>
                </a:solidFill>
                <a:ln w="4687"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7846B079-A898-B2A4-EC73-A4BFE25D2FF6}"/>
                    </a:ext>
                  </a:extLst>
                </p:cNvPr>
                <p:cNvSpPr/>
                <p:nvPr/>
              </p:nvSpPr>
              <p:spPr>
                <a:xfrm>
                  <a:off x="9855423" y="4686727"/>
                  <a:ext cx="63775" cy="63756"/>
                </a:xfrm>
                <a:custGeom>
                  <a:avLst/>
                  <a:gdLst>
                    <a:gd name="connsiteX0" fmla="*/ 62099 w 63775"/>
                    <a:gd name="connsiteY0" fmla="*/ 21764 h 63756"/>
                    <a:gd name="connsiteX1" fmla="*/ 42035 w 63775"/>
                    <a:gd name="connsiteY1" fmla="*/ 62081 h 63756"/>
                    <a:gd name="connsiteX2" fmla="*/ 1671 w 63775"/>
                    <a:gd name="connsiteY2" fmla="*/ 42016 h 63756"/>
                    <a:gd name="connsiteX3" fmla="*/ 21736 w 63775"/>
                    <a:gd name="connsiteY3" fmla="*/ 1653 h 63756"/>
                    <a:gd name="connsiteX4" fmla="*/ 62099 w 63775"/>
                    <a:gd name="connsiteY4" fmla="*/ 21764 h 6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75" h="63756">
                      <a:moveTo>
                        <a:pt x="62099" y="21764"/>
                      </a:moveTo>
                      <a:cubicBezTo>
                        <a:pt x="67725" y="38453"/>
                        <a:pt x="58724" y="56502"/>
                        <a:pt x="42035" y="62081"/>
                      </a:cubicBezTo>
                      <a:cubicBezTo>
                        <a:pt x="25346" y="67707"/>
                        <a:pt x="7297" y="58706"/>
                        <a:pt x="1671" y="42016"/>
                      </a:cubicBezTo>
                      <a:cubicBezTo>
                        <a:pt x="-3954" y="25327"/>
                        <a:pt x="5094" y="7278"/>
                        <a:pt x="21736" y="1653"/>
                      </a:cubicBezTo>
                      <a:cubicBezTo>
                        <a:pt x="38472" y="-3926"/>
                        <a:pt x="56521" y="5075"/>
                        <a:pt x="62099" y="21764"/>
                      </a:cubicBezTo>
                      <a:close/>
                    </a:path>
                  </a:pathLst>
                </a:custGeom>
                <a:solidFill>
                  <a:srgbClr val="F9B181"/>
                </a:solidFill>
                <a:ln w="4687" cap="flat">
                  <a:noFill/>
                  <a:prstDash val="solid"/>
                  <a:miter/>
                </a:ln>
              </p:spPr>
              <p:txBody>
                <a:bodyPr rtlCol="0" anchor="ctr"/>
                <a:lstStyle/>
                <a:p>
                  <a:endParaRPr lang="en-US"/>
                </a:p>
              </p:txBody>
            </p:sp>
            <p:grpSp>
              <p:nvGrpSpPr>
                <p:cNvPr id="478" name="Graphic 2">
                  <a:extLst>
                    <a:ext uri="{FF2B5EF4-FFF2-40B4-BE49-F238E27FC236}">
                      <a16:creationId xmlns:a16="http://schemas.microsoft.com/office/drawing/2014/main" id="{938A9EF0-5600-B7C3-82CB-198DF245DDBD}"/>
                    </a:ext>
                  </a:extLst>
                </p:cNvPr>
                <p:cNvGrpSpPr/>
                <p:nvPr/>
              </p:nvGrpSpPr>
              <p:grpSpPr>
                <a:xfrm>
                  <a:off x="9754528" y="4687536"/>
                  <a:ext cx="164682" cy="194332"/>
                  <a:chOff x="9754528" y="4687536"/>
                  <a:chExt cx="164682" cy="194332"/>
                </a:xfrm>
              </p:grpSpPr>
              <p:sp>
                <p:nvSpPr>
                  <p:cNvPr id="479" name="Freeform: Shape 478">
                    <a:extLst>
                      <a:ext uri="{FF2B5EF4-FFF2-40B4-BE49-F238E27FC236}">
                        <a16:creationId xmlns:a16="http://schemas.microsoft.com/office/drawing/2014/main" id="{291C1797-8A3B-56CF-D4EE-2A8ABCA78EE7}"/>
                      </a:ext>
                    </a:extLst>
                  </p:cNvPr>
                  <p:cNvSpPr/>
                  <p:nvPr/>
                </p:nvSpPr>
                <p:spPr>
                  <a:xfrm>
                    <a:off x="9754558" y="4700897"/>
                    <a:ext cx="160292" cy="180952"/>
                  </a:xfrm>
                  <a:custGeom>
                    <a:avLst/>
                    <a:gdLst>
                      <a:gd name="connsiteX0" fmla="*/ 25278 w 160292"/>
                      <a:gd name="connsiteY0" fmla="*/ 178003 h 180952"/>
                      <a:gd name="connsiteX1" fmla="*/ 1510 w 160292"/>
                      <a:gd name="connsiteY1" fmla="*/ 157891 h 180952"/>
                      <a:gd name="connsiteX2" fmla="*/ 106896 w 160292"/>
                      <a:gd name="connsiteY2" fmla="*/ 0 h 180952"/>
                      <a:gd name="connsiteX3" fmla="*/ 160292 w 160292"/>
                      <a:gd name="connsiteY3" fmla="*/ 34644 h 180952"/>
                      <a:gd name="connsiteX4" fmla="*/ 25278 w 160292"/>
                      <a:gd name="connsiteY4" fmla="*/ 178003 h 180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92" h="180952">
                        <a:moveTo>
                          <a:pt x="25278" y="178003"/>
                        </a:moveTo>
                        <a:cubicBezTo>
                          <a:pt x="15574" y="188129"/>
                          <a:pt x="-5850" y="169893"/>
                          <a:pt x="1510" y="157891"/>
                        </a:cubicBezTo>
                        <a:cubicBezTo>
                          <a:pt x="46890" y="93947"/>
                          <a:pt x="72486" y="50677"/>
                          <a:pt x="106896" y="0"/>
                        </a:cubicBezTo>
                        <a:lnTo>
                          <a:pt x="160292" y="34644"/>
                        </a:lnTo>
                        <a:cubicBezTo>
                          <a:pt x="118428" y="99667"/>
                          <a:pt x="86082" y="114574"/>
                          <a:pt x="25278" y="178003"/>
                        </a:cubicBezTo>
                        <a:close/>
                      </a:path>
                    </a:pathLst>
                  </a:custGeom>
                  <a:solidFill>
                    <a:srgbClr val="F8AA7B"/>
                  </a:solidFill>
                  <a:ln w="4687"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7DC99AE0-8B2C-0F53-186D-ED2C5CE78986}"/>
                      </a:ext>
                    </a:extLst>
                  </p:cNvPr>
                  <p:cNvSpPr/>
                  <p:nvPr/>
                </p:nvSpPr>
                <p:spPr>
                  <a:xfrm>
                    <a:off x="9754528" y="4813268"/>
                    <a:ext cx="49591" cy="68599"/>
                  </a:xfrm>
                  <a:custGeom>
                    <a:avLst/>
                    <a:gdLst>
                      <a:gd name="connsiteX0" fmla="*/ 1493 w 49591"/>
                      <a:gd name="connsiteY0" fmla="*/ 45520 h 68599"/>
                      <a:gd name="connsiteX1" fmla="*/ 25261 w 49591"/>
                      <a:gd name="connsiteY1" fmla="*/ 65632 h 68599"/>
                      <a:gd name="connsiteX2" fmla="*/ 49592 w 49591"/>
                      <a:gd name="connsiteY2" fmla="*/ 41207 h 68599"/>
                      <a:gd name="connsiteX3" fmla="*/ 32856 w 49591"/>
                      <a:gd name="connsiteY3" fmla="*/ 0 h 68599"/>
                      <a:gd name="connsiteX4" fmla="*/ 1493 w 49591"/>
                      <a:gd name="connsiteY4" fmla="*/ 45520 h 68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1" h="68599">
                        <a:moveTo>
                          <a:pt x="1493" y="45520"/>
                        </a:moveTo>
                        <a:cubicBezTo>
                          <a:pt x="-5820" y="57521"/>
                          <a:pt x="15604" y="75805"/>
                          <a:pt x="25261" y="65632"/>
                        </a:cubicBezTo>
                        <a:cubicBezTo>
                          <a:pt x="33981" y="56584"/>
                          <a:pt x="41997" y="48567"/>
                          <a:pt x="49592" y="41207"/>
                        </a:cubicBezTo>
                        <a:cubicBezTo>
                          <a:pt x="48185" y="26206"/>
                          <a:pt x="43169" y="12001"/>
                          <a:pt x="32856" y="0"/>
                        </a:cubicBezTo>
                        <a:cubicBezTo>
                          <a:pt x="23386" y="14158"/>
                          <a:pt x="13119" y="29159"/>
                          <a:pt x="1493" y="45520"/>
                        </a:cubicBezTo>
                        <a:close/>
                      </a:path>
                    </a:pathLst>
                  </a:custGeom>
                  <a:solidFill>
                    <a:srgbClr val="F69972"/>
                  </a:solidFill>
                  <a:ln w="4687"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2F4D158E-4272-380E-5022-A09B9AB439AB}"/>
                      </a:ext>
                    </a:extLst>
                  </p:cNvPr>
                  <p:cNvSpPr/>
                  <p:nvPr/>
                </p:nvSpPr>
                <p:spPr>
                  <a:xfrm>
                    <a:off x="9855452" y="4687536"/>
                    <a:ext cx="63758" cy="63758"/>
                  </a:xfrm>
                  <a:custGeom>
                    <a:avLst/>
                    <a:gdLst>
                      <a:gd name="connsiteX0" fmla="*/ 55975 w 63758"/>
                      <a:gd name="connsiteY0" fmla="*/ 52741 h 63758"/>
                      <a:gd name="connsiteX1" fmla="*/ 11017 w 63758"/>
                      <a:gd name="connsiteY1" fmla="*/ 55975 h 63758"/>
                      <a:gd name="connsiteX2" fmla="*/ 7783 w 63758"/>
                      <a:gd name="connsiteY2" fmla="*/ 11017 h 63758"/>
                      <a:gd name="connsiteX3" fmla="*/ 52740 w 63758"/>
                      <a:gd name="connsiteY3" fmla="*/ 7783 h 63758"/>
                      <a:gd name="connsiteX4" fmla="*/ 55975 w 63758"/>
                      <a:gd name="connsiteY4" fmla="*/ 52741 h 63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8" h="63758">
                        <a:moveTo>
                          <a:pt x="55975" y="52741"/>
                        </a:moveTo>
                        <a:cubicBezTo>
                          <a:pt x="44490" y="66054"/>
                          <a:pt x="24332" y="67508"/>
                          <a:pt x="11017" y="55975"/>
                        </a:cubicBezTo>
                        <a:cubicBezTo>
                          <a:pt x="-2296" y="44443"/>
                          <a:pt x="-3749" y="24331"/>
                          <a:pt x="7783" y="11017"/>
                        </a:cubicBezTo>
                        <a:cubicBezTo>
                          <a:pt x="19268" y="-2296"/>
                          <a:pt x="39427" y="-3750"/>
                          <a:pt x="52740" y="7783"/>
                        </a:cubicBezTo>
                        <a:cubicBezTo>
                          <a:pt x="66055" y="19268"/>
                          <a:pt x="67508" y="39380"/>
                          <a:pt x="55975" y="52741"/>
                        </a:cubicBezTo>
                        <a:close/>
                      </a:path>
                    </a:pathLst>
                  </a:custGeom>
                  <a:solidFill>
                    <a:srgbClr val="F8AA7B"/>
                  </a:solidFill>
                  <a:ln w="4687" cap="flat">
                    <a:noFill/>
                    <a:prstDash val="solid"/>
                    <a:miter/>
                  </a:ln>
                </p:spPr>
                <p:txBody>
                  <a:bodyPr rtlCol="0" anchor="ctr"/>
                  <a:lstStyle/>
                  <a:p>
                    <a:endParaRPr lang="en-US"/>
                  </a:p>
                </p:txBody>
              </p:sp>
            </p:grpSp>
            <p:sp>
              <p:nvSpPr>
                <p:cNvPr id="482" name="Freeform: Shape 481">
                  <a:extLst>
                    <a:ext uri="{FF2B5EF4-FFF2-40B4-BE49-F238E27FC236}">
                      <a16:creationId xmlns:a16="http://schemas.microsoft.com/office/drawing/2014/main" id="{1EA0511C-52D1-E432-E7BE-07895E2F875B}"/>
                    </a:ext>
                  </a:extLst>
                </p:cNvPr>
                <p:cNvSpPr/>
                <p:nvPr/>
              </p:nvSpPr>
              <p:spPr>
                <a:xfrm>
                  <a:off x="9716143" y="4509543"/>
                  <a:ext cx="184502" cy="204668"/>
                </a:xfrm>
                <a:custGeom>
                  <a:avLst/>
                  <a:gdLst>
                    <a:gd name="connsiteX0" fmla="*/ 32612 w 184502"/>
                    <a:gd name="connsiteY0" fmla="*/ 108049 h 204668"/>
                    <a:gd name="connsiteX1" fmla="*/ 31253 w 184502"/>
                    <a:gd name="connsiteY1" fmla="*/ 1350 h 204668"/>
                    <a:gd name="connsiteX2" fmla="*/ 184503 w 184502"/>
                    <a:gd name="connsiteY2" fmla="*/ 161258 h 204668"/>
                    <a:gd name="connsiteX3" fmla="*/ 122012 w 184502"/>
                    <a:gd name="connsiteY3" fmla="*/ 204668 h 204668"/>
                    <a:gd name="connsiteX4" fmla="*/ 32612 w 184502"/>
                    <a:gd name="connsiteY4" fmla="*/ 108049 h 20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02" h="204668">
                      <a:moveTo>
                        <a:pt x="32612" y="108049"/>
                      </a:moveTo>
                      <a:cubicBezTo>
                        <a:pt x="-157" y="76170"/>
                        <a:pt x="-19846" y="-11917"/>
                        <a:pt x="31253" y="1350"/>
                      </a:cubicBezTo>
                      <a:cubicBezTo>
                        <a:pt x="110339" y="21930"/>
                        <a:pt x="184503" y="161258"/>
                        <a:pt x="184503" y="161258"/>
                      </a:cubicBezTo>
                      <a:lnTo>
                        <a:pt x="122012" y="204668"/>
                      </a:lnTo>
                      <a:cubicBezTo>
                        <a:pt x="122012" y="204668"/>
                        <a:pt x="58490" y="133270"/>
                        <a:pt x="32612" y="108049"/>
                      </a:cubicBezTo>
                      <a:close/>
                    </a:path>
                  </a:pathLst>
                </a:custGeom>
                <a:solidFill>
                  <a:srgbClr val="0D4469"/>
                </a:solidFill>
                <a:ln w="4687"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0ACD49A2-8005-0A19-C661-75A7E46DE7AD}"/>
                    </a:ext>
                  </a:extLst>
                </p:cNvPr>
                <p:cNvSpPr/>
                <p:nvPr/>
              </p:nvSpPr>
              <p:spPr>
                <a:xfrm>
                  <a:off x="9820293" y="4648612"/>
                  <a:ext cx="86387" cy="70907"/>
                </a:xfrm>
                <a:custGeom>
                  <a:avLst/>
                  <a:gdLst>
                    <a:gd name="connsiteX0" fmla="*/ 85509 w 86387"/>
                    <a:gd name="connsiteY0" fmla="*/ 27251 h 70907"/>
                    <a:gd name="connsiteX1" fmla="*/ 82087 w 86387"/>
                    <a:gd name="connsiteY1" fmla="*/ 17125 h 70907"/>
                    <a:gd name="connsiteX2" fmla="*/ 76133 w 86387"/>
                    <a:gd name="connsiteY2" fmla="*/ 14 h 70907"/>
                    <a:gd name="connsiteX3" fmla="*/ 30425 w 86387"/>
                    <a:gd name="connsiteY3" fmla="*/ 19891 h 70907"/>
                    <a:gd name="connsiteX4" fmla="*/ 141 w 86387"/>
                    <a:gd name="connsiteY4" fmla="*/ 52145 h 70907"/>
                    <a:gd name="connsiteX5" fmla="*/ 11298 w 86387"/>
                    <a:gd name="connsiteY5" fmla="*/ 63208 h 70907"/>
                    <a:gd name="connsiteX6" fmla="*/ 20580 w 86387"/>
                    <a:gd name="connsiteY6" fmla="*/ 70568 h 70907"/>
                    <a:gd name="connsiteX7" fmla="*/ 85509 w 86387"/>
                    <a:gd name="connsiteY7" fmla="*/ 27251 h 7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70907">
                      <a:moveTo>
                        <a:pt x="85509" y="27251"/>
                      </a:moveTo>
                      <a:cubicBezTo>
                        <a:pt x="88275" y="24110"/>
                        <a:pt x="83774" y="17969"/>
                        <a:pt x="82087" y="17125"/>
                      </a:cubicBezTo>
                      <a:cubicBezTo>
                        <a:pt x="80399" y="16281"/>
                        <a:pt x="82790" y="483"/>
                        <a:pt x="76133" y="14"/>
                      </a:cubicBezTo>
                      <a:cubicBezTo>
                        <a:pt x="69476" y="-408"/>
                        <a:pt x="45380" y="8640"/>
                        <a:pt x="30425" y="19891"/>
                      </a:cubicBezTo>
                      <a:cubicBezTo>
                        <a:pt x="15471" y="31142"/>
                        <a:pt x="-1734" y="49660"/>
                        <a:pt x="141" y="52145"/>
                      </a:cubicBezTo>
                      <a:cubicBezTo>
                        <a:pt x="2016" y="54629"/>
                        <a:pt x="10736" y="61802"/>
                        <a:pt x="11298" y="63208"/>
                      </a:cubicBezTo>
                      <a:cubicBezTo>
                        <a:pt x="11861" y="64661"/>
                        <a:pt x="15189" y="72631"/>
                        <a:pt x="20580" y="70568"/>
                      </a:cubicBezTo>
                      <a:cubicBezTo>
                        <a:pt x="25878" y="68553"/>
                        <a:pt x="76227" y="37705"/>
                        <a:pt x="85509" y="27251"/>
                      </a:cubicBezTo>
                      <a:close/>
                    </a:path>
                  </a:pathLst>
                </a:custGeom>
                <a:solidFill>
                  <a:srgbClr val="115F93"/>
                </a:solidFill>
                <a:ln w="4687" cap="flat">
                  <a:noFill/>
                  <a:prstDash val="solid"/>
                  <a:miter/>
                </a:ln>
              </p:spPr>
              <p:txBody>
                <a:bodyPr rtlCol="0" anchor="ctr"/>
                <a:lstStyle/>
                <a:p>
                  <a:endParaRPr lang="en-US"/>
                </a:p>
              </p:txBody>
            </p:sp>
          </p:grpSp>
          <p:sp>
            <p:nvSpPr>
              <p:cNvPr id="484" name="Freeform: Shape 483">
                <a:extLst>
                  <a:ext uri="{FF2B5EF4-FFF2-40B4-BE49-F238E27FC236}">
                    <a16:creationId xmlns:a16="http://schemas.microsoft.com/office/drawing/2014/main" id="{73B39186-469F-B8A3-044C-A71858C0640B}"/>
                  </a:ext>
                </a:extLst>
              </p:cNvPr>
              <p:cNvSpPr/>
              <p:nvPr/>
            </p:nvSpPr>
            <p:spPr>
              <a:xfrm>
                <a:off x="9627570" y="4484744"/>
                <a:ext cx="82039" cy="28633"/>
              </a:xfrm>
              <a:custGeom>
                <a:avLst/>
                <a:gdLst>
                  <a:gd name="connsiteX0" fmla="*/ 0 w 82039"/>
                  <a:gd name="connsiteY0" fmla="*/ 4865 h 28633"/>
                  <a:gd name="connsiteX1" fmla="*/ 77211 w 82039"/>
                  <a:gd name="connsiteY1" fmla="*/ 4021 h 28633"/>
                  <a:gd name="connsiteX2" fmla="*/ 82040 w 82039"/>
                  <a:gd name="connsiteY2" fmla="*/ 23805 h 28633"/>
                  <a:gd name="connsiteX3" fmla="*/ 3798 w 82039"/>
                  <a:gd name="connsiteY3" fmla="*/ 28633 h 28633"/>
                  <a:gd name="connsiteX4" fmla="*/ 0 w 82039"/>
                  <a:gd name="connsiteY4" fmla="*/ 4865 h 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9" h="28633">
                    <a:moveTo>
                      <a:pt x="0" y="4865"/>
                    </a:moveTo>
                    <a:cubicBezTo>
                      <a:pt x="0" y="4865"/>
                      <a:pt x="41301" y="-5495"/>
                      <a:pt x="77211" y="4021"/>
                    </a:cubicBezTo>
                    <a:cubicBezTo>
                      <a:pt x="81149" y="11850"/>
                      <a:pt x="82040" y="23805"/>
                      <a:pt x="82040" y="23805"/>
                    </a:cubicBezTo>
                    <a:lnTo>
                      <a:pt x="3798" y="28633"/>
                    </a:lnTo>
                    <a:lnTo>
                      <a:pt x="0" y="4865"/>
                    </a:lnTo>
                    <a:close/>
                  </a:path>
                </a:pathLst>
              </a:custGeom>
              <a:solidFill>
                <a:srgbClr val="135689"/>
              </a:solidFill>
              <a:ln w="4687" cap="flat">
                <a:noFill/>
                <a:prstDash val="solid"/>
                <a:miter/>
              </a:ln>
            </p:spPr>
            <p:txBody>
              <a:bodyPr rtlCol="0" anchor="ctr"/>
              <a:lstStyle/>
              <a:p>
                <a:endParaRPr lang="en-US"/>
              </a:p>
            </p:txBody>
          </p:sp>
          <p:grpSp>
            <p:nvGrpSpPr>
              <p:cNvPr id="485" name="Graphic 2">
                <a:extLst>
                  <a:ext uri="{FF2B5EF4-FFF2-40B4-BE49-F238E27FC236}">
                    <a16:creationId xmlns:a16="http://schemas.microsoft.com/office/drawing/2014/main" id="{3EC20277-42D9-A5DA-A93F-E83C91E2032C}"/>
                  </a:ext>
                </a:extLst>
              </p:cNvPr>
              <p:cNvGrpSpPr/>
              <p:nvPr/>
            </p:nvGrpSpPr>
            <p:grpSpPr>
              <a:xfrm>
                <a:off x="9748678" y="5501923"/>
                <a:ext cx="149387" cy="86141"/>
                <a:chOff x="9748678" y="5501923"/>
                <a:chExt cx="149387" cy="86141"/>
              </a:xfrm>
            </p:grpSpPr>
            <p:sp>
              <p:nvSpPr>
                <p:cNvPr id="486" name="Freeform: Shape 485">
                  <a:extLst>
                    <a:ext uri="{FF2B5EF4-FFF2-40B4-BE49-F238E27FC236}">
                      <a16:creationId xmlns:a16="http://schemas.microsoft.com/office/drawing/2014/main" id="{B48CC09D-7804-3BBD-1AD2-F9D2EF6DB89D}"/>
                    </a:ext>
                  </a:extLst>
                </p:cNvPr>
                <p:cNvSpPr/>
                <p:nvPr/>
              </p:nvSpPr>
              <p:spPr>
                <a:xfrm>
                  <a:off x="9748678" y="5501932"/>
                  <a:ext cx="149387" cy="86132"/>
                </a:xfrm>
                <a:custGeom>
                  <a:avLst/>
                  <a:gdLst>
                    <a:gd name="connsiteX0" fmla="*/ 11046 w 149387"/>
                    <a:gd name="connsiteY0" fmla="*/ 3283 h 86132"/>
                    <a:gd name="connsiteX1" fmla="*/ 9171 w 149387"/>
                    <a:gd name="connsiteY1" fmla="*/ 82182 h 86132"/>
                    <a:gd name="connsiteX2" fmla="*/ 70256 w 149387"/>
                    <a:gd name="connsiteY2" fmla="*/ 85088 h 86132"/>
                    <a:gd name="connsiteX3" fmla="*/ 144091 w 149387"/>
                    <a:gd name="connsiteY3" fmla="*/ 77400 h 86132"/>
                    <a:gd name="connsiteX4" fmla="*/ 145732 w 149387"/>
                    <a:gd name="connsiteY4" fmla="*/ 54710 h 86132"/>
                    <a:gd name="connsiteX5" fmla="*/ 86007 w 149387"/>
                    <a:gd name="connsiteY5" fmla="*/ 36333 h 86132"/>
                    <a:gd name="connsiteX6" fmla="*/ 51738 w 149387"/>
                    <a:gd name="connsiteY6" fmla="*/ 2158 h 86132"/>
                    <a:gd name="connsiteX7" fmla="*/ 30970 w 149387"/>
                    <a:gd name="connsiteY7" fmla="*/ 2158 h 86132"/>
                    <a:gd name="connsiteX8" fmla="*/ 11046 w 149387"/>
                    <a:gd name="connsiteY8" fmla="*/ 3283 h 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7" h="86132">
                      <a:moveTo>
                        <a:pt x="11046" y="3283"/>
                      </a:moveTo>
                      <a:cubicBezTo>
                        <a:pt x="4811" y="49460"/>
                        <a:pt x="-9300" y="55366"/>
                        <a:pt x="9171" y="82182"/>
                      </a:cubicBezTo>
                      <a:cubicBezTo>
                        <a:pt x="23563" y="88557"/>
                        <a:pt x="54270" y="85369"/>
                        <a:pt x="70256" y="85088"/>
                      </a:cubicBezTo>
                      <a:cubicBezTo>
                        <a:pt x="109166" y="84526"/>
                        <a:pt x="134340" y="87432"/>
                        <a:pt x="144091" y="77400"/>
                      </a:cubicBezTo>
                      <a:cubicBezTo>
                        <a:pt x="149014" y="72524"/>
                        <a:pt x="152249" y="62352"/>
                        <a:pt x="145732" y="54710"/>
                      </a:cubicBezTo>
                      <a:cubicBezTo>
                        <a:pt x="141325" y="49553"/>
                        <a:pt x="113385" y="39380"/>
                        <a:pt x="86007" y="36333"/>
                      </a:cubicBezTo>
                      <a:cubicBezTo>
                        <a:pt x="64677" y="24566"/>
                        <a:pt x="51738" y="2158"/>
                        <a:pt x="51738" y="2158"/>
                      </a:cubicBezTo>
                      <a:cubicBezTo>
                        <a:pt x="51738" y="2158"/>
                        <a:pt x="38752" y="3798"/>
                        <a:pt x="30970" y="2158"/>
                      </a:cubicBezTo>
                      <a:cubicBezTo>
                        <a:pt x="24032" y="704"/>
                        <a:pt x="11796" y="-2390"/>
                        <a:pt x="11046" y="3283"/>
                      </a:cubicBezTo>
                      <a:close/>
                    </a:path>
                  </a:pathLst>
                </a:custGeom>
                <a:solidFill>
                  <a:srgbClr val="142732"/>
                </a:solidFill>
                <a:ln w="4687"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6CA81758-88EA-0C46-35F1-B598A5FD5BB6}"/>
                    </a:ext>
                  </a:extLst>
                </p:cNvPr>
                <p:cNvSpPr/>
                <p:nvPr/>
              </p:nvSpPr>
              <p:spPr>
                <a:xfrm>
                  <a:off x="9748678" y="5501923"/>
                  <a:ext cx="99602" cy="86141"/>
                </a:xfrm>
                <a:custGeom>
                  <a:avLst/>
                  <a:gdLst>
                    <a:gd name="connsiteX0" fmla="*/ 24970 w 99602"/>
                    <a:gd name="connsiteY0" fmla="*/ 901 h 86141"/>
                    <a:gd name="connsiteX1" fmla="*/ 11046 w 99602"/>
                    <a:gd name="connsiteY1" fmla="*/ 3292 h 86141"/>
                    <a:gd name="connsiteX2" fmla="*/ 9171 w 99602"/>
                    <a:gd name="connsiteY2" fmla="*/ 82191 h 86141"/>
                    <a:gd name="connsiteX3" fmla="*/ 70256 w 99602"/>
                    <a:gd name="connsiteY3" fmla="*/ 85097 h 86141"/>
                    <a:gd name="connsiteX4" fmla="*/ 99603 w 99602"/>
                    <a:gd name="connsiteY4" fmla="*/ 85097 h 86141"/>
                    <a:gd name="connsiteX5" fmla="*/ 24970 w 99602"/>
                    <a:gd name="connsiteY5" fmla="*/ 901 h 8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02" h="86141">
                      <a:moveTo>
                        <a:pt x="24970" y="901"/>
                      </a:moveTo>
                      <a:cubicBezTo>
                        <a:pt x="18547" y="-318"/>
                        <a:pt x="11609" y="-927"/>
                        <a:pt x="11046" y="3292"/>
                      </a:cubicBezTo>
                      <a:cubicBezTo>
                        <a:pt x="4811" y="49469"/>
                        <a:pt x="-9300" y="55375"/>
                        <a:pt x="9171" y="82191"/>
                      </a:cubicBezTo>
                      <a:cubicBezTo>
                        <a:pt x="23563" y="88566"/>
                        <a:pt x="54270" y="85379"/>
                        <a:pt x="70256" y="85097"/>
                      </a:cubicBezTo>
                      <a:cubicBezTo>
                        <a:pt x="81132" y="84957"/>
                        <a:pt x="90882" y="85050"/>
                        <a:pt x="99603" y="85097"/>
                      </a:cubicBezTo>
                      <a:cubicBezTo>
                        <a:pt x="61582" y="69252"/>
                        <a:pt x="28673" y="41687"/>
                        <a:pt x="24970" y="901"/>
                      </a:cubicBezTo>
                      <a:close/>
                    </a:path>
                  </a:pathLst>
                </a:custGeom>
                <a:solidFill>
                  <a:srgbClr val="121720"/>
                </a:solidFill>
                <a:ln w="4687"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0014661C-DDA9-31D0-8CB0-4A32502346F4}"/>
                    </a:ext>
                  </a:extLst>
                </p:cNvPr>
                <p:cNvSpPr/>
                <p:nvPr/>
              </p:nvSpPr>
              <p:spPr>
                <a:xfrm>
                  <a:off x="9757615" y="5501932"/>
                  <a:ext cx="49927" cy="19278"/>
                </a:xfrm>
                <a:custGeom>
                  <a:avLst/>
                  <a:gdLst>
                    <a:gd name="connsiteX0" fmla="*/ 49927 w 49927"/>
                    <a:gd name="connsiteY0" fmla="*/ 12284 h 19278"/>
                    <a:gd name="connsiteX1" fmla="*/ 42895 w 49927"/>
                    <a:gd name="connsiteY1" fmla="*/ 2158 h 19278"/>
                    <a:gd name="connsiteX2" fmla="*/ 22127 w 49927"/>
                    <a:gd name="connsiteY2" fmla="*/ 2158 h 19278"/>
                    <a:gd name="connsiteX3" fmla="*/ 2157 w 49927"/>
                    <a:gd name="connsiteY3" fmla="*/ 3283 h 19278"/>
                    <a:gd name="connsiteX4" fmla="*/ 0 w 49927"/>
                    <a:gd name="connsiteY4" fmla="*/ 16456 h 19278"/>
                    <a:gd name="connsiteX5" fmla="*/ 49927 w 49927"/>
                    <a:gd name="connsiteY5" fmla="*/ 12284 h 1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7" h="19278">
                      <a:moveTo>
                        <a:pt x="49927" y="12284"/>
                      </a:moveTo>
                      <a:cubicBezTo>
                        <a:pt x="45380" y="6471"/>
                        <a:pt x="42895" y="2158"/>
                        <a:pt x="42895" y="2158"/>
                      </a:cubicBezTo>
                      <a:cubicBezTo>
                        <a:pt x="42895" y="2158"/>
                        <a:pt x="29909" y="3798"/>
                        <a:pt x="22127" y="2158"/>
                      </a:cubicBezTo>
                      <a:cubicBezTo>
                        <a:pt x="15095" y="704"/>
                        <a:pt x="2907" y="-2390"/>
                        <a:pt x="2157" y="3283"/>
                      </a:cubicBezTo>
                      <a:cubicBezTo>
                        <a:pt x="1500" y="8112"/>
                        <a:pt x="750" y="12424"/>
                        <a:pt x="0" y="16456"/>
                      </a:cubicBezTo>
                      <a:cubicBezTo>
                        <a:pt x="16221" y="22035"/>
                        <a:pt x="33285" y="18659"/>
                        <a:pt x="49927" y="12284"/>
                      </a:cubicBezTo>
                      <a:close/>
                    </a:path>
                  </a:pathLst>
                </a:custGeom>
                <a:solidFill>
                  <a:srgbClr val="100C13"/>
                </a:solidFill>
                <a:ln w="4687"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27D0E6A8-C01E-E389-8CAC-FE9C3262AB7A}"/>
                    </a:ext>
                  </a:extLst>
                </p:cNvPr>
                <p:cNvSpPr/>
                <p:nvPr/>
              </p:nvSpPr>
              <p:spPr>
                <a:xfrm>
                  <a:off x="9749786" y="5567471"/>
                  <a:ext cx="148234" cy="20546"/>
                </a:xfrm>
                <a:custGeom>
                  <a:avLst/>
                  <a:gdLst>
                    <a:gd name="connsiteX0" fmla="*/ 101073 w 148234"/>
                    <a:gd name="connsiteY0" fmla="*/ 5485 h 20546"/>
                    <a:gd name="connsiteX1" fmla="*/ 0 w 148234"/>
                    <a:gd name="connsiteY1" fmla="*/ 516 h 20546"/>
                    <a:gd name="connsiteX2" fmla="*/ 8063 w 148234"/>
                    <a:gd name="connsiteY2" fmla="*/ 16595 h 20546"/>
                    <a:gd name="connsiteX3" fmla="*/ 69148 w 148234"/>
                    <a:gd name="connsiteY3" fmla="*/ 19502 h 20546"/>
                    <a:gd name="connsiteX4" fmla="*/ 142984 w 148234"/>
                    <a:gd name="connsiteY4" fmla="*/ 11814 h 20546"/>
                    <a:gd name="connsiteX5" fmla="*/ 148234 w 148234"/>
                    <a:gd name="connsiteY5" fmla="*/ 0 h 20546"/>
                    <a:gd name="connsiteX6" fmla="*/ 101073 w 148234"/>
                    <a:gd name="connsiteY6" fmla="*/ 5485 h 2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34" h="20546">
                      <a:moveTo>
                        <a:pt x="101073" y="5485"/>
                      </a:moveTo>
                      <a:cubicBezTo>
                        <a:pt x="67882" y="5719"/>
                        <a:pt x="33050" y="3188"/>
                        <a:pt x="0" y="516"/>
                      </a:cubicBezTo>
                      <a:cubicBezTo>
                        <a:pt x="1265" y="5251"/>
                        <a:pt x="3797" y="10360"/>
                        <a:pt x="8063" y="16595"/>
                      </a:cubicBezTo>
                      <a:cubicBezTo>
                        <a:pt x="22455" y="22971"/>
                        <a:pt x="53162" y="19783"/>
                        <a:pt x="69148" y="19502"/>
                      </a:cubicBezTo>
                      <a:cubicBezTo>
                        <a:pt x="108058" y="18939"/>
                        <a:pt x="133232" y="21846"/>
                        <a:pt x="142984" y="11814"/>
                      </a:cubicBezTo>
                      <a:cubicBezTo>
                        <a:pt x="145749" y="9095"/>
                        <a:pt x="147953" y="4688"/>
                        <a:pt x="148234" y="0"/>
                      </a:cubicBezTo>
                      <a:cubicBezTo>
                        <a:pt x="136936" y="3094"/>
                        <a:pt x="114246" y="5438"/>
                        <a:pt x="101073" y="5485"/>
                      </a:cubicBezTo>
                      <a:close/>
                    </a:path>
                  </a:pathLst>
                </a:custGeom>
                <a:solidFill>
                  <a:srgbClr val="395E6B"/>
                </a:solidFill>
                <a:ln w="4687" cap="flat">
                  <a:noFill/>
                  <a:prstDash val="solid"/>
                  <a:miter/>
                </a:ln>
              </p:spPr>
              <p:txBody>
                <a:bodyPr rtlCol="0" anchor="ctr"/>
                <a:lstStyle/>
                <a:p>
                  <a:endParaRPr lang="en-US"/>
                </a:p>
              </p:txBody>
            </p:sp>
          </p:grpSp>
          <p:grpSp>
            <p:nvGrpSpPr>
              <p:cNvPr id="490" name="Graphic 2">
                <a:extLst>
                  <a:ext uri="{FF2B5EF4-FFF2-40B4-BE49-F238E27FC236}">
                    <a16:creationId xmlns:a16="http://schemas.microsoft.com/office/drawing/2014/main" id="{0DBF9AA0-6A78-7264-1A55-89D9A68202E8}"/>
                  </a:ext>
                </a:extLst>
              </p:cNvPr>
              <p:cNvGrpSpPr/>
              <p:nvPr/>
            </p:nvGrpSpPr>
            <p:grpSpPr>
              <a:xfrm>
                <a:off x="9715095" y="5180431"/>
                <a:ext cx="101166" cy="333363"/>
                <a:chOff x="9715095" y="5180431"/>
                <a:chExt cx="101166" cy="333363"/>
              </a:xfrm>
            </p:grpSpPr>
            <p:sp>
              <p:nvSpPr>
                <p:cNvPr id="491" name="Freeform: Shape 490">
                  <a:extLst>
                    <a:ext uri="{FF2B5EF4-FFF2-40B4-BE49-F238E27FC236}">
                      <a16:creationId xmlns:a16="http://schemas.microsoft.com/office/drawing/2014/main" id="{2EE9AC7E-5B5E-2E45-985D-BE62AD435B03}"/>
                    </a:ext>
                  </a:extLst>
                </p:cNvPr>
                <p:cNvSpPr/>
                <p:nvPr/>
              </p:nvSpPr>
              <p:spPr>
                <a:xfrm>
                  <a:off x="9715095" y="5220091"/>
                  <a:ext cx="97932" cy="291950"/>
                </a:xfrm>
                <a:custGeom>
                  <a:avLst/>
                  <a:gdLst>
                    <a:gd name="connsiteX0" fmla="*/ 84806 w 97932"/>
                    <a:gd name="connsiteY0" fmla="*/ 0 h 291950"/>
                    <a:gd name="connsiteX1" fmla="*/ 92072 w 97932"/>
                    <a:gd name="connsiteY1" fmla="*/ 103464 h 291950"/>
                    <a:gd name="connsiteX2" fmla="*/ 97932 w 97932"/>
                    <a:gd name="connsiteY2" fmla="*/ 283201 h 291950"/>
                    <a:gd name="connsiteX3" fmla="*/ 66054 w 97932"/>
                    <a:gd name="connsiteY3" fmla="*/ 291780 h 291950"/>
                    <a:gd name="connsiteX4" fmla="*/ 36988 w 97932"/>
                    <a:gd name="connsiteY4" fmla="*/ 288077 h 291950"/>
                    <a:gd name="connsiteX5" fmla="*/ 4922 w 97932"/>
                    <a:gd name="connsiteY5" fmla="*/ 106605 h 291950"/>
                    <a:gd name="connsiteX6" fmla="*/ 0 w 97932"/>
                    <a:gd name="connsiteY6" fmla="*/ 7032 h 291950"/>
                    <a:gd name="connsiteX7" fmla="*/ 84806 w 97932"/>
                    <a:gd name="connsiteY7" fmla="*/ 0 h 29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932" h="291950">
                      <a:moveTo>
                        <a:pt x="84806" y="0"/>
                      </a:moveTo>
                      <a:cubicBezTo>
                        <a:pt x="84806" y="0"/>
                        <a:pt x="90806" y="74211"/>
                        <a:pt x="92072" y="103464"/>
                      </a:cubicBezTo>
                      <a:cubicBezTo>
                        <a:pt x="94322" y="156016"/>
                        <a:pt x="97932" y="283201"/>
                        <a:pt x="97932" y="283201"/>
                      </a:cubicBezTo>
                      <a:cubicBezTo>
                        <a:pt x="97932" y="283201"/>
                        <a:pt x="87853" y="290327"/>
                        <a:pt x="66054" y="291780"/>
                      </a:cubicBezTo>
                      <a:cubicBezTo>
                        <a:pt x="48474" y="292906"/>
                        <a:pt x="36988" y="288077"/>
                        <a:pt x="36988" y="288077"/>
                      </a:cubicBezTo>
                      <a:cubicBezTo>
                        <a:pt x="36988" y="288077"/>
                        <a:pt x="10407" y="166049"/>
                        <a:pt x="4922" y="106605"/>
                      </a:cubicBezTo>
                      <a:cubicBezTo>
                        <a:pt x="1735" y="71679"/>
                        <a:pt x="0" y="7032"/>
                        <a:pt x="0" y="7032"/>
                      </a:cubicBezTo>
                      <a:lnTo>
                        <a:pt x="84806" y="0"/>
                      </a:lnTo>
                      <a:close/>
                    </a:path>
                  </a:pathLst>
                </a:custGeom>
                <a:solidFill>
                  <a:srgbClr val="0D4469"/>
                </a:solidFill>
                <a:ln w="4687"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BF39FE88-BBDB-B994-64A5-75A0329847A2}"/>
                    </a:ext>
                  </a:extLst>
                </p:cNvPr>
                <p:cNvSpPr/>
                <p:nvPr/>
              </p:nvSpPr>
              <p:spPr>
                <a:xfrm>
                  <a:off x="9741395" y="5463585"/>
                  <a:ext cx="74866" cy="50209"/>
                </a:xfrm>
                <a:custGeom>
                  <a:avLst/>
                  <a:gdLst>
                    <a:gd name="connsiteX0" fmla="*/ 0 w 74866"/>
                    <a:gd name="connsiteY0" fmla="*/ 5485 h 50209"/>
                    <a:gd name="connsiteX1" fmla="*/ 6282 w 74866"/>
                    <a:gd name="connsiteY1" fmla="*/ 48521 h 50209"/>
                    <a:gd name="connsiteX2" fmla="*/ 41535 w 74866"/>
                    <a:gd name="connsiteY2" fmla="*/ 49271 h 50209"/>
                    <a:gd name="connsiteX3" fmla="*/ 74867 w 74866"/>
                    <a:gd name="connsiteY3" fmla="*/ 42286 h 50209"/>
                    <a:gd name="connsiteX4" fmla="*/ 74023 w 74866"/>
                    <a:gd name="connsiteY4" fmla="*/ 0 h 50209"/>
                    <a:gd name="connsiteX5" fmla="*/ 0 w 74866"/>
                    <a:gd name="connsiteY5" fmla="*/ 5485 h 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66" h="50209">
                      <a:moveTo>
                        <a:pt x="0" y="5485"/>
                      </a:moveTo>
                      <a:lnTo>
                        <a:pt x="6282" y="48521"/>
                      </a:lnTo>
                      <a:cubicBezTo>
                        <a:pt x="6282" y="48521"/>
                        <a:pt x="15283" y="51756"/>
                        <a:pt x="41535" y="49271"/>
                      </a:cubicBezTo>
                      <a:cubicBezTo>
                        <a:pt x="67788" y="46786"/>
                        <a:pt x="74867" y="42286"/>
                        <a:pt x="74867" y="42286"/>
                      </a:cubicBezTo>
                      <a:lnTo>
                        <a:pt x="74023" y="0"/>
                      </a:lnTo>
                      <a:cubicBezTo>
                        <a:pt x="74023" y="-47"/>
                        <a:pt x="16596" y="8814"/>
                        <a:pt x="0" y="5485"/>
                      </a:cubicBezTo>
                      <a:close/>
                    </a:path>
                  </a:pathLst>
                </a:custGeom>
                <a:solidFill>
                  <a:srgbClr val="135689"/>
                </a:solidFill>
                <a:ln w="4687"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98DA7908-F6D5-540D-54A6-BB41E2E6DAF5}"/>
                    </a:ext>
                  </a:extLst>
                </p:cNvPr>
                <p:cNvSpPr/>
                <p:nvPr/>
              </p:nvSpPr>
              <p:spPr>
                <a:xfrm>
                  <a:off x="9715095" y="5180431"/>
                  <a:ext cx="84899" cy="84899"/>
                </a:xfrm>
                <a:custGeom>
                  <a:avLst/>
                  <a:gdLst>
                    <a:gd name="connsiteX0" fmla="*/ 94 w 84899"/>
                    <a:gd name="connsiteY0" fmla="*/ 45192 h 84899"/>
                    <a:gd name="connsiteX1" fmla="*/ 45192 w 84899"/>
                    <a:gd name="connsiteY1" fmla="*/ 84806 h 84899"/>
                    <a:gd name="connsiteX2" fmla="*/ 84806 w 84899"/>
                    <a:gd name="connsiteY2" fmla="*/ 39707 h 84899"/>
                    <a:gd name="connsiteX3" fmla="*/ 39707 w 84899"/>
                    <a:gd name="connsiteY3" fmla="*/ 94 h 84899"/>
                    <a:gd name="connsiteX4" fmla="*/ 94 w 84899"/>
                    <a:gd name="connsiteY4" fmla="*/ 45192 h 84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99" h="84899">
                      <a:moveTo>
                        <a:pt x="94" y="45192"/>
                      </a:moveTo>
                      <a:cubicBezTo>
                        <a:pt x="1594" y="68585"/>
                        <a:pt x="21799" y="86353"/>
                        <a:pt x="45192" y="84806"/>
                      </a:cubicBezTo>
                      <a:cubicBezTo>
                        <a:pt x="68586" y="83306"/>
                        <a:pt x="86353" y="63100"/>
                        <a:pt x="84806" y="39707"/>
                      </a:cubicBezTo>
                      <a:cubicBezTo>
                        <a:pt x="83259" y="16314"/>
                        <a:pt x="63100" y="-1453"/>
                        <a:pt x="39707" y="94"/>
                      </a:cubicBezTo>
                      <a:cubicBezTo>
                        <a:pt x="16267" y="1594"/>
                        <a:pt x="-1453" y="21799"/>
                        <a:pt x="94" y="45192"/>
                      </a:cubicBezTo>
                      <a:close/>
                    </a:path>
                  </a:pathLst>
                </a:custGeom>
                <a:solidFill>
                  <a:srgbClr val="0D4469"/>
                </a:solidFill>
                <a:ln w="4687" cap="flat">
                  <a:noFill/>
                  <a:prstDash val="solid"/>
                  <a:miter/>
                </a:ln>
              </p:spPr>
              <p:txBody>
                <a:bodyPr rtlCol="0" anchor="ctr"/>
                <a:lstStyle/>
                <a:p>
                  <a:endParaRPr lang="en-US"/>
                </a:p>
              </p:txBody>
            </p:sp>
          </p:grpSp>
          <p:grpSp>
            <p:nvGrpSpPr>
              <p:cNvPr id="494" name="Graphic 2">
                <a:extLst>
                  <a:ext uri="{FF2B5EF4-FFF2-40B4-BE49-F238E27FC236}">
                    <a16:creationId xmlns:a16="http://schemas.microsoft.com/office/drawing/2014/main" id="{B69187B6-9159-AB32-8502-CC71D23633ED}"/>
                  </a:ext>
                </a:extLst>
              </p:cNvPr>
              <p:cNvGrpSpPr/>
              <p:nvPr/>
            </p:nvGrpSpPr>
            <p:grpSpPr>
              <a:xfrm>
                <a:off x="9671899" y="4908232"/>
                <a:ext cx="128121" cy="357829"/>
                <a:chOff x="9671899" y="4908232"/>
                <a:chExt cx="128121" cy="357829"/>
              </a:xfrm>
              <a:solidFill>
                <a:srgbClr val="0D4469"/>
              </a:solidFill>
            </p:grpSpPr>
            <p:sp>
              <p:nvSpPr>
                <p:cNvPr id="495" name="Freeform: Shape 494">
                  <a:extLst>
                    <a:ext uri="{FF2B5EF4-FFF2-40B4-BE49-F238E27FC236}">
                      <a16:creationId xmlns:a16="http://schemas.microsoft.com/office/drawing/2014/main" id="{D9B33221-A8FD-7D19-24D6-4E185A2891E6}"/>
                    </a:ext>
                  </a:extLst>
                </p:cNvPr>
                <p:cNvSpPr/>
                <p:nvPr/>
              </p:nvSpPr>
              <p:spPr>
                <a:xfrm>
                  <a:off x="9671899" y="4908232"/>
                  <a:ext cx="127766" cy="322876"/>
                </a:xfrm>
                <a:custGeom>
                  <a:avLst/>
                  <a:gdLst>
                    <a:gd name="connsiteX0" fmla="*/ 43852 w 127766"/>
                    <a:gd name="connsiteY0" fmla="*/ 322876 h 322876"/>
                    <a:gd name="connsiteX1" fmla="*/ 160 w 127766"/>
                    <a:gd name="connsiteY1" fmla="*/ 26596 h 322876"/>
                    <a:gd name="connsiteX2" fmla="*/ 113140 w 127766"/>
                    <a:gd name="connsiteY2" fmla="*/ 25048 h 322876"/>
                    <a:gd name="connsiteX3" fmla="*/ 127767 w 127766"/>
                    <a:gd name="connsiteY3" fmla="*/ 309281 h 322876"/>
                    <a:gd name="connsiteX4" fmla="*/ 43852 w 127766"/>
                    <a:gd name="connsiteY4" fmla="*/ 322876 h 32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66" h="322876">
                      <a:moveTo>
                        <a:pt x="43852" y="322876"/>
                      </a:moveTo>
                      <a:lnTo>
                        <a:pt x="160" y="26596"/>
                      </a:lnTo>
                      <a:cubicBezTo>
                        <a:pt x="-4856" y="-7721"/>
                        <a:pt x="109718" y="-9455"/>
                        <a:pt x="113140" y="25048"/>
                      </a:cubicBezTo>
                      <a:cubicBezTo>
                        <a:pt x="117032" y="64428"/>
                        <a:pt x="127767" y="309281"/>
                        <a:pt x="127767" y="309281"/>
                      </a:cubicBezTo>
                      <a:lnTo>
                        <a:pt x="43852" y="322876"/>
                      </a:lnTo>
                      <a:close/>
                    </a:path>
                  </a:pathLst>
                </a:custGeom>
                <a:solidFill>
                  <a:srgbClr val="0D4469"/>
                </a:solidFill>
                <a:ln w="4687"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3E4189DA-38E6-FF6B-D14A-53B328E52310}"/>
                    </a:ext>
                  </a:extLst>
                </p:cNvPr>
                <p:cNvSpPr/>
                <p:nvPr/>
              </p:nvSpPr>
              <p:spPr>
                <a:xfrm>
                  <a:off x="9715067" y="5181106"/>
                  <a:ext cx="84954" cy="84955"/>
                </a:xfrm>
                <a:custGeom>
                  <a:avLst/>
                  <a:gdLst>
                    <a:gd name="connsiteX0" fmla="*/ 685 w 84954"/>
                    <a:gd name="connsiteY0" fmla="*/ 50002 h 84955"/>
                    <a:gd name="connsiteX1" fmla="*/ 50002 w 84954"/>
                    <a:gd name="connsiteY1" fmla="*/ 84271 h 84955"/>
                    <a:gd name="connsiteX2" fmla="*/ 84271 w 84954"/>
                    <a:gd name="connsiteY2" fmla="*/ 34954 h 84955"/>
                    <a:gd name="connsiteX3" fmla="*/ 34953 w 84954"/>
                    <a:gd name="connsiteY3" fmla="*/ 685 h 84955"/>
                    <a:gd name="connsiteX4" fmla="*/ 685 w 84954"/>
                    <a:gd name="connsiteY4" fmla="*/ 50002 h 8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54" h="84955">
                      <a:moveTo>
                        <a:pt x="685" y="50002"/>
                      </a:moveTo>
                      <a:cubicBezTo>
                        <a:pt x="4857" y="73114"/>
                        <a:pt x="26890" y="88444"/>
                        <a:pt x="50002" y="84271"/>
                      </a:cubicBezTo>
                      <a:cubicBezTo>
                        <a:pt x="73067" y="80099"/>
                        <a:pt x="88444" y="58019"/>
                        <a:pt x="84271" y="34954"/>
                      </a:cubicBezTo>
                      <a:cubicBezTo>
                        <a:pt x="80099" y="11842"/>
                        <a:pt x="58019" y="-3488"/>
                        <a:pt x="34953" y="685"/>
                      </a:cubicBezTo>
                      <a:cubicBezTo>
                        <a:pt x="11842" y="4857"/>
                        <a:pt x="-3488" y="26937"/>
                        <a:pt x="685" y="50002"/>
                      </a:cubicBezTo>
                      <a:close/>
                    </a:path>
                  </a:pathLst>
                </a:custGeom>
                <a:solidFill>
                  <a:srgbClr val="0D4469"/>
                </a:solidFill>
                <a:ln w="4687" cap="flat">
                  <a:noFill/>
                  <a:prstDash val="solid"/>
                  <a:miter/>
                </a:ln>
              </p:spPr>
              <p:txBody>
                <a:bodyPr rtlCol="0" anchor="ctr"/>
                <a:lstStyle/>
                <a:p>
                  <a:endParaRPr lang="en-US"/>
                </a:p>
              </p:txBody>
            </p:sp>
          </p:grpSp>
          <p:grpSp>
            <p:nvGrpSpPr>
              <p:cNvPr id="497" name="Graphic 2">
                <a:extLst>
                  <a:ext uri="{FF2B5EF4-FFF2-40B4-BE49-F238E27FC236}">
                    <a16:creationId xmlns:a16="http://schemas.microsoft.com/office/drawing/2014/main" id="{C93BA421-4C99-C128-D2DD-97F247424341}"/>
                  </a:ext>
                </a:extLst>
              </p:cNvPr>
              <p:cNvGrpSpPr/>
              <p:nvPr/>
            </p:nvGrpSpPr>
            <p:grpSpPr>
              <a:xfrm>
                <a:off x="9540796" y="5500105"/>
                <a:ext cx="106276" cy="87899"/>
                <a:chOff x="9540796" y="5500105"/>
                <a:chExt cx="106276" cy="87899"/>
              </a:xfrm>
            </p:grpSpPr>
            <p:sp>
              <p:nvSpPr>
                <p:cNvPr id="498" name="Freeform: Shape 497">
                  <a:extLst>
                    <a:ext uri="{FF2B5EF4-FFF2-40B4-BE49-F238E27FC236}">
                      <a16:creationId xmlns:a16="http://schemas.microsoft.com/office/drawing/2014/main" id="{201AE99B-67D9-D05C-53F4-9C100904C9C4}"/>
                    </a:ext>
                  </a:extLst>
                </p:cNvPr>
                <p:cNvSpPr/>
                <p:nvPr/>
              </p:nvSpPr>
              <p:spPr>
                <a:xfrm>
                  <a:off x="9544599" y="5500105"/>
                  <a:ext cx="97977" cy="87238"/>
                </a:xfrm>
                <a:custGeom>
                  <a:avLst/>
                  <a:gdLst>
                    <a:gd name="connsiteX0" fmla="*/ 33607 w 97977"/>
                    <a:gd name="connsiteY0" fmla="*/ 0 h 87238"/>
                    <a:gd name="connsiteX1" fmla="*/ 7073 w 97977"/>
                    <a:gd name="connsiteY1" fmla="*/ 61272 h 87238"/>
                    <a:gd name="connsiteX2" fmla="*/ 11386 w 97977"/>
                    <a:gd name="connsiteY2" fmla="*/ 86446 h 87238"/>
                    <a:gd name="connsiteX3" fmla="*/ 82877 w 97977"/>
                    <a:gd name="connsiteY3" fmla="*/ 84384 h 87238"/>
                    <a:gd name="connsiteX4" fmla="*/ 94597 w 97977"/>
                    <a:gd name="connsiteY4" fmla="*/ 59209 h 87238"/>
                    <a:gd name="connsiteX5" fmla="*/ 81284 w 97977"/>
                    <a:gd name="connsiteY5" fmla="*/ 1969 h 87238"/>
                    <a:gd name="connsiteX6" fmla="*/ 33607 w 97977"/>
                    <a:gd name="connsiteY6" fmla="*/ 0 h 8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77" h="87238">
                      <a:moveTo>
                        <a:pt x="33607" y="0"/>
                      </a:moveTo>
                      <a:cubicBezTo>
                        <a:pt x="33607" y="0"/>
                        <a:pt x="18793" y="47583"/>
                        <a:pt x="7073" y="61272"/>
                      </a:cubicBezTo>
                      <a:cubicBezTo>
                        <a:pt x="-2959" y="73086"/>
                        <a:pt x="-3006" y="79414"/>
                        <a:pt x="11386" y="86446"/>
                      </a:cubicBezTo>
                      <a:cubicBezTo>
                        <a:pt x="27137" y="87900"/>
                        <a:pt x="50015" y="87431"/>
                        <a:pt x="82877" y="84384"/>
                      </a:cubicBezTo>
                      <a:cubicBezTo>
                        <a:pt x="94973" y="76461"/>
                        <a:pt x="102801" y="69570"/>
                        <a:pt x="94597" y="59209"/>
                      </a:cubicBezTo>
                      <a:cubicBezTo>
                        <a:pt x="88784" y="49646"/>
                        <a:pt x="81284" y="1969"/>
                        <a:pt x="81284" y="1969"/>
                      </a:cubicBezTo>
                      <a:lnTo>
                        <a:pt x="33607" y="0"/>
                      </a:lnTo>
                      <a:close/>
                    </a:path>
                  </a:pathLst>
                </a:custGeom>
                <a:solidFill>
                  <a:srgbClr val="121720"/>
                </a:solidFill>
                <a:ln w="4687"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CC6DDC56-D91B-1232-3C9E-12F71586024C}"/>
                    </a:ext>
                  </a:extLst>
                </p:cNvPr>
                <p:cNvSpPr/>
                <p:nvPr/>
              </p:nvSpPr>
              <p:spPr>
                <a:xfrm>
                  <a:off x="9572674" y="5500105"/>
                  <a:ext cx="55364" cy="19081"/>
                </a:xfrm>
                <a:custGeom>
                  <a:avLst/>
                  <a:gdLst>
                    <a:gd name="connsiteX0" fmla="*/ 55365 w 55364"/>
                    <a:gd name="connsiteY0" fmla="*/ 14861 h 19081"/>
                    <a:gd name="connsiteX1" fmla="*/ 53209 w 55364"/>
                    <a:gd name="connsiteY1" fmla="*/ 2016 h 19081"/>
                    <a:gd name="connsiteX2" fmla="*/ 5532 w 55364"/>
                    <a:gd name="connsiteY2" fmla="*/ 0 h 19081"/>
                    <a:gd name="connsiteX3" fmla="*/ 0 w 55364"/>
                    <a:gd name="connsiteY3" fmla="*/ 16408 h 19081"/>
                    <a:gd name="connsiteX4" fmla="*/ 55365 w 55364"/>
                    <a:gd name="connsiteY4" fmla="*/ 14861 h 19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64" h="19081">
                      <a:moveTo>
                        <a:pt x="55365" y="14861"/>
                      </a:moveTo>
                      <a:cubicBezTo>
                        <a:pt x="54053" y="7360"/>
                        <a:pt x="53209" y="2016"/>
                        <a:pt x="53209" y="2016"/>
                      </a:cubicBezTo>
                      <a:lnTo>
                        <a:pt x="5532" y="0"/>
                      </a:lnTo>
                      <a:cubicBezTo>
                        <a:pt x="5532" y="0"/>
                        <a:pt x="3328" y="7032"/>
                        <a:pt x="0" y="16408"/>
                      </a:cubicBezTo>
                      <a:cubicBezTo>
                        <a:pt x="17580" y="20533"/>
                        <a:pt x="37082" y="19783"/>
                        <a:pt x="55365" y="14861"/>
                      </a:cubicBezTo>
                      <a:close/>
                    </a:path>
                  </a:pathLst>
                </a:custGeom>
                <a:solidFill>
                  <a:srgbClr val="100C13"/>
                </a:solidFill>
                <a:ln w="4687"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D11453F0-265E-C0A6-30F7-ED53353BFD79}"/>
                    </a:ext>
                  </a:extLst>
                </p:cNvPr>
                <p:cNvSpPr/>
                <p:nvPr/>
              </p:nvSpPr>
              <p:spPr>
                <a:xfrm>
                  <a:off x="9540842" y="5542765"/>
                  <a:ext cx="106229" cy="35066"/>
                </a:xfrm>
                <a:custGeom>
                  <a:avLst/>
                  <a:gdLst>
                    <a:gd name="connsiteX0" fmla="*/ 53115 w 106229"/>
                    <a:gd name="connsiteY0" fmla="*/ 0 h 35066"/>
                    <a:gd name="connsiteX1" fmla="*/ 0 w 106229"/>
                    <a:gd name="connsiteY1" fmla="*/ 35066 h 35066"/>
                    <a:gd name="connsiteX2" fmla="*/ 106230 w 106229"/>
                    <a:gd name="connsiteY2" fmla="*/ 35066 h 35066"/>
                    <a:gd name="connsiteX3" fmla="*/ 53115 w 106229"/>
                    <a:gd name="connsiteY3" fmla="*/ 0 h 35066"/>
                  </a:gdLst>
                  <a:ahLst/>
                  <a:cxnLst>
                    <a:cxn ang="0">
                      <a:pos x="connsiteX0" y="connsiteY0"/>
                    </a:cxn>
                    <a:cxn ang="0">
                      <a:pos x="connsiteX1" y="connsiteY1"/>
                    </a:cxn>
                    <a:cxn ang="0">
                      <a:pos x="connsiteX2" y="connsiteY2"/>
                    </a:cxn>
                    <a:cxn ang="0">
                      <a:pos x="connsiteX3" y="connsiteY3"/>
                    </a:cxn>
                  </a:cxnLst>
                  <a:rect l="l" t="t" r="r" b="b"/>
                  <a:pathLst>
                    <a:path w="106229" h="35066">
                      <a:moveTo>
                        <a:pt x="53115" y="0"/>
                      </a:moveTo>
                      <a:cubicBezTo>
                        <a:pt x="23768" y="0"/>
                        <a:pt x="0" y="15705"/>
                        <a:pt x="0" y="35066"/>
                      </a:cubicBezTo>
                      <a:lnTo>
                        <a:pt x="106230" y="35066"/>
                      </a:lnTo>
                      <a:cubicBezTo>
                        <a:pt x="106230" y="15705"/>
                        <a:pt x="82462" y="0"/>
                        <a:pt x="53115" y="0"/>
                      </a:cubicBezTo>
                      <a:close/>
                    </a:path>
                  </a:pathLst>
                </a:custGeom>
                <a:solidFill>
                  <a:srgbClr val="142732"/>
                </a:solidFill>
                <a:ln w="4687"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B964CE6B-1D25-761C-E99D-5EA70AC41ADF}"/>
                    </a:ext>
                  </a:extLst>
                </p:cNvPr>
                <p:cNvSpPr/>
                <p:nvPr/>
              </p:nvSpPr>
              <p:spPr>
                <a:xfrm>
                  <a:off x="9540796" y="5572952"/>
                  <a:ext cx="106182" cy="15052"/>
                </a:xfrm>
                <a:custGeom>
                  <a:avLst/>
                  <a:gdLst>
                    <a:gd name="connsiteX0" fmla="*/ 51990 w 106182"/>
                    <a:gd name="connsiteY0" fmla="*/ 4 h 15052"/>
                    <a:gd name="connsiteX1" fmla="*/ 0 w 106182"/>
                    <a:gd name="connsiteY1" fmla="*/ 4879 h 15052"/>
                    <a:gd name="connsiteX2" fmla="*/ 4032 w 106182"/>
                    <a:gd name="connsiteY2" fmla="*/ 15052 h 15052"/>
                    <a:gd name="connsiteX3" fmla="*/ 101214 w 106182"/>
                    <a:gd name="connsiteY3" fmla="*/ 15052 h 15052"/>
                    <a:gd name="connsiteX4" fmla="*/ 106183 w 106182"/>
                    <a:gd name="connsiteY4" fmla="*/ 4879 h 15052"/>
                    <a:gd name="connsiteX5" fmla="*/ 51990 w 106182"/>
                    <a:gd name="connsiteY5" fmla="*/ 4 h 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82" h="15052">
                      <a:moveTo>
                        <a:pt x="51990" y="4"/>
                      </a:moveTo>
                      <a:cubicBezTo>
                        <a:pt x="28363" y="144"/>
                        <a:pt x="2719" y="2676"/>
                        <a:pt x="0" y="4879"/>
                      </a:cubicBezTo>
                      <a:cubicBezTo>
                        <a:pt x="282" y="8020"/>
                        <a:pt x="3422" y="14162"/>
                        <a:pt x="4032" y="15052"/>
                      </a:cubicBezTo>
                      <a:lnTo>
                        <a:pt x="101214" y="15052"/>
                      </a:lnTo>
                      <a:cubicBezTo>
                        <a:pt x="103886" y="13271"/>
                        <a:pt x="105667" y="7411"/>
                        <a:pt x="106183" y="4879"/>
                      </a:cubicBezTo>
                      <a:cubicBezTo>
                        <a:pt x="102995" y="3707"/>
                        <a:pt x="79977" y="-137"/>
                        <a:pt x="51990" y="4"/>
                      </a:cubicBezTo>
                      <a:close/>
                    </a:path>
                  </a:pathLst>
                </a:custGeom>
                <a:solidFill>
                  <a:srgbClr val="395E6B"/>
                </a:solidFill>
                <a:ln w="4687" cap="flat">
                  <a:noFill/>
                  <a:prstDash val="solid"/>
                  <a:miter/>
                </a:ln>
              </p:spPr>
              <p:txBody>
                <a:bodyPr rtlCol="0" anchor="ctr"/>
                <a:lstStyle/>
                <a:p>
                  <a:endParaRPr lang="en-US"/>
                </a:p>
              </p:txBody>
            </p:sp>
          </p:grpSp>
          <p:grpSp>
            <p:nvGrpSpPr>
              <p:cNvPr id="502" name="Graphic 2">
                <a:extLst>
                  <a:ext uri="{FF2B5EF4-FFF2-40B4-BE49-F238E27FC236}">
                    <a16:creationId xmlns:a16="http://schemas.microsoft.com/office/drawing/2014/main" id="{0558D6D4-D1F9-4CB8-797E-34A23FE48713}"/>
                  </a:ext>
                </a:extLst>
              </p:cNvPr>
              <p:cNvGrpSpPr/>
              <p:nvPr/>
            </p:nvGrpSpPr>
            <p:grpSpPr>
              <a:xfrm>
                <a:off x="9559641" y="5179145"/>
                <a:ext cx="91244" cy="332961"/>
                <a:chOff x="9559641" y="5179145"/>
                <a:chExt cx="91244" cy="332961"/>
              </a:xfrm>
            </p:grpSpPr>
            <p:sp>
              <p:nvSpPr>
                <p:cNvPr id="503" name="Freeform: Shape 502">
                  <a:extLst>
                    <a:ext uri="{FF2B5EF4-FFF2-40B4-BE49-F238E27FC236}">
                      <a16:creationId xmlns:a16="http://schemas.microsoft.com/office/drawing/2014/main" id="{3DBAAD39-9F5A-5B0F-6A0B-5CA1B9A5D180}"/>
                    </a:ext>
                  </a:extLst>
                </p:cNvPr>
                <p:cNvSpPr/>
                <p:nvPr/>
              </p:nvSpPr>
              <p:spPr>
                <a:xfrm>
                  <a:off x="9559641" y="5220748"/>
                  <a:ext cx="91181" cy="290481"/>
                </a:xfrm>
                <a:custGeom>
                  <a:avLst/>
                  <a:gdLst>
                    <a:gd name="connsiteX0" fmla="*/ 91182 w 91181"/>
                    <a:gd name="connsiteY0" fmla="*/ 3141 h 290481"/>
                    <a:gd name="connsiteX1" fmla="*/ 87010 w 91181"/>
                    <a:gd name="connsiteY1" fmla="*/ 106558 h 290481"/>
                    <a:gd name="connsiteX2" fmla="*/ 69758 w 91181"/>
                    <a:gd name="connsiteY2" fmla="*/ 285639 h 290481"/>
                    <a:gd name="connsiteX3" fmla="*/ 37083 w 91181"/>
                    <a:gd name="connsiteY3" fmla="*/ 290327 h 290481"/>
                    <a:gd name="connsiteX4" fmla="*/ 8720 w 91181"/>
                    <a:gd name="connsiteY4" fmla="*/ 283201 h 290481"/>
                    <a:gd name="connsiteX5" fmla="*/ 188 w 91181"/>
                    <a:gd name="connsiteY5" fmla="*/ 99291 h 290481"/>
                    <a:gd name="connsiteX6" fmla="*/ 6189 w 91181"/>
                    <a:gd name="connsiteY6" fmla="*/ 0 h 290481"/>
                    <a:gd name="connsiteX7" fmla="*/ 91182 w 91181"/>
                    <a:gd name="connsiteY7" fmla="*/ 3141 h 29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81" h="290481">
                      <a:moveTo>
                        <a:pt x="91182" y="3141"/>
                      </a:moveTo>
                      <a:cubicBezTo>
                        <a:pt x="91182" y="3141"/>
                        <a:pt x="89260" y="77399"/>
                        <a:pt x="87010" y="106558"/>
                      </a:cubicBezTo>
                      <a:cubicBezTo>
                        <a:pt x="82978" y="158969"/>
                        <a:pt x="69758" y="285639"/>
                        <a:pt x="69758" y="285639"/>
                      </a:cubicBezTo>
                      <a:cubicBezTo>
                        <a:pt x="69758" y="285639"/>
                        <a:pt x="58882" y="291499"/>
                        <a:pt x="37083" y="290327"/>
                      </a:cubicBezTo>
                      <a:cubicBezTo>
                        <a:pt x="19503" y="289389"/>
                        <a:pt x="8720" y="283201"/>
                        <a:pt x="8720" y="283201"/>
                      </a:cubicBezTo>
                      <a:cubicBezTo>
                        <a:pt x="8720" y="283201"/>
                        <a:pt x="-1499" y="158923"/>
                        <a:pt x="188" y="99291"/>
                      </a:cubicBezTo>
                      <a:cubicBezTo>
                        <a:pt x="1172" y="64225"/>
                        <a:pt x="6189" y="0"/>
                        <a:pt x="6189" y="0"/>
                      </a:cubicBezTo>
                      <a:lnTo>
                        <a:pt x="91182" y="3141"/>
                      </a:lnTo>
                      <a:close/>
                    </a:path>
                  </a:pathLst>
                </a:custGeom>
                <a:solidFill>
                  <a:srgbClr val="135689"/>
                </a:solidFill>
                <a:ln w="4687"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7FFA8A6A-688C-E125-0674-5A1ADE430ECD}"/>
                    </a:ext>
                  </a:extLst>
                </p:cNvPr>
                <p:cNvSpPr/>
                <p:nvPr/>
              </p:nvSpPr>
              <p:spPr>
                <a:xfrm>
                  <a:off x="9562876" y="5465273"/>
                  <a:ext cx="74210" cy="46833"/>
                </a:xfrm>
                <a:custGeom>
                  <a:avLst/>
                  <a:gdLst>
                    <a:gd name="connsiteX0" fmla="*/ 0 w 74210"/>
                    <a:gd name="connsiteY0" fmla="*/ 0 h 46833"/>
                    <a:gd name="connsiteX1" fmla="*/ 3094 w 74210"/>
                    <a:gd name="connsiteY1" fmla="*/ 43411 h 46833"/>
                    <a:gd name="connsiteX2" fmla="*/ 38207 w 74210"/>
                    <a:gd name="connsiteY2" fmla="*/ 46786 h 46833"/>
                    <a:gd name="connsiteX3" fmla="*/ 71960 w 74210"/>
                    <a:gd name="connsiteY3" fmla="*/ 42239 h 46833"/>
                    <a:gd name="connsiteX4" fmla="*/ 74211 w 74210"/>
                    <a:gd name="connsiteY4" fmla="*/ 0 h 46833"/>
                    <a:gd name="connsiteX5" fmla="*/ 0 w 74210"/>
                    <a:gd name="connsiteY5" fmla="*/ 0 h 4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10" h="46833">
                      <a:moveTo>
                        <a:pt x="0" y="0"/>
                      </a:moveTo>
                      <a:lnTo>
                        <a:pt x="3094" y="43411"/>
                      </a:lnTo>
                      <a:cubicBezTo>
                        <a:pt x="3094" y="43411"/>
                        <a:pt x="11860" y="47302"/>
                        <a:pt x="38207" y="46786"/>
                      </a:cubicBezTo>
                      <a:cubicBezTo>
                        <a:pt x="64506" y="46224"/>
                        <a:pt x="71960" y="42239"/>
                        <a:pt x="71960" y="42239"/>
                      </a:cubicBezTo>
                      <a:lnTo>
                        <a:pt x="74211" y="0"/>
                      </a:lnTo>
                      <a:cubicBezTo>
                        <a:pt x="74211" y="0"/>
                        <a:pt x="16267" y="4547"/>
                        <a:pt x="0" y="0"/>
                      </a:cubicBezTo>
                      <a:close/>
                    </a:path>
                  </a:pathLst>
                </a:custGeom>
                <a:solidFill>
                  <a:srgbClr val="1177A7"/>
                </a:solidFill>
                <a:ln w="4687"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B1DD0BB6-1BE1-2BAF-6D7E-EE7D1B1C208D}"/>
                    </a:ext>
                  </a:extLst>
                </p:cNvPr>
                <p:cNvSpPr/>
                <p:nvPr/>
              </p:nvSpPr>
              <p:spPr>
                <a:xfrm>
                  <a:off x="9565954" y="5179145"/>
                  <a:ext cx="84931" cy="84936"/>
                </a:xfrm>
                <a:custGeom>
                  <a:avLst/>
                  <a:gdLst>
                    <a:gd name="connsiteX0" fmla="*/ 63 w 84931"/>
                    <a:gd name="connsiteY0" fmla="*/ 40150 h 84936"/>
                    <a:gd name="connsiteX1" fmla="*/ 40146 w 84931"/>
                    <a:gd name="connsiteY1" fmla="*/ 84873 h 84936"/>
                    <a:gd name="connsiteX2" fmla="*/ 84869 w 84931"/>
                    <a:gd name="connsiteY2" fmla="*/ 44791 h 84936"/>
                    <a:gd name="connsiteX3" fmla="*/ 44787 w 84931"/>
                    <a:gd name="connsiteY3" fmla="*/ 68 h 84936"/>
                    <a:gd name="connsiteX4" fmla="*/ 63 w 84931"/>
                    <a:gd name="connsiteY4" fmla="*/ 40150 h 8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1" h="84936">
                      <a:moveTo>
                        <a:pt x="63" y="40150"/>
                      </a:moveTo>
                      <a:cubicBezTo>
                        <a:pt x="-1203" y="63543"/>
                        <a:pt x="16753" y="83561"/>
                        <a:pt x="40146" y="84873"/>
                      </a:cubicBezTo>
                      <a:cubicBezTo>
                        <a:pt x="63585" y="86139"/>
                        <a:pt x="83556" y="68184"/>
                        <a:pt x="84869" y="44791"/>
                      </a:cubicBezTo>
                      <a:cubicBezTo>
                        <a:pt x="86134" y="21351"/>
                        <a:pt x="68180" y="1333"/>
                        <a:pt x="44787" y="68"/>
                      </a:cubicBezTo>
                      <a:cubicBezTo>
                        <a:pt x="21394" y="-1245"/>
                        <a:pt x="1329" y="16710"/>
                        <a:pt x="63" y="40150"/>
                      </a:cubicBezTo>
                      <a:close/>
                    </a:path>
                  </a:pathLst>
                </a:custGeom>
                <a:solidFill>
                  <a:srgbClr val="135689"/>
                </a:solidFill>
                <a:ln w="4687" cap="flat">
                  <a:noFill/>
                  <a:prstDash val="solid"/>
                  <a:miter/>
                </a:ln>
              </p:spPr>
              <p:txBody>
                <a:bodyPr rtlCol="0" anchor="ctr"/>
                <a:lstStyle/>
                <a:p>
                  <a:endParaRPr lang="en-US"/>
                </a:p>
              </p:txBody>
            </p:sp>
          </p:grpSp>
          <p:grpSp>
            <p:nvGrpSpPr>
              <p:cNvPr id="506" name="Graphic 2">
                <a:extLst>
                  <a:ext uri="{FF2B5EF4-FFF2-40B4-BE49-F238E27FC236}">
                    <a16:creationId xmlns:a16="http://schemas.microsoft.com/office/drawing/2014/main" id="{E0369A86-A3B9-86AA-60D7-68FC471DE4CB}"/>
                  </a:ext>
                </a:extLst>
              </p:cNvPr>
              <p:cNvGrpSpPr/>
              <p:nvPr/>
            </p:nvGrpSpPr>
            <p:grpSpPr>
              <a:xfrm>
                <a:off x="9565821" y="4908417"/>
                <a:ext cx="129700" cy="355609"/>
                <a:chOff x="9565821" y="4908417"/>
                <a:chExt cx="129700" cy="355609"/>
              </a:xfrm>
              <a:solidFill>
                <a:srgbClr val="135689"/>
              </a:solidFill>
            </p:grpSpPr>
            <p:sp>
              <p:nvSpPr>
                <p:cNvPr id="507" name="Freeform: Shape 506">
                  <a:extLst>
                    <a:ext uri="{FF2B5EF4-FFF2-40B4-BE49-F238E27FC236}">
                      <a16:creationId xmlns:a16="http://schemas.microsoft.com/office/drawing/2014/main" id="{404577AD-02CF-3AA2-D3DC-20FD140498FB}"/>
                    </a:ext>
                  </a:extLst>
                </p:cNvPr>
                <p:cNvSpPr/>
                <p:nvPr/>
              </p:nvSpPr>
              <p:spPr>
                <a:xfrm>
                  <a:off x="9565830" y="4908417"/>
                  <a:ext cx="129691" cy="315518"/>
                </a:xfrm>
                <a:custGeom>
                  <a:avLst/>
                  <a:gdLst>
                    <a:gd name="connsiteX0" fmla="*/ 0 w 129691"/>
                    <a:gd name="connsiteY0" fmla="*/ 312331 h 315518"/>
                    <a:gd name="connsiteX1" fmla="*/ 17251 w 129691"/>
                    <a:gd name="connsiteY1" fmla="*/ 24864 h 315518"/>
                    <a:gd name="connsiteX2" fmla="*/ 129528 w 129691"/>
                    <a:gd name="connsiteY2" fmla="*/ 26645 h 315518"/>
                    <a:gd name="connsiteX3" fmla="*/ 84993 w 129691"/>
                    <a:gd name="connsiteY3" fmla="*/ 315519 h 315518"/>
                    <a:gd name="connsiteX4" fmla="*/ 0 w 129691"/>
                    <a:gd name="connsiteY4" fmla="*/ 312331 h 31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91" h="315518">
                      <a:moveTo>
                        <a:pt x="0" y="312331"/>
                      </a:moveTo>
                      <a:cubicBezTo>
                        <a:pt x="0" y="312331"/>
                        <a:pt x="6141" y="100340"/>
                        <a:pt x="17251" y="24864"/>
                      </a:cubicBezTo>
                      <a:cubicBezTo>
                        <a:pt x="22314" y="-9452"/>
                        <a:pt x="134545" y="-7671"/>
                        <a:pt x="129528" y="26645"/>
                      </a:cubicBezTo>
                      <a:cubicBezTo>
                        <a:pt x="125638" y="53414"/>
                        <a:pt x="84993" y="315519"/>
                        <a:pt x="84993" y="315519"/>
                      </a:cubicBezTo>
                      <a:lnTo>
                        <a:pt x="0" y="312331"/>
                      </a:lnTo>
                      <a:close/>
                    </a:path>
                  </a:pathLst>
                </a:custGeom>
                <a:solidFill>
                  <a:srgbClr val="135689"/>
                </a:solidFill>
                <a:ln w="4687"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D6933E39-2163-E0BB-5917-E5DEFBD95261}"/>
                    </a:ext>
                  </a:extLst>
                </p:cNvPr>
                <p:cNvSpPr/>
                <p:nvPr/>
              </p:nvSpPr>
              <p:spPr>
                <a:xfrm>
                  <a:off x="9565821" y="5179110"/>
                  <a:ext cx="84915" cy="84916"/>
                </a:xfrm>
                <a:custGeom>
                  <a:avLst/>
                  <a:gdLst>
                    <a:gd name="connsiteX0" fmla="*/ 9 w 84915"/>
                    <a:gd name="connsiteY0" fmla="*/ 41638 h 84916"/>
                    <a:gd name="connsiteX1" fmla="*/ 41637 w 84915"/>
                    <a:gd name="connsiteY1" fmla="*/ 84908 h 84916"/>
                    <a:gd name="connsiteX2" fmla="*/ 84908 w 84915"/>
                    <a:gd name="connsiteY2" fmla="*/ 43279 h 84916"/>
                    <a:gd name="connsiteX3" fmla="*/ 43279 w 84915"/>
                    <a:gd name="connsiteY3" fmla="*/ 9 h 84916"/>
                    <a:gd name="connsiteX4" fmla="*/ 9 w 84915"/>
                    <a:gd name="connsiteY4" fmla="*/ 41638 h 84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5" h="84916">
                      <a:moveTo>
                        <a:pt x="9" y="41638"/>
                      </a:moveTo>
                      <a:cubicBezTo>
                        <a:pt x="-461" y="65078"/>
                        <a:pt x="18197" y="84486"/>
                        <a:pt x="41637" y="84908"/>
                      </a:cubicBezTo>
                      <a:cubicBezTo>
                        <a:pt x="65077" y="85377"/>
                        <a:pt x="84439" y="66766"/>
                        <a:pt x="84908" y="43279"/>
                      </a:cubicBezTo>
                      <a:cubicBezTo>
                        <a:pt x="85330" y="19839"/>
                        <a:pt x="66719" y="477"/>
                        <a:pt x="43279" y="9"/>
                      </a:cubicBezTo>
                      <a:cubicBezTo>
                        <a:pt x="19839" y="-460"/>
                        <a:pt x="477" y="18198"/>
                        <a:pt x="9" y="41638"/>
                      </a:cubicBezTo>
                      <a:close/>
                    </a:path>
                  </a:pathLst>
                </a:custGeom>
                <a:solidFill>
                  <a:srgbClr val="135689"/>
                </a:solidFill>
                <a:ln w="4687" cap="flat">
                  <a:noFill/>
                  <a:prstDash val="solid"/>
                  <a:miter/>
                </a:ln>
              </p:spPr>
              <p:txBody>
                <a:bodyPr rtlCol="0" anchor="ctr"/>
                <a:lstStyle/>
                <a:p>
                  <a:endParaRPr lang="en-US"/>
                </a:p>
              </p:txBody>
            </p:sp>
          </p:grpSp>
          <p:sp>
            <p:nvSpPr>
              <p:cNvPr id="509" name="Freeform: Shape 508">
                <a:extLst>
                  <a:ext uri="{FF2B5EF4-FFF2-40B4-BE49-F238E27FC236}">
                    <a16:creationId xmlns:a16="http://schemas.microsoft.com/office/drawing/2014/main" id="{DA219A50-AEB8-53B5-BB6C-2DCB8A50E6FF}"/>
                  </a:ext>
                </a:extLst>
              </p:cNvPr>
              <p:cNvSpPr/>
              <p:nvPr/>
            </p:nvSpPr>
            <p:spPr>
              <a:xfrm>
                <a:off x="9577076" y="4906840"/>
                <a:ext cx="211948" cy="112605"/>
              </a:xfrm>
              <a:custGeom>
                <a:avLst/>
                <a:gdLst>
                  <a:gd name="connsiteX0" fmla="*/ 4 w 211948"/>
                  <a:gd name="connsiteY0" fmla="*/ 85087 h 112605"/>
                  <a:gd name="connsiteX1" fmla="*/ 94842 w 211948"/>
                  <a:gd name="connsiteY1" fmla="*/ 112183 h 112605"/>
                  <a:gd name="connsiteX2" fmla="*/ 108813 w 211948"/>
                  <a:gd name="connsiteY2" fmla="*/ 112605 h 112605"/>
                  <a:gd name="connsiteX3" fmla="*/ 211949 w 211948"/>
                  <a:gd name="connsiteY3" fmla="*/ 88931 h 112605"/>
                  <a:gd name="connsiteX4" fmla="*/ 206042 w 211948"/>
                  <a:gd name="connsiteY4" fmla="*/ 0 h 112605"/>
                  <a:gd name="connsiteX5" fmla="*/ 9099 w 211948"/>
                  <a:gd name="connsiteY5" fmla="*/ 2953 h 112605"/>
                  <a:gd name="connsiteX6" fmla="*/ 4 w 211948"/>
                  <a:gd name="connsiteY6" fmla="*/ 85087 h 11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948" h="112605">
                    <a:moveTo>
                      <a:pt x="4" y="85087"/>
                    </a:moveTo>
                    <a:lnTo>
                      <a:pt x="94842" y="112183"/>
                    </a:lnTo>
                    <a:lnTo>
                      <a:pt x="108813" y="112605"/>
                    </a:lnTo>
                    <a:lnTo>
                      <a:pt x="211949" y="88931"/>
                    </a:lnTo>
                    <a:cubicBezTo>
                      <a:pt x="210354" y="53865"/>
                      <a:pt x="206042" y="0"/>
                      <a:pt x="206042" y="0"/>
                    </a:cubicBezTo>
                    <a:lnTo>
                      <a:pt x="9099" y="2953"/>
                    </a:lnTo>
                    <a:cubicBezTo>
                      <a:pt x="9052" y="2953"/>
                      <a:pt x="-230" y="71773"/>
                      <a:pt x="4" y="85087"/>
                    </a:cubicBezTo>
                    <a:close/>
                  </a:path>
                </a:pathLst>
              </a:custGeom>
              <a:gradFill>
                <a:gsLst>
                  <a:gs pos="10860">
                    <a:srgbClr val="0D4469"/>
                  </a:gs>
                  <a:gs pos="25540">
                    <a:srgbClr val="0F4A74"/>
                  </a:gs>
                  <a:gs pos="44800">
                    <a:srgbClr val="135689"/>
                  </a:gs>
                </a:gsLst>
                <a:lin ang="10800000" scaled="1"/>
              </a:gradFill>
              <a:ln w="4687"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5DECACB1-DCEB-D3E9-13DC-6E5D1BCA22C1}"/>
                  </a:ext>
                </a:extLst>
              </p:cNvPr>
              <p:cNvSpPr/>
              <p:nvPr/>
            </p:nvSpPr>
            <p:spPr>
              <a:xfrm>
                <a:off x="9739191" y="4906840"/>
                <a:ext cx="47254" cy="45754"/>
              </a:xfrm>
              <a:custGeom>
                <a:avLst/>
                <a:gdLst>
                  <a:gd name="connsiteX0" fmla="*/ 47255 w 47254"/>
                  <a:gd name="connsiteY0" fmla="*/ 45755 h 45754"/>
                  <a:gd name="connsiteX1" fmla="*/ 43879 w 47254"/>
                  <a:gd name="connsiteY1" fmla="*/ 0 h 45754"/>
                  <a:gd name="connsiteX2" fmla="*/ 0 w 47254"/>
                  <a:gd name="connsiteY2" fmla="*/ 656 h 45754"/>
                  <a:gd name="connsiteX3" fmla="*/ 47255 w 47254"/>
                  <a:gd name="connsiteY3" fmla="*/ 45755 h 45754"/>
                </a:gdLst>
                <a:ahLst/>
                <a:cxnLst>
                  <a:cxn ang="0">
                    <a:pos x="connsiteX0" y="connsiteY0"/>
                  </a:cxn>
                  <a:cxn ang="0">
                    <a:pos x="connsiteX1" y="connsiteY1"/>
                  </a:cxn>
                  <a:cxn ang="0">
                    <a:pos x="connsiteX2" y="connsiteY2"/>
                  </a:cxn>
                  <a:cxn ang="0">
                    <a:pos x="connsiteX3" y="connsiteY3"/>
                  </a:cxn>
                </a:cxnLst>
                <a:rect l="l" t="t" r="r" b="b"/>
                <a:pathLst>
                  <a:path w="47254" h="45754">
                    <a:moveTo>
                      <a:pt x="47255" y="45755"/>
                    </a:moveTo>
                    <a:cubicBezTo>
                      <a:pt x="45567" y="21284"/>
                      <a:pt x="43879" y="0"/>
                      <a:pt x="43879" y="0"/>
                    </a:cubicBezTo>
                    <a:lnTo>
                      <a:pt x="0" y="656"/>
                    </a:lnTo>
                    <a:cubicBezTo>
                      <a:pt x="516" y="27237"/>
                      <a:pt x="15330" y="44536"/>
                      <a:pt x="47255" y="45755"/>
                    </a:cubicBezTo>
                    <a:close/>
                  </a:path>
                </a:pathLst>
              </a:custGeom>
              <a:solidFill>
                <a:srgbClr val="133156"/>
              </a:solidFill>
              <a:ln w="4687"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417C59FA-8756-6FE2-E7C1-967A7D33EE03}"/>
                  </a:ext>
                </a:extLst>
              </p:cNvPr>
              <p:cNvSpPr/>
              <p:nvPr/>
            </p:nvSpPr>
            <p:spPr>
              <a:xfrm>
                <a:off x="9580456" y="4909091"/>
                <a:ext cx="54192" cy="47857"/>
              </a:xfrm>
              <a:custGeom>
                <a:avLst/>
                <a:gdLst>
                  <a:gd name="connsiteX0" fmla="*/ 42942 w 54192"/>
                  <a:gd name="connsiteY0" fmla="*/ 32019 h 47857"/>
                  <a:gd name="connsiteX1" fmla="*/ 54193 w 54192"/>
                  <a:gd name="connsiteY1" fmla="*/ 0 h 47857"/>
                  <a:gd name="connsiteX2" fmla="*/ 5672 w 54192"/>
                  <a:gd name="connsiteY2" fmla="*/ 750 h 47857"/>
                  <a:gd name="connsiteX3" fmla="*/ 0 w 54192"/>
                  <a:gd name="connsiteY3" fmla="*/ 45614 h 47857"/>
                  <a:gd name="connsiteX4" fmla="*/ 42942 w 54192"/>
                  <a:gd name="connsiteY4" fmla="*/ 32019 h 4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2" h="47857">
                    <a:moveTo>
                      <a:pt x="42942" y="32019"/>
                    </a:moveTo>
                    <a:cubicBezTo>
                      <a:pt x="49364" y="21377"/>
                      <a:pt x="53115" y="10688"/>
                      <a:pt x="54193" y="0"/>
                    </a:cubicBezTo>
                    <a:lnTo>
                      <a:pt x="5672" y="750"/>
                    </a:lnTo>
                    <a:cubicBezTo>
                      <a:pt x="5672" y="750"/>
                      <a:pt x="2578" y="23674"/>
                      <a:pt x="0" y="45614"/>
                    </a:cubicBezTo>
                    <a:cubicBezTo>
                      <a:pt x="17298" y="50958"/>
                      <a:pt x="35488" y="46880"/>
                      <a:pt x="42942" y="32019"/>
                    </a:cubicBezTo>
                    <a:close/>
                  </a:path>
                </a:pathLst>
              </a:custGeom>
              <a:solidFill>
                <a:srgbClr val="0D4469"/>
              </a:solidFill>
              <a:ln w="4687"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23F52CFC-6442-C779-1E8C-D4A0BDF61511}"/>
                  </a:ext>
                </a:extLst>
              </p:cNvPr>
              <p:cNvSpPr/>
              <p:nvPr/>
            </p:nvSpPr>
            <p:spPr>
              <a:xfrm>
                <a:off x="9553509" y="4499602"/>
                <a:ext cx="236281" cy="433392"/>
              </a:xfrm>
              <a:custGeom>
                <a:avLst/>
                <a:gdLst>
                  <a:gd name="connsiteX0" fmla="*/ 207107 w 236281"/>
                  <a:gd name="connsiteY0" fmla="*/ 16870 h 433392"/>
                  <a:gd name="connsiteX1" fmla="*/ 96611 w 236281"/>
                  <a:gd name="connsiteY1" fmla="*/ 181 h 433392"/>
                  <a:gd name="connsiteX2" fmla="*/ 2382 w 236281"/>
                  <a:gd name="connsiteY2" fmla="*/ 74954 h 433392"/>
                  <a:gd name="connsiteX3" fmla="*/ 39605 w 236281"/>
                  <a:gd name="connsiteY3" fmla="*/ 332465 h 433392"/>
                  <a:gd name="connsiteX4" fmla="*/ 33323 w 236281"/>
                  <a:gd name="connsiteY4" fmla="*/ 414130 h 433392"/>
                  <a:gd name="connsiteX5" fmla="*/ 148366 w 236281"/>
                  <a:gd name="connsiteY5" fmla="*/ 433351 h 433392"/>
                  <a:gd name="connsiteX6" fmla="*/ 226233 w 236281"/>
                  <a:gd name="connsiteY6" fmla="*/ 404473 h 433392"/>
                  <a:gd name="connsiteX7" fmla="*/ 229421 w 236281"/>
                  <a:gd name="connsiteY7" fmla="*/ 347889 h 433392"/>
                  <a:gd name="connsiteX8" fmla="*/ 236172 w 236281"/>
                  <a:gd name="connsiteY8" fmla="*/ 155963 h 433392"/>
                  <a:gd name="connsiteX9" fmla="*/ 207107 w 236281"/>
                  <a:gd name="connsiteY9" fmla="*/ 16870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1" h="433392">
                    <a:moveTo>
                      <a:pt x="207107" y="16870"/>
                    </a:moveTo>
                    <a:cubicBezTo>
                      <a:pt x="187511" y="1212"/>
                      <a:pt x="142225" y="-710"/>
                      <a:pt x="96611" y="181"/>
                    </a:cubicBezTo>
                    <a:cubicBezTo>
                      <a:pt x="-15854" y="13354"/>
                      <a:pt x="-665" y="46967"/>
                      <a:pt x="2382" y="74954"/>
                    </a:cubicBezTo>
                    <a:cubicBezTo>
                      <a:pt x="12274" y="165714"/>
                      <a:pt x="33042" y="208984"/>
                      <a:pt x="39605" y="332465"/>
                    </a:cubicBezTo>
                    <a:cubicBezTo>
                      <a:pt x="36745" y="361202"/>
                      <a:pt x="33323" y="414130"/>
                      <a:pt x="33323" y="414130"/>
                    </a:cubicBezTo>
                    <a:cubicBezTo>
                      <a:pt x="33323" y="414130"/>
                      <a:pt x="67123" y="434429"/>
                      <a:pt x="148366" y="433351"/>
                    </a:cubicBezTo>
                    <a:cubicBezTo>
                      <a:pt x="222624" y="432366"/>
                      <a:pt x="226233" y="404473"/>
                      <a:pt x="226233" y="404473"/>
                    </a:cubicBezTo>
                    <a:cubicBezTo>
                      <a:pt x="227452" y="395706"/>
                      <a:pt x="229187" y="361249"/>
                      <a:pt x="229421" y="347889"/>
                    </a:cubicBezTo>
                    <a:cubicBezTo>
                      <a:pt x="230640" y="277053"/>
                      <a:pt x="237204" y="190419"/>
                      <a:pt x="236172" y="155963"/>
                    </a:cubicBezTo>
                    <a:cubicBezTo>
                      <a:pt x="233922" y="81705"/>
                      <a:pt x="223936" y="30278"/>
                      <a:pt x="207107" y="16870"/>
                    </a:cubicBezTo>
                    <a:close/>
                  </a:path>
                </a:pathLst>
              </a:custGeom>
              <a:gradFill>
                <a:gsLst>
                  <a:gs pos="0">
                    <a:srgbClr val="0E456B"/>
                  </a:gs>
                  <a:gs pos="10310">
                    <a:srgbClr val="0F4870"/>
                  </a:gs>
                  <a:gs pos="62760">
                    <a:srgbClr val="125282"/>
                  </a:gs>
                  <a:gs pos="99570">
                    <a:srgbClr val="135689"/>
                  </a:gs>
                </a:gsLst>
                <a:lin ang="16200000" scaled="1"/>
              </a:gradFill>
              <a:ln w="4687"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82508A81-5CFB-3D20-ED2F-5084D7EFD8A3}"/>
                  </a:ext>
                </a:extLst>
              </p:cNvPr>
              <p:cNvSpPr/>
              <p:nvPr/>
            </p:nvSpPr>
            <p:spPr>
              <a:xfrm>
                <a:off x="9633289" y="4441417"/>
                <a:ext cx="68913" cy="74803"/>
              </a:xfrm>
              <a:custGeom>
                <a:avLst/>
                <a:gdLst>
                  <a:gd name="connsiteX0" fmla="*/ 0 w 68913"/>
                  <a:gd name="connsiteY0" fmla="*/ 61694 h 74803"/>
                  <a:gd name="connsiteX1" fmla="*/ 2719 w 68913"/>
                  <a:gd name="connsiteY1" fmla="*/ 2766 h 74803"/>
                  <a:gd name="connsiteX2" fmla="*/ 59679 w 68913"/>
                  <a:gd name="connsiteY2" fmla="*/ 0 h 74803"/>
                  <a:gd name="connsiteX3" fmla="*/ 68914 w 68913"/>
                  <a:gd name="connsiteY3" fmla="*/ 62725 h 74803"/>
                  <a:gd name="connsiteX4" fmla="*/ 0 w 68913"/>
                  <a:gd name="connsiteY4" fmla="*/ 61694 h 7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3" h="74803">
                    <a:moveTo>
                      <a:pt x="0" y="61694"/>
                    </a:moveTo>
                    <a:lnTo>
                      <a:pt x="2719" y="2766"/>
                    </a:lnTo>
                    <a:lnTo>
                      <a:pt x="59679" y="0"/>
                    </a:lnTo>
                    <a:lnTo>
                      <a:pt x="68914" y="62725"/>
                    </a:lnTo>
                    <a:cubicBezTo>
                      <a:pt x="48849" y="77680"/>
                      <a:pt x="20533" y="80305"/>
                      <a:pt x="0" y="61694"/>
                    </a:cubicBezTo>
                    <a:close/>
                  </a:path>
                </a:pathLst>
              </a:custGeom>
              <a:solidFill>
                <a:srgbClr val="F9B181"/>
              </a:solidFill>
              <a:ln w="4687"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4E80D501-4D1F-6274-0CD1-754DE6338938}"/>
                  </a:ext>
                </a:extLst>
              </p:cNvPr>
              <p:cNvSpPr/>
              <p:nvPr/>
            </p:nvSpPr>
            <p:spPr>
              <a:xfrm>
                <a:off x="9634743" y="4441417"/>
                <a:ext cx="64881" cy="46813"/>
              </a:xfrm>
              <a:custGeom>
                <a:avLst/>
                <a:gdLst>
                  <a:gd name="connsiteX0" fmla="*/ 64882 w 64881"/>
                  <a:gd name="connsiteY0" fmla="*/ 45239 h 46813"/>
                  <a:gd name="connsiteX1" fmla="*/ 58225 w 64881"/>
                  <a:gd name="connsiteY1" fmla="*/ 0 h 46813"/>
                  <a:gd name="connsiteX2" fmla="*/ 1266 w 64881"/>
                  <a:gd name="connsiteY2" fmla="*/ 2766 h 46813"/>
                  <a:gd name="connsiteX3" fmla="*/ 0 w 64881"/>
                  <a:gd name="connsiteY3" fmla="*/ 30566 h 46813"/>
                  <a:gd name="connsiteX4" fmla="*/ 64882 w 64881"/>
                  <a:gd name="connsiteY4" fmla="*/ 45239 h 46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1" h="46813">
                    <a:moveTo>
                      <a:pt x="64882" y="45239"/>
                    </a:moveTo>
                    <a:lnTo>
                      <a:pt x="58225" y="0"/>
                    </a:lnTo>
                    <a:lnTo>
                      <a:pt x="1266" y="2766"/>
                    </a:lnTo>
                    <a:lnTo>
                      <a:pt x="0" y="30566"/>
                    </a:lnTo>
                    <a:cubicBezTo>
                      <a:pt x="16220" y="44817"/>
                      <a:pt x="50490" y="49646"/>
                      <a:pt x="64882" y="45239"/>
                    </a:cubicBezTo>
                    <a:close/>
                  </a:path>
                </a:pathLst>
              </a:custGeom>
              <a:solidFill>
                <a:srgbClr val="F58B6D"/>
              </a:solidFill>
              <a:ln w="4687" cap="flat">
                <a:noFill/>
                <a:prstDash val="solid"/>
                <a:miter/>
              </a:ln>
            </p:spPr>
            <p:txBody>
              <a:bodyPr rtlCol="0" anchor="ctr"/>
              <a:lstStyle/>
              <a:p>
                <a:endParaRPr lang="en-US"/>
              </a:p>
            </p:txBody>
          </p:sp>
          <p:grpSp>
            <p:nvGrpSpPr>
              <p:cNvPr id="515" name="Graphic 2">
                <a:extLst>
                  <a:ext uri="{FF2B5EF4-FFF2-40B4-BE49-F238E27FC236}">
                    <a16:creationId xmlns:a16="http://schemas.microsoft.com/office/drawing/2014/main" id="{A006C392-D4EA-4F62-3311-90F5745B9CDE}"/>
                  </a:ext>
                </a:extLst>
              </p:cNvPr>
              <p:cNvGrpSpPr/>
              <p:nvPr/>
            </p:nvGrpSpPr>
            <p:grpSpPr>
              <a:xfrm>
                <a:off x="9585433" y="4316342"/>
                <a:ext cx="150053" cy="168032"/>
                <a:chOff x="9585433" y="4316342"/>
                <a:chExt cx="150053" cy="168032"/>
              </a:xfrm>
            </p:grpSpPr>
            <p:sp>
              <p:nvSpPr>
                <p:cNvPr id="516" name="Freeform: Shape 515">
                  <a:extLst>
                    <a:ext uri="{FF2B5EF4-FFF2-40B4-BE49-F238E27FC236}">
                      <a16:creationId xmlns:a16="http://schemas.microsoft.com/office/drawing/2014/main" id="{954678F8-2B88-021B-0A7A-AFE8F3A28698}"/>
                    </a:ext>
                  </a:extLst>
                </p:cNvPr>
                <p:cNvSpPr/>
                <p:nvPr/>
              </p:nvSpPr>
              <p:spPr>
                <a:xfrm>
                  <a:off x="9598974" y="4316342"/>
                  <a:ext cx="136512" cy="168032"/>
                </a:xfrm>
                <a:custGeom>
                  <a:avLst/>
                  <a:gdLst>
                    <a:gd name="connsiteX0" fmla="*/ 132436 w 136512"/>
                    <a:gd name="connsiteY0" fmla="*/ 51052 h 168032"/>
                    <a:gd name="connsiteX1" fmla="*/ 122169 w 136512"/>
                    <a:gd name="connsiteY1" fmla="*/ 0 h 168032"/>
                    <a:gd name="connsiteX2" fmla="*/ 0 w 136512"/>
                    <a:gd name="connsiteY2" fmla="*/ 9751 h 168032"/>
                    <a:gd name="connsiteX3" fmla="*/ 18893 w 136512"/>
                    <a:gd name="connsiteY3" fmla="*/ 119965 h 168032"/>
                    <a:gd name="connsiteX4" fmla="*/ 32441 w 136512"/>
                    <a:gd name="connsiteY4" fmla="*/ 141483 h 168032"/>
                    <a:gd name="connsiteX5" fmla="*/ 80024 w 136512"/>
                    <a:gd name="connsiteY5" fmla="*/ 167549 h 168032"/>
                    <a:gd name="connsiteX6" fmla="*/ 105808 w 136512"/>
                    <a:gd name="connsiteY6" fmla="*/ 166517 h 168032"/>
                    <a:gd name="connsiteX7" fmla="*/ 136420 w 136512"/>
                    <a:gd name="connsiteY7" fmla="*/ 93385 h 168032"/>
                    <a:gd name="connsiteX8" fmla="*/ 132436 w 136512"/>
                    <a:gd name="connsiteY8" fmla="*/ 51052 h 16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68032">
                      <a:moveTo>
                        <a:pt x="132436" y="51052"/>
                      </a:moveTo>
                      <a:cubicBezTo>
                        <a:pt x="127232" y="9516"/>
                        <a:pt x="122169" y="0"/>
                        <a:pt x="122169" y="0"/>
                      </a:cubicBezTo>
                      <a:lnTo>
                        <a:pt x="0" y="9751"/>
                      </a:lnTo>
                      <a:cubicBezTo>
                        <a:pt x="0" y="9751"/>
                        <a:pt x="10079" y="78805"/>
                        <a:pt x="18893" y="119965"/>
                      </a:cubicBezTo>
                      <a:cubicBezTo>
                        <a:pt x="19783" y="124091"/>
                        <a:pt x="24518" y="133373"/>
                        <a:pt x="32441" y="141483"/>
                      </a:cubicBezTo>
                      <a:cubicBezTo>
                        <a:pt x="44489" y="153860"/>
                        <a:pt x="63100" y="165486"/>
                        <a:pt x="80024" y="167549"/>
                      </a:cubicBezTo>
                      <a:cubicBezTo>
                        <a:pt x="87759" y="168486"/>
                        <a:pt x="99714" y="168017"/>
                        <a:pt x="105808" y="166517"/>
                      </a:cubicBezTo>
                      <a:cubicBezTo>
                        <a:pt x="121841" y="162579"/>
                        <a:pt x="137874" y="115840"/>
                        <a:pt x="136420" y="93385"/>
                      </a:cubicBezTo>
                      <a:cubicBezTo>
                        <a:pt x="135389" y="75195"/>
                        <a:pt x="132810" y="62584"/>
                        <a:pt x="132436" y="51052"/>
                      </a:cubicBezTo>
                      <a:close/>
                    </a:path>
                  </a:pathLst>
                </a:custGeom>
                <a:gradFill>
                  <a:gsLst>
                    <a:gs pos="0">
                      <a:srgbClr val="F7A47E"/>
                    </a:gs>
                    <a:gs pos="6080">
                      <a:srgbClr val="F8AA80"/>
                    </a:gs>
                    <a:gs pos="27320">
                      <a:srgbClr val="FAB786"/>
                    </a:gs>
                    <a:gs pos="53640">
                      <a:srgbClr val="FBC089"/>
                    </a:gs>
                    <a:gs pos="100000">
                      <a:srgbClr val="FBC28A"/>
                    </a:gs>
                  </a:gsLst>
                  <a:lin ang="15745254" scaled="1"/>
                </a:gradFill>
                <a:ln w="4687"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E2EA36F4-EFCF-E672-A4A5-BE33256C365B}"/>
                    </a:ext>
                  </a:extLst>
                </p:cNvPr>
                <p:cNvSpPr/>
                <p:nvPr/>
              </p:nvSpPr>
              <p:spPr>
                <a:xfrm>
                  <a:off x="9687704" y="4461646"/>
                  <a:ext cx="13429" cy="6328"/>
                </a:xfrm>
                <a:custGeom>
                  <a:avLst/>
                  <a:gdLst>
                    <a:gd name="connsiteX0" fmla="*/ 13 w 13429"/>
                    <a:gd name="connsiteY0" fmla="*/ 4008 h 6328"/>
                    <a:gd name="connsiteX1" fmla="*/ 7092 w 13429"/>
                    <a:gd name="connsiteY1" fmla="*/ 6211 h 6328"/>
                    <a:gd name="connsiteX2" fmla="*/ 13421 w 13429"/>
                    <a:gd name="connsiteY2" fmla="*/ 2320 h 6328"/>
                    <a:gd name="connsiteX3" fmla="*/ 6342 w 13429"/>
                    <a:gd name="connsiteY3" fmla="*/ 117 h 6328"/>
                    <a:gd name="connsiteX4" fmla="*/ 13 w 13429"/>
                    <a:gd name="connsiteY4" fmla="*/ 4008 h 6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9" h="6328">
                      <a:moveTo>
                        <a:pt x="13" y="4008"/>
                      </a:moveTo>
                      <a:cubicBezTo>
                        <a:pt x="248" y="5695"/>
                        <a:pt x="3389" y="6680"/>
                        <a:pt x="7092" y="6211"/>
                      </a:cubicBezTo>
                      <a:cubicBezTo>
                        <a:pt x="10795" y="5742"/>
                        <a:pt x="13608" y="4008"/>
                        <a:pt x="13421" y="2320"/>
                      </a:cubicBezTo>
                      <a:cubicBezTo>
                        <a:pt x="13233" y="633"/>
                        <a:pt x="10045" y="-352"/>
                        <a:pt x="6342" y="117"/>
                      </a:cubicBezTo>
                      <a:cubicBezTo>
                        <a:pt x="2638" y="633"/>
                        <a:pt x="-221" y="2367"/>
                        <a:pt x="13" y="4008"/>
                      </a:cubicBezTo>
                      <a:close/>
                    </a:path>
                  </a:pathLst>
                </a:custGeom>
                <a:solidFill>
                  <a:srgbClr val="F7A283">
                    <a:alpha val="30000"/>
                  </a:srgbClr>
                </a:solidFill>
                <a:ln w="4687" cap="flat">
                  <a:noFill/>
                  <a:prstDash val="solid"/>
                  <a:miter/>
                </a:ln>
              </p:spPr>
              <p:txBody>
                <a:bodyPr rtlCol="0" anchor="ctr"/>
                <a:lstStyle/>
                <a:p>
                  <a:endParaRPr lang="en-US"/>
                </a:p>
              </p:txBody>
            </p:sp>
            <p:grpSp>
              <p:nvGrpSpPr>
                <p:cNvPr id="518" name="Graphic 2">
                  <a:extLst>
                    <a:ext uri="{FF2B5EF4-FFF2-40B4-BE49-F238E27FC236}">
                      <a16:creationId xmlns:a16="http://schemas.microsoft.com/office/drawing/2014/main" id="{40EFDC56-9C8F-A7A5-0F3F-BC5B05EC1A69}"/>
                    </a:ext>
                  </a:extLst>
                </p:cNvPr>
                <p:cNvGrpSpPr/>
                <p:nvPr/>
              </p:nvGrpSpPr>
              <p:grpSpPr>
                <a:xfrm>
                  <a:off x="9667220" y="4434050"/>
                  <a:ext cx="46000" cy="24082"/>
                  <a:chOff x="9667220" y="4434050"/>
                  <a:chExt cx="46000" cy="24082"/>
                </a:xfrm>
              </p:grpSpPr>
              <p:sp>
                <p:nvSpPr>
                  <p:cNvPr id="519" name="Freeform: Shape 518">
                    <a:extLst>
                      <a:ext uri="{FF2B5EF4-FFF2-40B4-BE49-F238E27FC236}">
                        <a16:creationId xmlns:a16="http://schemas.microsoft.com/office/drawing/2014/main" id="{18146915-4FD9-63C4-D5E2-838B72C320CF}"/>
                      </a:ext>
                    </a:extLst>
                  </p:cNvPr>
                  <p:cNvSpPr/>
                  <p:nvPr/>
                </p:nvSpPr>
                <p:spPr>
                  <a:xfrm>
                    <a:off x="9667220" y="4434050"/>
                    <a:ext cx="46000" cy="24082"/>
                  </a:xfrm>
                  <a:custGeom>
                    <a:avLst/>
                    <a:gdLst>
                      <a:gd name="connsiteX0" fmla="*/ 25795 w 46000"/>
                      <a:gd name="connsiteY0" fmla="*/ 24010 h 24082"/>
                      <a:gd name="connsiteX1" fmla="*/ 46000 w 46000"/>
                      <a:gd name="connsiteY1" fmla="*/ 2164 h 24082"/>
                      <a:gd name="connsiteX2" fmla="*/ 45203 w 46000"/>
                      <a:gd name="connsiteY2" fmla="*/ 476 h 24082"/>
                      <a:gd name="connsiteX3" fmla="*/ 43703 w 46000"/>
                      <a:gd name="connsiteY3" fmla="*/ 7 h 24082"/>
                      <a:gd name="connsiteX4" fmla="*/ 2027 w 46000"/>
                      <a:gd name="connsiteY4" fmla="*/ 4133 h 24082"/>
                      <a:gd name="connsiteX5" fmla="*/ 386 w 46000"/>
                      <a:gd name="connsiteY5" fmla="*/ 5070 h 24082"/>
                      <a:gd name="connsiteX6" fmla="*/ 105 w 46000"/>
                      <a:gd name="connsiteY6" fmla="*/ 6945 h 24082"/>
                      <a:gd name="connsiteX7" fmla="*/ 25092 w 46000"/>
                      <a:gd name="connsiteY7" fmla="*/ 24057 h 24082"/>
                      <a:gd name="connsiteX8" fmla="*/ 25795 w 46000"/>
                      <a:gd name="connsiteY8" fmla="*/ 24010 h 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00" h="24082">
                        <a:moveTo>
                          <a:pt x="25795" y="24010"/>
                        </a:moveTo>
                        <a:cubicBezTo>
                          <a:pt x="41875" y="22978"/>
                          <a:pt x="46047" y="9242"/>
                          <a:pt x="46000" y="2164"/>
                        </a:cubicBezTo>
                        <a:cubicBezTo>
                          <a:pt x="46000" y="1507"/>
                          <a:pt x="45719" y="851"/>
                          <a:pt x="45203" y="476"/>
                        </a:cubicBezTo>
                        <a:cubicBezTo>
                          <a:pt x="44734" y="148"/>
                          <a:pt x="44219" y="-40"/>
                          <a:pt x="43703" y="7"/>
                        </a:cubicBezTo>
                        <a:cubicBezTo>
                          <a:pt x="36155" y="1554"/>
                          <a:pt x="2355" y="4086"/>
                          <a:pt x="2027" y="4133"/>
                        </a:cubicBezTo>
                        <a:cubicBezTo>
                          <a:pt x="1323" y="4180"/>
                          <a:pt x="761" y="4554"/>
                          <a:pt x="386" y="5070"/>
                        </a:cubicBezTo>
                        <a:cubicBezTo>
                          <a:pt x="-36" y="5633"/>
                          <a:pt x="-83" y="6336"/>
                          <a:pt x="105" y="6945"/>
                        </a:cubicBezTo>
                        <a:cubicBezTo>
                          <a:pt x="151" y="7133"/>
                          <a:pt x="5918" y="24853"/>
                          <a:pt x="25092" y="24057"/>
                        </a:cubicBezTo>
                        <a:lnTo>
                          <a:pt x="25795" y="24010"/>
                        </a:lnTo>
                        <a:close/>
                      </a:path>
                    </a:pathLst>
                  </a:custGeom>
                  <a:solidFill>
                    <a:srgbClr val="F7A283">
                      <a:alpha val="30000"/>
                    </a:srgbClr>
                  </a:solidFill>
                  <a:ln w="4687"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D9A6FCD9-807F-4EA9-5D85-5E55C7353077}"/>
                      </a:ext>
                    </a:extLst>
                  </p:cNvPr>
                  <p:cNvSpPr/>
                  <p:nvPr/>
                </p:nvSpPr>
                <p:spPr>
                  <a:xfrm>
                    <a:off x="9669574" y="4436354"/>
                    <a:ext cx="41254" cy="19514"/>
                  </a:xfrm>
                  <a:custGeom>
                    <a:avLst/>
                    <a:gdLst>
                      <a:gd name="connsiteX0" fmla="*/ 41255 w 41254"/>
                      <a:gd name="connsiteY0" fmla="*/ 0 h 19514"/>
                      <a:gd name="connsiteX1" fmla="*/ 23253 w 41254"/>
                      <a:gd name="connsiteY1" fmla="*/ 19455 h 19514"/>
                      <a:gd name="connsiteX2" fmla="*/ 0 w 41254"/>
                      <a:gd name="connsiteY2" fmla="*/ 4079 h 19514"/>
                      <a:gd name="connsiteX3" fmla="*/ 41255 w 41254"/>
                      <a:gd name="connsiteY3" fmla="*/ 0 h 19514"/>
                    </a:gdLst>
                    <a:ahLst/>
                    <a:cxnLst>
                      <a:cxn ang="0">
                        <a:pos x="connsiteX0" y="connsiteY0"/>
                      </a:cxn>
                      <a:cxn ang="0">
                        <a:pos x="connsiteX1" y="connsiteY1"/>
                      </a:cxn>
                      <a:cxn ang="0">
                        <a:pos x="connsiteX2" y="connsiteY2"/>
                      </a:cxn>
                      <a:cxn ang="0">
                        <a:pos x="connsiteX3" y="connsiteY3"/>
                      </a:cxn>
                    </a:cxnLst>
                    <a:rect l="l" t="t" r="r" b="b"/>
                    <a:pathLst>
                      <a:path w="41254" h="19514">
                        <a:moveTo>
                          <a:pt x="41255" y="0"/>
                        </a:moveTo>
                        <a:cubicBezTo>
                          <a:pt x="41255" y="0"/>
                          <a:pt x="41395" y="18283"/>
                          <a:pt x="23253" y="19455"/>
                        </a:cubicBezTo>
                        <a:cubicBezTo>
                          <a:pt x="5157" y="20627"/>
                          <a:pt x="0" y="4079"/>
                          <a:pt x="0" y="4079"/>
                        </a:cubicBezTo>
                        <a:cubicBezTo>
                          <a:pt x="0" y="4079"/>
                          <a:pt x="33895" y="1500"/>
                          <a:pt x="41255" y="0"/>
                        </a:cubicBezTo>
                        <a:close/>
                      </a:path>
                    </a:pathLst>
                  </a:custGeom>
                  <a:solidFill>
                    <a:srgbClr val="FFFFFF"/>
                  </a:solidFill>
                  <a:ln w="4687"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7DEA2D47-7797-B91A-2EC7-6D7DBA8C0F7B}"/>
                      </a:ext>
                    </a:extLst>
                  </p:cNvPr>
                  <p:cNvSpPr/>
                  <p:nvPr/>
                </p:nvSpPr>
                <p:spPr>
                  <a:xfrm>
                    <a:off x="9669574" y="4436307"/>
                    <a:ext cx="41254" cy="10594"/>
                  </a:xfrm>
                  <a:custGeom>
                    <a:avLst/>
                    <a:gdLst>
                      <a:gd name="connsiteX0" fmla="*/ 3516 w 41254"/>
                      <a:gd name="connsiteY0" fmla="*/ 10595 h 10594"/>
                      <a:gd name="connsiteX1" fmla="*/ 0 w 41254"/>
                      <a:gd name="connsiteY1" fmla="*/ 4079 h 10594"/>
                      <a:gd name="connsiteX2" fmla="*/ 41255 w 41254"/>
                      <a:gd name="connsiteY2" fmla="*/ 0 h 10594"/>
                      <a:gd name="connsiteX3" fmla="*/ 39989 w 41254"/>
                      <a:gd name="connsiteY3" fmla="*/ 6845 h 10594"/>
                      <a:gd name="connsiteX4" fmla="*/ 3516 w 41254"/>
                      <a:gd name="connsiteY4" fmla="*/ 10595 h 1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4" h="10594">
                        <a:moveTo>
                          <a:pt x="3516" y="10595"/>
                        </a:moveTo>
                        <a:cubicBezTo>
                          <a:pt x="985" y="7173"/>
                          <a:pt x="0" y="4079"/>
                          <a:pt x="0" y="4079"/>
                        </a:cubicBezTo>
                        <a:cubicBezTo>
                          <a:pt x="0" y="4079"/>
                          <a:pt x="33895" y="1500"/>
                          <a:pt x="41255" y="0"/>
                        </a:cubicBezTo>
                        <a:cubicBezTo>
                          <a:pt x="41255" y="0"/>
                          <a:pt x="41255" y="3094"/>
                          <a:pt x="39989" y="6845"/>
                        </a:cubicBezTo>
                        <a:cubicBezTo>
                          <a:pt x="27097" y="1453"/>
                          <a:pt x="14720" y="5157"/>
                          <a:pt x="3516" y="10595"/>
                        </a:cubicBezTo>
                        <a:close/>
                      </a:path>
                    </a:pathLst>
                  </a:custGeom>
                  <a:solidFill>
                    <a:srgbClr val="DFDAD3"/>
                  </a:solidFill>
                  <a:ln w="4687"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C13EA88B-D4CD-620F-FFE8-23A28E977A4D}"/>
                      </a:ext>
                    </a:extLst>
                  </p:cNvPr>
                  <p:cNvSpPr/>
                  <p:nvPr/>
                </p:nvSpPr>
                <p:spPr>
                  <a:xfrm>
                    <a:off x="9696437" y="4444183"/>
                    <a:ext cx="12751" cy="2484"/>
                  </a:xfrm>
                  <a:custGeom>
                    <a:avLst/>
                    <a:gdLst>
                      <a:gd name="connsiteX0" fmla="*/ 0 w 12751"/>
                      <a:gd name="connsiteY0" fmla="*/ 2485 h 2484"/>
                      <a:gd name="connsiteX1" fmla="*/ 12751 w 12751"/>
                      <a:gd name="connsiteY1" fmla="*/ 0 h 2484"/>
                      <a:gd name="connsiteX2" fmla="*/ 11860 w 12751"/>
                      <a:gd name="connsiteY2" fmla="*/ 2016 h 2484"/>
                      <a:gd name="connsiteX3" fmla="*/ 0 w 12751"/>
                      <a:gd name="connsiteY3" fmla="*/ 2485 h 2484"/>
                    </a:gdLst>
                    <a:ahLst/>
                    <a:cxnLst>
                      <a:cxn ang="0">
                        <a:pos x="connsiteX0" y="connsiteY0"/>
                      </a:cxn>
                      <a:cxn ang="0">
                        <a:pos x="connsiteX1" y="connsiteY1"/>
                      </a:cxn>
                      <a:cxn ang="0">
                        <a:pos x="connsiteX2" y="connsiteY2"/>
                      </a:cxn>
                      <a:cxn ang="0">
                        <a:pos x="connsiteX3" y="connsiteY3"/>
                      </a:cxn>
                    </a:cxnLst>
                    <a:rect l="l" t="t" r="r" b="b"/>
                    <a:pathLst>
                      <a:path w="12751" h="2484">
                        <a:moveTo>
                          <a:pt x="0" y="2485"/>
                        </a:moveTo>
                        <a:lnTo>
                          <a:pt x="12751" y="0"/>
                        </a:lnTo>
                        <a:cubicBezTo>
                          <a:pt x="12470" y="656"/>
                          <a:pt x="12189" y="1313"/>
                          <a:pt x="11860" y="2016"/>
                        </a:cubicBezTo>
                        <a:lnTo>
                          <a:pt x="0" y="2485"/>
                        </a:lnTo>
                        <a:close/>
                      </a:path>
                    </a:pathLst>
                  </a:custGeom>
                  <a:solidFill>
                    <a:srgbClr val="AFAEA9"/>
                  </a:solidFill>
                  <a:ln w="4687"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3192AF84-FB09-5207-1B16-7AADBB836E6A}"/>
                      </a:ext>
                    </a:extLst>
                  </p:cNvPr>
                  <p:cNvSpPr/>
                  <p:nvPr/>
                </p:nvSpPr>
                <p:spPr>
                  <a:xfrm>
                    <a:off x="9672997" y="4446762"/>
                    <a:ext cx="16923" cy="2765"/>
                  </a:xfrm>
                  <a:custGeom>
                    <a:avLst/>
                    <a:gdLst>
                      <a:gd name="connsiteX0" fmla="*/ 0 w 16923"/>
                      <a:gd name="connsiteY0" fmla="*/ 0 h 2765"/>
                      <a:gd name="connsiteX1" fmla="*/ 16924 w 16923"/>
                      <a:gd name="connsiteY1" fmla="*/ 656 h 2765"/>
                      <a:gd name="connsiteX2" fmla="*/ 2344 w 16923"/>
                      <a:gd name="connsiteY2" fmla="*/ 2766 h 2765"/>
                      <a:gd name="connsiteX3" fmla="*/ 0 w 16923"/>
                      <a:gd name="connsiteY3" fmla="*/ 0 h 2765"/>
                    </a:gdLst>
                    <a:ahLst/>
                    <a:cxnLst>
                      <a:cxn ang="0">
                        <a:pos x="connsiteX0" y="connsiteY0"/>
                      </a:cxn>
                      <a:cxn ang="0">
                        <a:pos x="connsiteX1" y="connsiteY1"/>
                      </a:cxn>
                      <a:cxn ang="0">
                        <a:pos x="connsiteX2" y="connsiteY2"/>
                      </a:cxn>
                      <a:cxn ang="0">
                        <a:pos x="connsiteX3" y="connsiteY3"/>
                      </a:cxn>
                    </a:cxnLst>
                    <a:rect l="l" t="t" r="r" b="b"/>
                    <a:pathLst>
                      <a:path w="16923" h="2765">
                        <a:moveTo>
                          <a:pt x="0" y="0"/>
                        </a:moveTo>
                        <a:lnTo>
                          <a:pt x="16924" y="656"/>
                        </a:lnTo>
                        <a:lnTo>
                          <a:pt x="2344" y="2766"/>
                        </a:lnTo>
                        <a:cubicBezTo>
                          <a:pt x="1453" y="1828"/>
                          <a:pt x="656" y="937"/>
                          <a:pt x="0" y="0"/>
                        </a:cubicBezTo>
                        <a:close/>
                      </a:path>
                    </a:pathLst>
                  </a:custGeom>
                  <a:solidFill>
                    <a:srgbClr val="AFAEA9"/>
                  </a:solidFill>
                  <a:ln w="4687" cap="flat">
                    <a:noFill/>
                    <a:prstDash val="solid"/>
                    <a:miter/>
                  </a:ln>
                </p:spPr>
                <p:txBody>
                  <a:bodyPr rtlCol="0" anchor="ctr"/>
                  <a:lstStyle/>
                  <a:p>
                    <a:endParaRPr lang="en-US"/>
                  </a:p>
                </p:txBody>
              </p:sp>
            </p:grpSp>
            <p:sp>
              <p:nvSpPr>
                <p:cNvPr id="524" name="Freeform: Shape 523">
                  <a:extLst>
                    <a:ext uri="{FF2B5EF4-FFF2-40B4-BE49-F238E27FC236}">
                      <a16:creationId xmlns:a16="http://schemas.microsoft.com/office/drawing/2014/main" id="{F3E08950-3F98-D001-4667-8567569E484E}"/>
                    </a:ext>
                  </a:extLst>
                </p:cNvPr>
                <p:cNvSpPr/>
                <p:nvPr/>
              </p:nvSpPr>
              <p:spPr>
                <a:xfrm>
                  <a:off x="9598974" y="4316342"/>
                  <a:ext cx="129435" cy="167876"/>
                </a:xfrm>
                <a:custGeom>
                  <a:avLst/>
                  <a:gdLst>
                    <a:gd name="connsiteX0" fmla="*/ 129435 w 129435"/>
                    <a:gd name="connsiteY0" fmla="*/ 30425 h 167876"/>
                    <a:gd name="connsiteX1" fmla="*/ 122169 w 129435"/>
                    <a:gd name="connsiteY1" fmla="*/ 0 h 167876"/>
                    <a:gd name="connsiteX2" fmla="*/ 0 w 129435"/>
                    <a:gd name="connsiteY2" fmla="*/ 9751 h 167876"/>
                    <a:gd name="connsiteX3" fmla="*/ 18893 w 129435"/>
                    <a:gd name="connsiteY3" fmla="*/ 119965 h 167876"/>
                    <a:gd name="connsiteX4" fmla="*/ 32441 w 129435"/>
                    <a:gd name="connsiteY4" fmla="*/ 141483 h 167876"/>
                    <a:gd name="connsiteX5" fmla="*/ 80024 w 129435"/>
                    <a:gd name="connsiteY5" fmla="*/ 167549 h 167876"/>
                    <a:gd name="connsiteX6" fmla="*/ 83962 w 129435"/>
                    <a:gd name="connsiteY6" fmla="*/ 167877 h 167876"/>
                    <a:gd name="connsiteX7" fmla="*/ 30566 w 129435"/>
                    <a:gd name="connsiteY7" fmla="*/ 37457 h 167876"/>
                    <a:gd name="connsiteX8" fmla="*/ 129435 w 129435"/>
                    <a:gd name="connsiteY8" fmla="*/ 30425 h 16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35" h="167876">
                      <a:moveTo>
                        <a:pt x="129435" y="30425"/>
                      </a:moveTo>
                      <a:cubicBezTo>
                        <a:pt x="125451" y="6235"/>
                        <a:pt x="122169" y="0"/>
                        <a:pt x="122169" y="0"/>
                      </a:cubicBezTo>
                      <a:lnTo>
                        <a:pt x="0" y="9751"/>
                      </a:lnTo>
                      <a:cubicBezTo>
                        <a:pt x="0" y="9751"/>
                        <a:pt x="10079" y="78805"/>
                        <a:pt x="18893" y="119965"/>
                      </a:cubicBezTo>
                      <a:cubicBezTo>
                        <a:pt x="19783" y="124091"/>
                        <a:pt x="24518" y="133373"/>
                        <a:pt x="32441" y="141483"/>
                      </a:cubicBezTo>
                      <a:cubicBezTo>
                        <a:pt x="44489" y="153860"/>
                        <a:pt x="63100" y="165486"/>
                        <a:pt x="80024" y="167549"/>
                      </a:cubicBezTo>
                      <a:cubicBezTo>
                        <a:pt x="81243" y="167689"/>
                        <a:pt x="82602" y="167783"/>
                        <a:pt x="83962" y="167877"/>
                      </a:cubicBezTo>
                      <a:cubicBezTo>
                        <a:pt x="33894" y="148937"/>
                        <a:pt x="17017" y="88884"/>
                        <a:pt x="30566" y="37457"/>
                      </a:cubicBezTo>
                      <a:cubicBezTo>
                        <a:pt x="62022" y="45051"/>
                        <a:pt x="98448" y="46646"/>
                        <a:pt x="129435" y="30425"/>
                      </a:cubicBezTo>
                      <a:close/>
                    </a:path>
                  </a:pathLst>
                </a:custGeom>
                <a:solidFill>
                  <a:srgbClr val="F59385">
                    <a:alpha val="30000"/>
                  </a:srgbClr>
                </a:solidFill>
                <a:ln w="4687"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391AF2B6-30C3-FFA6-13A8-51034F3FC895}"/>
                    </a:ext>
                  </a:extLst>
                </p:cNvPr>
                <p:cNvSpPr/>
                <p:nvPr/>
              </p:nvSpPr>
              <p:spPr>
                <a:xfrm>
                  <a:off x="9706656" y="4319951"/>
                  <a:ext cx="28315" cy="51380"/>
                </a:xfrm>
                <a:custGeom>
                  <a:avLst/>
                  <a:gdLst>
                    <a:gd name="connsiteX0" fmla="*/ 28316 w 28315"/>
                    <a:gd name="connsiteY0" fmla="*/ 0 h 51380"/>
                    <a:gd name="connsiteX1" fmla="*/ 24940 w 28315"/>
                    <a:gd name="connsiteY1" fmla="*/ 51380 h 51380"/>
                    <a:gd name="connsiteX2" fmla="*/ 0 w 28315"/>
                    <a:gd name="connsiteY2" fmla="*/ 1969 h 51380"/>
                    <a:gd name="connsiteX3" fmla="*/ 28316 w 28315"/>
                    <a:gd name="connsiteY3" fmla="*/ 0 h 51380"/>
                  </a:gdLst>
                  <a:ahLst/>
                  <a:cxnLst>
                    <a:cxn ang="0">
                      <a:pos x="connsiteX0" y="connsiteY0"/>
                    </a:cxn>
                    <a:cxn ang="0">
                      <a:pos x="connsiteX1" y="connsiteY1"/>
                    </a:cxn>
                    <a:cxn ang="0">
                      <a:pos x="connsiteX2" y="connsiteY2"/>
                    </a:cxn>
                    <a:cxn ang="0">
                      <a:pos x="connsiteX3" y="connsiteY3"/>
                    </a:cxn>
                  </a:cxnLst>
                  <a:rect l="l" t="t" r="r" b="b"/>
                  <a:pathLst>
                    <a:path w="28315" h="51380">
                      <a:moveTo>
                        <a:pt x="28316" y="0"/>
                      </a:moveTo>
                      <a:cubicBezTo>
                        <a:pt x="28316" y="0"/>
                        <a:pt x="27706" y="20580"/>
                        <a:pt x="24940" y="51380"/>
                      </a:cubicBezTo>
                      <a:cubicBezTo>
                        <a:pt x="17346" y="19080"/>
                        <a:pt x="0" y="1969"/>
                        <a:pt x="0" y="1969"/>
                      </a:cubicBezTo>
                      <a:lnTo>
                        <a:pt x="28316" y="0"/>
                      </a:lnTo>
                      <a:close/>
                    </a:path>
                  </a:pathLst>
                </a:custGeom>
                <a:solidFill>
                  <a:srgbClr val="803A1B"/>
                </a:solidFill>
                <a:ln w="4687"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08C5A828-0F02-59D3-04DB-45EB62BCB66C}"/>
                    </a:ext>
                  </a:extLst>
                </p:cNvPr>
                <p:cNvSpPr/>
                <p:nvPr/>
              </p:nvSpPr>
              <p:spPr>
                <a:xfrm>
                  <a:off x="9585433" y="4320702"/>
                  <a:ext cx="42747" cy="78945"/>
                </a:xfrm>
                <a:custGeom>
                  <a:avLst/>
                  <a:gdLst>
                    <a:gd name="connsiteX0" fmla="*/ 42747 w 42747"/>
                    <a:gd name="connsiteY0" fmla="*/ 12376 h 78945"/>
                    <a:gd name="connsiteX1" fmla="*/ 30793 w 42747"/>
                    <a:gd name="connsiteY1" fmla="*/ 78946 h 78945"/>
                    <a:gd name="connsiteX2" fmla="*/ 15463 w 42747"/>
                    <a:gd name="connsiteY2" fmla="*/ 76508 h 78945"/>
                    <a:gd name="connsiteX3" fmla="*/ 4212 w 42747"/>
                    <a:gd name="connsiteY3" fmla="*/ 0 h 78945"/>
                    <a:gd name="connsiteX4" fmla="*/ 42747 w 42747"/>
                    <a:gd name="connsiteY4" fmla="*/ 12376 h 7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7" h="78945">
                      <a:moveTo>
                        <a:pt x="42747" y="12376"/>
                      </a:moveTo>
                      <a:cubicBezTo>
                        <a:pt x="42747" y="12376"/>
                        <a:pt x="34449" y="58975"/>
                        <a:pt x="30793" y="78946"/>
                      </a:cubicBezTo>
                      <a:lnTo>
                        <a:pt x="15463" y="76508"/>
                      </a:lnTo>
                      <a:cubicBezTo>
                        <a:pt x="-6477" y="47630"/>
                        <a:pt x="133" y="17486"/>
                        <a:pt x="4212" y="0"/>
                      </a:cubicBezTo>
                      <a:cubicBezTo>
                        <a:pt x="17245" y="1359"/>
                        <a:pt x="42747" y="12376"/>
                        <a:pt x="42747" y="12376"/>
                      </a:cubicBezTo>
                      <a:close/>
                    </a:path>
                  </a:pathLst>
                </a:custGeom>
                <a:solidFill>
                  <a:srgbClr val="803A1B"/>
                </a:solidFill>
                <a:ln w="4687"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E28705A8-8F12-CD39-80C9-E5ECE05FD503}"/>
                    </a:ext>
                  </a:extLst>
                </p:cNvPr>
                <p:cNvSpPr/>
                <p:nvPr/>
              </p:nvSpPr>
              <p:spPr>
                <a:xfrm>
                  <a:off x="9624617" y="4332260"/>
                  <a:ext cx="97041" cy="18660"/>
                </a:xfrm>
                <a:custGeom>
                  <a:avLst/>
                  <a:gdLst>
                    <a:gd name="connsiteX0" fmla="*/ 0 w 97041"/>
                    <a:gd name="connsiteY0" fmla="*/ 11834 h 18660"/>
                    <a:gd name="connsiteX1" fmla="*/ 57522 w 97041"/>
                    <a:gd name="connsiteY1" fmla="*/ 18444 h 18660"/>
                    <a:gd name="connsiteX2" fmla="*/ 97042 w 97041"/>
                    <a:gd name="connsiteY2" fmla="*/ 7475 h 18660"/>
                    <a:gd name="connsiteX3" fmla="*/ 51662 w 97041"/>
                    <a:gd name="connsiteY3" fmla="*/ 349 h 18660"/>
                    <a:gd name="connsiteX4" fmla="*/ 0 w 97041"/>
                    <a:gd name="connsiteY4" fmla="*/ 11834 h 1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41" h="18660">
                      <a:moveTo>
                        <a:pt x="0" y="11834"/>
                      </a:moveTo>
                      <a:cubicBezTo>
                        <a:pt x="0" y="11834"/>
                        <a:pt x="25597" y="20085"/>
                        <a:pt x="57522" y="18444"/>
                      </a:cubicBezTo>
                      <a:cubicBezTo>
                        <a:pt x="89447" y="16804"/>
                        <a:pt x="97042" y="7475"/>
                        <a:pt x="97042" y="7475"/>
                      </a:cubicBezTo>
                      <a:cubicBezTo>
                        <a:pt x="97042" y="7475"/>
                        <a:pt x="76133" y="-1901"/>
                        <a:pt x="51662" y="349"/>
                      </a:cubicBezTo>
                      <a:cubicBezTo>
                        <a:pt x="27191" y="2599"/>
                        <a:pt x="0" y="11834"/>
                        <a:pt x="0" y="11834"/>
                      </a:cubicBezTo>
                      <a:close/>
                    </a:path>
                  </a:pathLst>
                </a:custGeom>
                <a:solidFill>
                  <a:srgbClr val="803A1B"/>
                </a:solidFill>
                <a:ln w="4687"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BC36E8B5-1F81-30B6-292E-E97CF2F967D0}"/>
                    </a:ext>
                  </a:extLst>
                </p:cNvPr>
                <p:cNvSpPr/>
                <p:nvPr/>
              </p:nvSpPr>
              <p:spPr>
                <a:xfrm>
                  <a:off x="9627149" y="4389609"/>
                  <a:ext cx="45665" cy="32686"/>
                </a:xfrm>
                <a:custGeom>
                  <a:avLst/>
                  <a:gdLst>
                    <a:gd name="connsiteX0" fmla="*/ 47 w 45665"/>
                    <a:gd name="connsiteY0" fmla="*/ 15945 h 32686"/>
                    <a:gd name="connsiteX1" fmla="*/ 24330 w 45665"/>
                    <a:gd name="connsiteY1" fmla="*/ 32681 h 32686"/>
                    <a:gd name="connsiteX2" fmla="*/ 45614 w 45665"/>
                    <a:gd name="connsiteY2" fmla="*/ 16742 h 32686"/>
                    <a:gd name="connsiteX3" fmla="*/ 21377 w 45665"/>
                    <a:gd name="connsiteY3" fmla="*/ 6 h 32686"/>
                    <a:gd name="connsiteX4" fmla="*/ 47 w 45665"/>
                    <a:gd name="connsiteY4" fmla="*/ 15945 h 3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5" h="32686">
                      <a:moveTo>
                        <a:pt x="47" y="15945"/>
                      </a:moveTo>
                      <a:cubicBezTo>
                        <a:pt x="843" y="24946"/>
                        <a:pt x="11673" y="32446"/>
                        <a:pt x="24330" y="32681"/>
                      </a:cubicBezTo>
                      <a:cubicBezTo>
                        <a:pt x="36894" y="32915"/>
                        <a:pt x="46458" y="25743"/>
                        <a:pt x="45614" y="16742"/>
                      </a:cubicBezTo>
                      <a:cubicBezTo>
                        <a:pt x="44817" y="7741"/>
                        <a:pt x="33988" y="240"/>
                        <a:pt x="21377" y="6"/>
                      </a:cubicBezTo>
                      <a:cubicBezTo>
                        <a:pt x="8766" y="-229"/>
                        <a:pt x="-751" y="6897"/>
                        <a:pt x="47" y="15945"/>
                      </a:cubicBezTo>
                      <a:close/>
                    </a:path>
                  </a:pathLst>
                </a:custGeom>
                <a:solidFill>
                  <a:srgbClr val="F58D78">
                    <a:alpha val="90000"/>
                  </a:srgbClr>
                </a:solidFill>
                <a:ln w="4687"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E2B3ED09-6F55-232B-5343-BE255290666B}"/>
                    </a:ext>
                  </a:extLst>
                </p:cNvPr>
                <p:cNvSpPr/>
                <p:nvPr/>
              </p:nvSpPr>
              <p:spPr>
                <a:xfrm>
                  <a:off x="9695715" y="4383472"/>
                  <a:ext cx="38587" cy="30513"/>
                </a:xfrm>
                <a:custGeom>
                  <a:avLst/>
                  <a:gdLst>
                    <a:gd name="connsiteX0" fmla="*/ 38507 w 38587"/>
                    <a:gd name="connsiteY0" fmla="*/ 11768 h 30513"/>
                    <a:gd name="connsiteX1" fmla="*/ 21677 w 38587"/>
                    <a:gd name="connsiteY1" fmla="*/ 29864 h 30513"/>
                    <a:gd name="connsiteX2" fmla="*/ 66 w 38587"/>
                    <a:gd name="connsiteY2" fmla="*/ 19597 h 30513"/>
                    <a:gd name="connsiteX3" fmla="*/ 18489 w 38587"/>
                    <a:gd name="connsiteY3" fmla="*/ 564 h 30513"/>
                    <a:gd name="connsiteX4" fmla="*/ 38507 w 38587"/>
                    <a:gd name="connsiteY4" fmla="*/ 11768 h 3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7" h="30513">
                      <a:moveTo>
                        <a:pt x="38507" y="11768"/>
                      </a:moveTo>
                      <a:cubicBezTo>
                        <a:pt x="39398" y="19879"/>
                        <a:pt x="32788" y="27426"/>
                        <a:pt x="21677" y="29864"/>
                      </a:cubicBezTo>
                      <a:cubicBezTo>
                        <a:pt x="10614" y="32302"/>
                        <a:pt x="956" y="27661"/>
                        <a:pt x="66" y="19597"/>
                      </a:cubicBezTo>
                      <a:cubicBezTo>
                        <a:pt x="-825" y="11487"/>
                        <a:pt x="7426" y="2955"/>
                        <a:pt x="18489" y="564"/>
                      </a:cubicBezTo>
                      <a:cubicBezTo>
                        <a:pt x="29553" y="-1827"/>
                        <a:pt x="37617" y="3658"/>
                        <a:pt x="38507" y="11768"/>
                      </a:cubicBezTo>
                      <a:close/>
                    </a:path>
                  </a:pathLst>
                </a:custGeom>
                <a:solidFill>
                  <a:srgbClr val="F58D78">
                    <a:alpha val="90000"/>
                  </a:srgbClr>
                </a:solidFill>
                <a:ln w="4687" cap="flat">
                  <a:noFill/>
                  <a:prstDash val="solid"/>
                  <a:miter/>
                </a:ln>
              </p:spPr>
              <p:txBody>
                <a:bodyPr rtlCol="0" anchor="ctr"/>
                <a:lstStyle/>
                <a:p>
                  <a:endParaRPr lang="en-US"/>
                </a:p>
              </p:txBody>
            </p:sp>
            <p:grpSp>
              <p:nvGrpSpPr>
                <p:cNvPr id="530" name="Graphic 2">
                  <a:extLst>
                    <a:ext uri="{FF2B5EF4-FFF2-40B4-BE49-F238E27FC236}">
                      <a16:creationId xmlns:a16="http://schemas.microsoft.com/office/drawing/2014/main" id="{23A78752-48DA-7620-D49B-CA43344666E3}"/>
                    </a:ext>
                  </a:extLst>
                </p:cNvPr>
                <p:cNvGrpSpPr/>
                <p:nvPr/>
              </p:nvGrpSpPr>
              <p:grpSpPr>
                <a:xfrm>
                  <a:off x="9587863" y="4379771"/>
                  <a:ext cx="31021" cy="42490"/>
                  <a:chOff x="9587863" y="4379771"/>
                  <a:chExt cx="31021" cy="42490"/>
                </a:xfrm>
              </p:grpSpPr>
              <p:sp>
                <p:nvSpPr>
                  <p:cNvPr id="531" name="Freeform: Shape 530">
                    <a:extLst>
                      <a:ext uri="{FF2B5EF4-FFF2-40B4-BE49-F238E27FC236}">
                        <a16:creationId xmlns:a16="http://schemas.microsoft.com/office/drawing/2014/main" id="{AA172FFA-3D20-03EE-B67C-40C1EB871FB7}"/>
                      </a:ext>
                    </a:extLst>
                  </p:cNvPr>
                  <p:cNvSpPr/>
                  <p:nvPr/>
                </p:nvSpPr>
                <p:spPr>
                  <a:xfrm>
                    <a:off x="9587863" y="4379771"/>
                    <a:ext cx="31021" cy="42490"/>
                  </a:xfrm>
                  <a:custGeom>
                    <a:avLst/>
                    <a:gdLst>
                      <a:gd name="connsiteX0" fmla="*/ 23956 w 31021"/>
                      <a:gd name="connsiteY0" fmla="*/ 7453 h 42490"/>
                      <a:gd name="connsiteX1" fmla="*/ 4360 w 31021"/>
                      <a:gd name="connsiteY1" fmla="*/ 2624 h 42490"/>
                      <a:gd name="connsiteX2" fmla="*/ 8485 w 31021"/>
                      <a:gd name="connsiteY2" fmla="*/ 35018 h 42490"/>
                      <a:gd name="connsiteX3" fmla="*/ 27378 w 31021"/>
                      <a:gd name="connsiteY3" fmla="*/ 40690 h 42490"/>
                      <a:gd name="connsiteX4" fmla="*/ 23956 w 31021"/>
                      <a:gd name="connsiteY4" fmla="*/ 7453 h 4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21" h="42490">
                        <a:moveTo>
                          <a:pt x="23956" y="7453"/>
                        </a:moveTo>
                        <a:cubicBezTo>
                          <a:pt x="19924" y="796"/>
                          <a:pt x="9845" y="-2767"/>
                          <a:pt x="4360" y="2624"/>
                        </a:cubicBezTo>
                        <a:cubicBezTo>
                          <a:pt x="-3890" y="10828"/>
                          <a:pt x="751" y="26767"/>
                          <a:pt x="8485" y="35018"/>
                        </a:cubicBezTo>
                        <a:cubicBezTo>
                          <a:pt x="13173" y="39987"/>
                          <a:pt x="22643" y="45378"/>
                          <a:pt x="27378" y="40690"/>
                        </a:cubicBezTo>
                        <a:cubicBezTo>
                          <a:pt x="33473" y="34690"/>
                          <a:pt x="31644" y="20157"/>
                          <a:pt x="23956" y="7453"/>
                        </a:cubicBezTo>
                        <a:close/>
                      </a:path>
                    </a:pathLst>
                  </a:custGeom>
                  <a:solidFill>
                    <a:srgbClr val="F7A076"/>
                  </a:solidFill>
                  <a:ln w="4687"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529F56B4-B387-0542-6222-AB6501924361}"/>
                      </a:ext>
                    </a:extLst>
                  </p:cNvPr>
                  <p:cNvSpPr/>
                  <p:nvPr/>
                </p:nvSpPr>
                <p:spPr>
                  <a:xfrm>
                    <a:off x="9591562" y="4385415"/>
                    <a:ext cx="12521" cy="25249"/>
                  </a:xfrm>
                  <a:custGeom>
                    <a:avLst/>
                    <a:gdLst>
                      <a:gd name="connsiteX0" fmla="*/ 12522 w 12521"/>
                      <a:gd name="connsiteY0" fmla="*/ 2419 h 25249"/>
                      <a:gd name="connsiteX1" fmla="*/ 3052 w 12521"/>
                      <a:gd name="connsiteY1" fmla="*/ 1950 h 25249"/>
                      <a:gd name="connsiteX2" fmla="*/ 6052 w 12521"/>
                      <a:gd name="connsiteY2" fmla="*/ 24780 h 25249"/>
                      <a:gd name="connsiteX3" fmla="*/ 6568 w 12521"/>
                      <a:gd name="connsiteY3" fmla="*/ 25249 h 25249"/>
                      <a:gd name="connsiteX4" fmla="*/ 12522 w 12521"/>
                      <a:gd name="connsiteY4" fmla="*/ 2419 h 2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1" h="25249">
                        <a:moveTo>
                          <a:pt x="12522" y="2419"/>
                        </a:moveTo>
                        <a:cubicBezTo>
                          <a:pt x="9944" y="-347"/>
                          <a:pt x="6052" y="-1050"/>
                          <a:pt x="3052" y="1950"/>
                        </a:cubicBezTo>
                        <a:cubicBezTo>
                          <a:pt x="-2761" y="7669"/>
                          <a:pt x="568" y="18967"/>
                          <a:pt x="6052" y="24780"/>
                        </a:cubicBezTo>
                        <a:cubicBezTo>
                          <a:pt x="6193" y="24921"/>
                          <a:pt x="6381" y="25109"/>
                          <a:pt x="6568" y="25249"/>
                        </a:cubicBezTo>
                        <a:cubicBezTo>
                          <a:pt x="1787" y="16436"/>
                          <a:pt x="1974" y="4388"/>
                          <a:pt x="12522" y="2419"/>
                        </a:cubicBezTo>
                        <a:close/>
                      </a:path>
                    </a:pathLst>
                  </a:custGeom>
                  <a:solidFill>
                    <a:srgbClr val="F48663"/>
                  </a:solidFill>
                  <a:ln w="4687" cap="flat">
                    <a:noFill/>
                    <a:prstDash val="solid"/>
                    <a:miter/>
                  </a:ln>
                </p:spPr>
                <p:txBody>
                  <a:bodyPr rtlCol="0" anchor="ctr"/>
                  <a:lstStyle/>
                  <a:p>
                    <a:endParaRPr lang="en-US"/>
                  </a:p>
                </p:txBody>
              </p:sp>
            </p:grpSp>
            <p:sp>
              <p:nvSpPr>
                <p:cNvPr id="533" name="Freeform: Shape 532">
                  <a:extLst>
                    <a:ext uri="{FF2B5EF4-FFF2-40B4-BE49-F238E27FC236}">
                      <a16:creationId xmlns:a16="http://schemas.microsoft.com/office/drawing/2014/main" id="{24EA6924-FD8E-996C-E3A1-1A6F7CD95608}"/>
                    </a:ext>
                  </a:extLst>
                </p:cNvPr>
                <p:cNvSpPr/>
                <p:nvPr/>
              </p:nvSpPr>
              <p:spPr>
                <a:xfrm>
                  <a:off x="9596442" y="4385369"/>
                  <a:ext cx="13970" cy="26232"/>
                </a:xfrm>
                <a:custGeom>
                  <a:avLst/>
                  <a:gdLst>
                    <a:gd name="connsiteX0" fmla="*/ 0 w 13970"/>
                    <a:gd name="connsiteY0" fmla="*/ 683 h 26232"/>
                    <a:gd name="connsiteX1" fmla="*/ 12798 w 13970"/>
                    <a:gd name="connsiteY1" fmla="*/ 14044 h 26232"/>
                    <a:gd name="connsiteX2" fmla="*/ 13970 w 13970"/>
                    <a:gd name="connsiteY2" fmla="*/ 22623 h 26232"/>
                    <a:gd name="connsiteX3" fmla="*/ 13220 w 13970"/>
                    <a:gd name="connsiteY3" fmla="*/ 26233 h 26232"/>
                    <a:gd name="connsiteX4" fmla="*/ 6376 w 13970"/>
                    <a:gd name="connsiteY4" fmla="*/ 17325 h 26232"/>
                    <a:gd name="connsiteX5" fmla="*/ 8673 w 13970"/>
                    <a:gd name="connsiteY5" fmla="*/ 10622 h 26232"/>
                    <a:gd name="connsiteX6" fmla="*/ 0 w 13970"/>
                    <a:gd name="connsiteY6" fmla="*/ 683 h 2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 h="26232">
                      <a:moveTo>
                        <a:pt x="0" y="683"/>
                      </a:moveTo>
                      <a:cubicBezTo>
                        <a:pt x="0" y="683"/>
                        <a:pt x="9470" y="-4567"/>
                        <a:pt x="12798" y="14044"/>
                      </a:cubicBezTo>
                      <a:cubicBezTo>
                        <a:pt x="10173" y="15263"/>
                        <a:pt x="10923" y="19482"/>
                        <a:pt x="13970" y="22623"/>
                      </a:cubicBezTo>
                      <a:cubicBezTo>
                        <a:pt x="13970" y="24779"/>
                        <a:pt x="13220" y="26233"/>
                        <a:pt x="13220" y="26233"/>
                      </a:cubicBezTo>
                      <a:cubicBezTo>
                        <a:pt x="13220" y="26233"/>
                        <a:pt x="7220" y="24686"/>
                        <a:pt x="6376" y="17325"/>
                      </a:cubicBezTo>
                      <a:cubicBezTo>
                        <a:pt x="5954" y="13622"/>
                        <a:pt x="8673" y="10622"/>
                        <a:pt x="8673" y="10622"/>
                      </a:cubicBezTo>
                      <a:cubicBezTo>
                        <a:pt x="8673" y="10622"/>
                        <a:pt x="4923" y="-395"/>
                        <a:pt x="0" y="683"/>
                      </a:cubicBezTo>
                      <a:close/>
                    </a:path>
                  </a:pathLst>
                </a:custGeom>
                <a:solidFill>
                  <a:srgbClr val="E86850"/>
                </a:solidFill>
                <a:ln w="4687" cap="flat">
                  <a:noFill/>
                  <a:prstDash val="solid"/>
                  <a:miter/>
                </a:ln>
              </p:spPr>
              <p:txBody>
                <a:bodyPr rtlCol="0" anchor="ctr"/>
                <a:lstStyle/>
                <a:p>
                  <a:endParaRPr lang="en-US"/>
                </a:p>
              </p:txBody>
            </p:sp>
            <p:grpSp>
              <p:nvGrpSpPr>
                <p:cNvPr id="534" name="Graphic 2">
                  <a:extLst>
                    <a:ext uri="{FF2B5EF4-FFF2-40B4-BE49-F238E27FC236}">
                      <a16:creationId xmlns:a16="http://schemas.microsoft.com/office/drawing/2014/main" id="{7F7999A5-766A-8221-21B0-39C84635C843}"/>
                    </a:ext>
                  </a:extLst>
                </p:cNvPr>
                <p:cNvGrpSpPr/>
                <p:nvPr/>
              </p:nvGrpSpPr>
              <p:grpSpPr>
                <a:xfrm>
                  <a:off x="9681201" y="4371800"/>
                  <a:ext cx="27758" cy="56119"/>
                  <a:chOff x="9681201" y="4371800"/>
                  <a:chExt cx="27758" cy="56119"/>
                </a:xfrm>
              </p:grpSpPr>
              <p:sp>
                <p:nvSpPr>
                  <p:cNvPr id="535" name="Freeform: Shape 534">
                    <a:extLst>
                      <a:ext uri="{FF2B5EF4-FFF2-40B4-BE49-F238E27FC236}">
                        <a16:creationId xmlns:a16="http://schemas.microsoft.com/office/drawing/2014/main" id="{53F8BA61-D719-BF10-814A-E1E1DE5DE63F}"/>
                      </a:ext>
                    </a:extLst>
                  </p:cNvPr>
                  <p:cNvSpPr/>
                  <p:nvPr/>
                </p:nvSpPr>
                <p:spPr>
                  <a:xfrm>
                    <a:off x="9681201" y="4371800"/>
                    <a:ext cx="26476" cy="55949"/>
                  </a:xfrm>
                  <a:custGeom>
                    <a:avLst/>
                    <a:gdLst>
                      <a:gd name="connsiteX0" fmla="*/ 5953 w 26476"/>
                      <a:gd name="connsiteY0" fmla="*/ 0 h 55949"/>
                      <a:gd name="connsiteX1" fmla="*/ 19033 w 26476"/>
                      <a:gd name="connsiteY1" fmla="*/ 37082 h 55949"/>
                      <a:gd name="connsiteX2" fmla="*/ 25549 w 26476"/>
                      <a:gd name="connsiteY2" fmla="*/ 41208 h 55949"/>
                      <a:gd name="connsiteX3" fmla="*/ 25690 w 26476"/>
                      <a:gd name="connsiteY3" fmla="*/ 50959 h 55949"/>
                      <a:gd name="connsiteX4" fmla="*/ 8907 w 26476"/>
                      <a:gd name="connsiteY4" fmla="*/ 54756 h 55949"/>
                      <a:gd name="connsiteX5" fmla="*/ 5953 w 26476"/>
                      <a:gd name="connsiteY5" fmla="*/ 43458 h 55949"/>
                      <a:gd name="connsiteX6" fmla="*/ 0 w 26476"/>
                      <a:gd name="connsiteY6" fmla="*/ 2813 h 55949"/>
                      <a:gd name="connsiteX7" fmla="*/ 5953 w 26476"/>
                      <a:gd name="connsiteY7" fmla="*/ 0 h 5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6" h="55949">
                        <a:moveTo>
                          <a:pt x="5953" y="0"/>
                        </a:moveTo>
                        <a:cubicBezTo>
                          <a:pt x="8720" y="19924"/>
                          <a:pt x="16126" y="32816"/>
                          <a:pt x="19033" y="37082"/>
                        </a:cubicBezTo>
                        <a:cubicBezTo>
                          <a:pt x="19502" y="37832"/>
                          <a:pt x="25549" y="41208"/>
                          <a:pt x="25549" y="41208"/>
                        </a:cubicBezTo>
                        <a:cubicBezTo>
                          <a:pt x="26534" y="42614"/>
                          <a:pt x="26956" y="47911"/>
                          <a:pt x="25690" y="50959"/>
                        </a:cubicBezTo>
                        <a:cubicBezTo>
                          <a:pt x="23440" y="56256"/>
                          <a:pt x="14204" y="57006"/>
                          <a:pt x="8907" y="54756"/>
                        </a:cubicBezTo>
                        <a:cubicBezTo>
                          <a:pt x="3844" y="52599"/>
                          <a:pt x="3141" y="49224"/>
                          <a:pt x="5953" y="43458"/>
                        </a:cubicBezTo>
                        <a:cubicBezTo>
                          <a:pt x="3797" y="31644"/>
                          <a:pt x="1219" y="13783"/>
                          <a:pt x="0" y="2813"/>
                        </a:cubicBezTo>
                        <a:cubicBezTo>
                          <a:pt x="1406" y="516"/>
                          <a:pt x="3609" y="0"/>
                          <a:pt x="5953" y="0"/>
                        </a:cubicBezTo>
                        <a:close/>
                      </a:path>
                    </a:pathLst>
                  </a:custGeom>
                  <a:gradFill>
                    <a:gsLst>
                      <a:gs pos="0">
                        <a:srgbClr val="F16662"/>
                      </a:gs>
                      <a:gs pos="13920">
                        <a:srgbClr val="F4826E"/>
                      </a:gs>
                      <a:gs pos="30750">
                        <a:srgbClr val="F79D7A"/>
                      </a:gs>
                      <a:gs pos="47930">
                        <a:srgbClr val="F9B082"/>
                      </a:gs>
                      <a:gs pos="65510">
                        <a:srgbClr val="FBBB87"/>
                      </a:gs>
                      <a:gs pos="84090">
                        <a:srgbClr val="FBBF89"/>
                      </a:gs>
                    </a:gsLst>
                    <a:lin ang="15643083" scaled="1"/>
                  </a:gradFill>
                  <a:ln w="4687"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D90C5915-2872-C992-7DD0-A32C4A613307}"/>
                      </a:ext>
                    </a:extLst>
                  </p:cNvPr>
                  <p:cNvSpPr/>
                  <p:nvPr/>
                </p:nvSpPr>
                <p:spPr>
                  <a:xfrm>
                    <a:off x="9689264" y="4382020"/>
                    <a:ext cx="19695" cy="45899"/>
                  </a:xfrm>
                  <a:custGeom>
                    <a:avLst/>
                    <a:gdLst>
                      <a:gd name="connsiteX0" fmla="*/ 0 w 19695"/>
                      <a:gd name="connsiteY0" fmla="*/ 0 h 45899"/>
                      <a:gd name="connsiteX1" fmla="*/ 10219 w 19695"/>
                      <a:gd name="connsiteY1" fmla="*/ 27472 h 45899"/>
                      <a:gd name="connsiteX2" fmla="*/ 16877 w 19695"/>
                      <a:gd name="connsiteY2" fmla="*/ 32206 h 45899"/>
                      <a:gd name="connsiteX3" fmla="*/ 16596 w 19695"/>
                      <a:gd name="connsiteY3" fmla="*/ 40551 h 45899"/>
                      <a:gd name="connsiteX4" fmla="*/ 2203 w 19695"/>
                      <a:gd name="connsiteY4" fmla="*/ 44958 h 45899"/>
                      <a:gd name="connsiteX5" fmla="*/ 16830 w 19695"/>
                      <a:gd name="connsiteY5" fmla="*/ 43411 h 45899"/>
                      <a:gd name="connsiteX6" fmla="*/ 18986 w 19695"/>
                      <a:gd name="connsiteY6" fmla="*/ 31691 h 45899"/>
                      <a:gd name="connsiteX7" fmla="*/ 12282 w 19695"/>
                      <a:gd name="connsiteY7" fmla="*/ 26628 h 45899"/>
                      <a:gd name="connsiteX8" fmla="*/ 0 w 19695"/>
                      <a:gd name="connsiteY8" fmla="*/ 0 h 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5" h="45899">
                        <a:moveTo>
                          <a:pt x="0" y="0"/>
                        </a:moveTo>
                        <a:cubicBezTo>
                          <a:pt x="0" y="0"/>
                          <a:pt x="4219" y="17767"/>
                          <a:pt x="10219" y="27472"/>
                        </a:cubicBezTo>
                        <a:cubicBezTo>
                          <a:pt x="12236" y="29347"/>
                          <a:pt x="15845" y="30097"/>
                          <a:pt x="16877" y="32206"/>
                        </a:cubicBezTo>
                        <a:cubicBezTo>
                          <a:pt x="17955" y="34316"/>
                          <a:pt x="17955" y="38629"/>
                          <a:pt x="16596" y="40551"/>
                        </a:cubicBezTo>
                        <a:cubicBezTo>
                          <a:pt x="13314" y="45145"/>
                          <a:pt x="8157" y="44676"/>
                          <a:pt x="2203" y="44958"/>
                        </a:cubicBezTo>
                        <a:cubicBezTo>
                          <a:pt x="7501" y="47208"/>
                          <a:pt x="15142" y="44911"/>
                          <a:pt x="16830" y="43411"/>
                        </a:cubicBezTo>
                        <a:cubicBezTo>
                          <a:pt x="18752" y="41629"/>
                          <a:pt x="20814" y="36004"/>
                          <a:pt x="18986" y="31691"/>
                        </a:cubicBezTo>
                        <a:cubicBezTo>
                          <a:pt x="18189" y="29722"/>
                          <a:pt x="14907" y="28878"/>
                          <a:pt x="12282" y="26628"/>
                        </a:cubicBezTo>
                        <a:cubicBezTo>
                          <a:pt x="9001" y="21002"/>
                          <a:pt x="4360" y="14111"/>
                          <a:pt x="0" y="0"/>
                        </a:cubicBezTo>
                        <a:close/>
                      </a:path>
                    </a:pathLst>
                  </a:custGeom>
                  <a:solidFill>
                    <a:srgbClr val="E55B4D"/>
                  </a:solidFill>
                  <a:ln w="4687" cap="flat">
                    <a:noFill/>
                    <a:prstDash val="solid"/>
                    <a:miter/>
                  </a:ln>
                </p:spPr>
                <p:txBody>
                  <a:bodyPr rtlCol="0" anchor="ctr"/>
                  <a:lstStyle/>
                  <a:p>
                    <a:endParaRPr lang="en-US"/>
                  </a:p>
                </p:txBody>
              </p:sp>
            </p:grpSp>
            <p:grpSp>
              <p:nvGrpSpPr>
                <p:cNvPr id="537" name="Graphic 2">
                  <a:extLst>
                    <a:ext uri="{FF2B5EF4-FFF2-40B4-BE49-F238E27FC236}">
                      <a16:creationId xmlns:a16="http://schemas.microsoft.com/office/drawing/2014/main" id="{79220460-7A62-FF75-7A81-5F2628F0534C}"/>
                    </a:ext>
                  </a:extLst>
                </p:cNvPr>
                <p:cNvGrpSpPr/>
                <p:nvPr/>
              </p:nvGrpSpPr>
              <p:grpSpPr>
                <a:xfrm>
                  <a:off x="9633284" y="4359461"/>
                  <a:ext cx="94847" cy="37935"/>
                  <a:chOff x="9633284" y="4359461"/>
                  <a:chExt cx="94847" cy="37935"/>
                </a:xfrm>
              </p:grpSpPr>
              <p:sp>
                <p:nvSpPr>
                  <p:cNvPr id="538" name="Freeform: Shape 537">
                    <a:extLst>
                      <a:ext uri="{FF2B5EF4-FFF2-40B4-BE49-F238E27FC236}">
                        <a16:creationId xmlns:a16="http://schemas.microsoft.com/office/drawing/2014/main" id="{E49FF7D3-71A7-B0C4-8A3E-CA83EA0A8F8F}"/>
                      </a:ext>
                    </a:extLst>
                  </p:cNvPr>
                  <p:cNvSpPr/>
                  <p:nvPr/>
                </p:nvSpPr>
                <p:spPr>
                  <a:xfrm>
                    <a:off x="9695977" y="4365164"/>
                    <a:ext cx="32154" cy="25388"/>
                  </a:xfrm>
                  <a:custGeom>
                    <a:avLst/>
                    <a:gdLst>
                      <a:gd name="connsiteX0" fmla="*/ 28962 w 32154"/>
                      <a:gd name="connsiteY0" fmla="*/ 20747 h 25388"/>
                      <a:gd name="connsiteX1" fmla="*/ 30978 w 32154"/>
                      <a:gd name="connsiteY1" fmla="*/ 4058 h 25388"/>
                      <a:gd name="connsiteX2" fmla="*/ 881 w 32154"/>
                      <a:gd name="connsiteY2" fmla="*/ 3542 h 25388"/>
                      <a:gd name="connsiteX3" fmla="*/ 4116 w 32154"/>
                      <a:gd name="connsiteY3" fmla="*/ 25388 h 25388"/>
                      <a:gd name="connsiteX4" fmla="*/ 28962 w 32154"/>
                      <a:gd name="connsiteY4" fmla="*/ 20747 h 25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4" h="25388">
                        <a:moveTo>
                          <a:pt x="28962" y="20747"/>
                        </a:moveTo>
                        <a:cubicBezTo>
                          <a:pt x="32900" y="14606"/>
                          <a:pt x="32713" y="6590"/>
                          <a:pt x="30978" y="4058"/>
                        </a:cubicBezTo>
                        <a:cubicBezTo>
                          <a:pt x="26993" y="-1802"/>
                          <a:pt x="2569" y="-724"/>
                          <a:pt x="881" y="3542"/>
                        </a:cubicBezTo>
                        <a:cubicBezTo>
                          <a:pt x="-385" y="10293"/>
                          <a:pt x="-994" y="20325"/>
                          <a:pt x="4116" y="25388"/>
                        </a:cubicBezTo>
                        <a:cubicBezTo>
                          <a:pt x="11804" y="18122"/>
                          <a:pt x="19399" y="18778"/>
                          <a:pt x="28962" y="20747"/>
                        </a:cubicBezTo>
                        <a:close/>
                      </a:path>
                    </a:pathLst>
                  </a:custGeom>
                  <a:solidFill>
                    <a:srgbClr val="F59385">
                      <a:alpha val="30000"/>
                    </a:srgbClr>
                  </a:solidFill>
                  <a:ln w="4687"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258FC8B0-ED95-94C9-C5DA-60F0E33AD043}"/>
                      </a:ext>
                    </a:extLst>
                  </p:cNvPr>
                  <p:cNvSpPr/>
                  <p:nvPr/>
                </p:nvSpPr>
                <p:spPr>
                  <a:xfrm>
                    <a:off x="9633284" y="4371072"/>
                    <a:ext cx="39134" cy="26324"/>
                  </a:xfrm>
                  <a:custGeom>
                    <a:avLst/>
                    <a:gdLst>
                      <a:gd name="connsiteX0" fmla="*/ 35259 w 39134"/>
                      <a:gd name="connsiteY0" fmla="*/ 23699 h 26324"/>
                      <a:gd name="connsiteX1" fmla="*/ 37041 w 39134"/>
                      <a:gd name="connsiteY1" fmla="*/ 1619 h 26324"/>
                      <a:gd name="connsiteX2" fmla="*/ 1459 w 39134"/>
                      <a:gd name="connsiteY2" fmla="*/ 7666 h 26324"/>
                      <a:gd name="connsiteX3" fmla="*/ 5866 w 39134"/>
                      <a:gd name="connsiteY3" fmla="*/ 26324 h 26324"/>
                      <a:gd name="connsiteX4" fmla="*/ 35259 w 39134"/>
                      <a:gd name="connsiteY4" fmla="*/ 23699 h 2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4" h="26324">
                        <a:moveTo>
                          <a:pt x="35259" y="23699"/>
                        </a:moveTo>
                        <a:cubicBezTo>
                          <a:pt x="40182" y="16949"/>
                          <a:pt x="39994" y="7995"/>
                          <a:pt x="37041" y="1619"/>
                        </a:cubicBezTo>
                        <a:cubicBezTo>
                          <a:pt x="34134" y="-2179"/>
                          <a:pt x="4694" y="1056"/>
                          <a:pt x="1459" y="7666"/>
                        </a:cubicBezTo>
                        <a:cubicBezTo>
                          <a:pt x="-135" y="10901"/>
                          <a:pt x="-2151" y="21027"/>
                          <a:pt x="5866" y="26324"/>
                        </a:cubicBezTo>
                        <a:cubicBezTo>
                          <a:pt x="14070" y="20043"/>
                          <a:pt x="26259" y="20277"/>
                          <a:pt x="35259" y="23699"/>
                        </a:cubicBezTo>
                        <a:close/>
                      </a:path>
                    </a:pathLst>
                  </a:custGeom>
                  <a:solidFill>
                    <a:srgbClr val="F59385">
                      <a:alpha val="30000"/>
                    </a:srgbClr>
                  </a:solidFill>
                  <a:ln w="4687"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AA6A4CE9-5F86-A7C4-98DC-E61CE632CC30}"/>
                      </a:ext>
                    </a:extLst>
                  </p:cNvPr>
                  <p:cNvSpPr/>
                  <p:nvPr/>
                </p:nvSpPr>
                <p:spPr>
                  <a:xfrm>
                    <a:off x="9645279" y="4382385"/>
                    <a:ext cx="14472" cy="4787"/>
                  </a:xfrm>
                  <a:custGeom>
                    <a:avLst/>
                    <a:gdLst>
                      <a:gd name="connsiteX0" fmla="*/ 13935 w 14472"/>
                      <a:gd name="connsiteY0" fmla="*/ 1183 h 4787"/>
                      <a:gd name="connsiteX1" fmla="*/ 247 w 14472"/>
                      <a:gd name="connsiteY1" fmla="*/ 3292 h 4787"/>
                      <a:gd name="connsiteX2" fmla="*/ 1419 w 14472"/>
                      <a:gd name="connsiteY2" fmla="*/ 4605 h 4787"/>
                      <a:gd name="connsiteX3" fmla="*/ 12904 w 14472"/>
                      <a:gd name="connsiteY3" fmla="*/ 3152 h 4787"/>
                      <a:gd name="connsiteX4" fmla="*/ 13935 w 14472"/>
                      <a:gd name="connsiteY4" fmla="*/ 1183 h 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2" h="4787">
                        <a:moveTo>
                          <a:pt x="13935" y="1183"/>
                        </a:moveTo>
                        <a:cubicBezTo>
                          <a:pt x="9857" y="-1255"/>
                          <a:pt x="3669" y="386"/>
                          <a:pt x="247" y="3292"/>
                        </a:cubicBezTo>
                        <a:cubicBezTo>
                          <a:pt x="-503" y="3996"/>
                          <a:pt x="622" y="5261"/>
                          <a:pt x="1419" y="4605"/>
                        </a:cubicBezTo>
                        <a:cubicBezTo>
                          <a:pt x="4325" y="2261"/>
                          <a:pt x="9623" y="995"/>
                          <a:pt x="12904" y="3152"/>
                        </a:cubicBezTo>
                        <a:cubicBezTo>
                          <a:pt x="14076" y="3902"/>
                          <a:pt x="15154" y="1980"/>
                          <a:pt x="13935" y="1183"/>
                        </a:cubicBezTo>
                        <a:close/>
                      </a:path>
                    </a:pathLst>
                  </a:custGeom>
                  <a:solidFill>
                    <a:srgbClr val="E47050"/>
                  </a:solidFill>
                  <a:ln w="4687"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DEBF82D7-2DE9-0DAC-097F-75A321A0E687}"/>
                      </a:ext>
                    </a:extLst>
                  </p:cNvPr>
                  <p:cNvSpPr/>
                  <p:nvPr/>
                </p:nvSpPr>
                <p:spPr>
                  <a:xfrm>
                    <a:off x="9704158" y="4375696"/>
                    <a:ext cx="11956" cy="5117"/>
                  </a:xfrm>
                  <a:custGeom>
                    <a:avLst/>
                    <a:gdLst>
                      <a:gd name="connsiteX0" fmla="*/ 201 w 11956"/>
                      <a:gd name="connsiteY0" fmla="*/ 3324 h 5117"/>
                      <a:gd name="connsiteX1" fmla="*/ 11546 w 11956"/>
                      <a:gd name="connsiteY1" fmla="*/ 792 h 5117"/>
                      <a:gd name="connsiteX2" fmla="*/ 11031 w 11956"/>
                      <a:gd name="connsiteY2" fmla="*/ 2339 h 5117"/>
                      <a:gd name="connsiteX3" fmla="*/ 1608 w 11956"/>
                      <a:gd name="connsiteY3" fmla="*/ 4730 h 5117"/>
                      <a:gd name="connsiteX4" fmla="*/ 201 w 11956"/>
                      <a:gd name="connsiteY4" fmla="*/ 3324 h 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6" h="5117">
                        <a:moveTo>
                          <a:pt x="201" y="3324"/>
                        </a:moveTo>
                        <a:cubicBezTo>
                          <a:pt x="2498" y="-192"/>
                          <a:pt x="7889" y="-708"/>
                          <a:pt x="11546" y="792"/>
                        </a:cubicBezTo>
                        <a:cubicBezTo>
                          <a:pt x="12343" y="1167"/>
                          <a:pt x="11874" y="2668"/>
                          <a:pt x="11031" y="2339"/>
                        </a:cubicBezTo>
                        <a:cubicBezTo>
                          <a:pt x="8030" y="1167"/>
                          <a:pt x="3483" y="1730"/>
                          <a:pt x="1608" y="4730"/>
                        </a:cubicBezTo>
                        <a:cubicBezTo>
                          <a:pt x="998" y="5808"/>
                          <a:pt x="-549" y="4402"/>
                          <a:pt x="201" y="3324"/>
                        </a:cubicBezTo>
                        <a:close/>
                      </a:path>
                    </a:pathLst>
                  </a:custGeom>
                  <a:solidFill>
                    <a:srgbClr val="E47050"/>
                  </a:solidFill>
                  <a:ln w="4687"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503CDB55-5ED7-B1DB-07D8-22A4CD9C2257}"/>
                      </a:ext>
                    </a:extLst>
                  </p:cNvPr>
                  <p:cNvSpPr/>
                  <p:nvPr/>
                </p:nvSpPr>
                <p:spPr>
                  <a:xfrm>
                    <a:off x="9640274" y="4387199"/>
                    <a:ext cx="26955" cy="9822"/>
                  </a:xfrm>
                  <a:custGeom>
                    <a:avLst/>
                    <a:gdLst>
                      <a:gd name="connsiteX0" fmla="*/ 0 w 26955"/>
                      <a:gd name="connsiteY0" fmla="*/ 9822 h 9822"/>
                      <a:gd name="connsiteX1" fmla="*/ 13971 w 26955"/>
                      <a:gd name="connsiteY1" fmla="*/ 25 h 9822"/>
                      <a:gd name="connsiteX2" fmla="*/ 26956 w 26955"/>
                      <a:gd name="connsiteY2" fmla="*/ 7244 h 9822"/>
                      <a:gd name="connsiteX3" fmla="*/ 13830 w 26955"/>
                      <a:gd name="connsiteY3" fmla="*/ 5275 h 9822"/>
                      <a:gd name="connsiteX4" fmla="*/ 0 w 26955"/>
                      <a:gd name="connsiteY4" fmla="*/ 9822 h 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5" h="9822">
                        <a:moveTo>
                          <a:pt x="0" y="9822"/>
                        </a:moveTo>
                        <a:cubicBezTo>
                          <a:pt x="0" y="9822"/>
                          <a:pt x="4125" y="540"/>
                          <a:pt x="13971" y="25"/>
                        </a:cubicBezTo>
                        <a:cubicBezTo>
                          <a:pt x="23862" y="-491"/>
                          <a:pt x="26956" y="7244"/>
                          <a:pt x="26956" y="7244"/>
                        </a:cubicBezTo>
                        <a:cubicBezTo>
                          <a:pt x="26956" y="7244"/>
                          <a:pt x="20440" y="4478"/>
                          <a:pt x="13830" y="5275"/>
                        </a:cubicBezTo>
                        <a:cubicBezTo>
                          <a:pt x="7220" y="6025"/>
                          <a:pt x="0" y="9822"/>
                          <a:pt x="0" y="9822"/>
                        </a:cubicBezTo>
                        <a:close/>
                      </a:path>
                    </a:pathLst>
                  </a:custGeom>
                  <a:solidFill>
                    <a:srgbClr val="6D2233"/>
                  </a:solidFill>
                  <a:ln w="4687"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820D77F3-4C2B-3BB0-0BB9-A535C25579E1}"/>
                      </a:ext>
                    </a:extLst>
                  </p:cNvPr>
                  <p:cNvSpPr/>
                  <p:nvPr/>
                </p:nvSpPr>
                <p:spPr>
                  <a:xfrm>
                    <a:off x="9700750" y="4380594"/>
                    <a:ext cx="24190" cy="10052"/>
                  </a:xfrm>
                  <a:custGeom>
                    <a:avLst/>
                    <a:gdLst>
                      <a:gd name="connsiteX0" fmla="*/ 24190 w 24190"/>
                      <a:gd name="connsiteY0" fmla="*/ 5317 h 10052"/>
                      <a:gd name="connsiteX1" fmla="*/ 9470 w 24190"/>
                      <a:gd name="connsiteY1" fmla="*/ 395 h 10052"/>
                      <a:gd name="connsiteX2" fmla="*/ 0 w 24190"/>
                      <a:gd name="connsiteY2" fmla="*/ 10052 h 10052"/>
                      <a:gd name="connsiteX3" fmla="*/ 10923 w 24190"/>
                      <a:gd name="connsiteY3" fmla="*/ 4942 h 10052"/>
                      <a:gd name="connsiteX4" fmla="*/ 24190 w 24190"/>
                      <a:gd name="connsiteY4" fmla="*/ 5317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0" h="10052">
                        <a:moveTo>
                          <a:pt x="24190" y="5317"/>
                        </a:moveTo>
                        <a:cubicBezTo>
                          <a:pt x="24190" y="5317"/>
                          <a:pt x="18189" y="-1715"/>
                          <a:pt x="9470" y="395"/>
                        </a:cubicBezTo>
                        <a:cubicBezTo>
                          <a:pt x="750" y="2504"/>
                          <a:pt x="0" y="10052"/>
                          <a:pt x="0" y="10052"/>
                        </a:cubicBezTo>
                        <a:cubicBezTo>
                          <a:pt x="0" y="10052"/>
                          <a:pt x="4923" y="5974"/>
                          <a:pt x="10923" y="4942"/>
                        </a:cubicBezTo>
                        <a:cubicBezTo>
                          <a:pt x="16830" y="3864"/>
                          <a:pt x="24190" y="5317"/>
                          <a:pt x="24190" y="5317"/>
                        </a:cubicBezTo>
                        <a:close/>
                      </a:path>
                    </a:pathLst>
                  </a:custGeom>
                  <a:solidFill>
                    <a:srgbClr val="6D2233"/>
                  </a:solidFill>
                  <a:ln w="4687"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83B6FC32-65E9-148F-E692-AC6A2A1E8DED}"/>
                      </a:ext>
                    </a:extLst>
                  </p:cNvPr>
                  <p:cNvSpPr/>
                  <p:nvPr/>
                </p:nvSpPr>
                <p:spPr>
                  <a:xfrm>
                    <a:off x="9695590" y="4359461"/>
                    <a:ext cx="31318" cy="14683"/>
                  </a:xfrm>
                  <a:custGeom>
                    <a:avLst/>
                    <a:gdLst>
                      <a:gd name="connsiteX0" fmla="*/ 31319 w 31318"/>
                      <a:gd name="connsiteY0" fmla="*/ 9714 h 14683"/>
                      <a:gd name="connsiteX1" fmla="*/ 706 w 31318"/>
                      <a:gd name="connsiteY1" fmla="*/ 14683 h 14683"/>
                      <a:gd name="connsiteX2" fmla="*/ 2441 w 31318"/>
                      <a:gd name="connsiteY2" fmla="*/ 3057 h 14683"/>
                      <a:gd name="connsiteX3" fmla="*/ 26349 w 31318"/>
                      <a:gd name="connsiteY3" fmla="*/ 3620 h 14683"/>
                      <a:gd name="connsiteX4" fmla="*/ 31319 w 31318"/>
                      <a:gd name="connsiteY4" fmla="*/ 9714 h 1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8" h="14683">
                        <a:moveTo>
                          <a:pt x="31319" y="9714"/>
                        </a:moveTo>
                        <a:cubicBezTo>
                          <a:pt x="31319" y="9714"/>
                          <a:pt x="10410" y="-84"/>
                          <a:pt x="706" y="14683"/>
                        </a:cubicBezTo>
                        <a:cubicBezTo>
                          <a:pt x="-1216" y="9292"/>
                          <a:pt x="1269" y="3620"/>
                          <a:pt x="2441" y="3057"/>
                        </a:cubicBezTo>
                        <a:cubicBezTo>
                          <a:pt x="12004" y="-1678"/>
                          <a:pt x="20068" y="-459"/>
                          <a:pt x="26349" y="3620"/>
                        </a:cubicBezTo>
                        <a:cubicBezTo>
                          <a:pt x="29303" y="5635"/>
                          <a:pt x="31319" y="9714"/>
                          <a:pt x="31319" y="9714"/>
                        </a:cubicBezTo>
                        <a:close/>
                      </a:path>
                    </a:pathLst>
                  </a:custGeom>
                  <a:solidFill>
                    <a:srgbClr val="803A1B"/>
                  </a:solidFill>
                  <a:ln w="4687"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57B9ED87-1B31-5B7F-E320-490C1B474479}"/>
                      </a:ext>
                    </a:extLst>
                  </p:cNvPr>
                  <p:cNvSpPr/>
                  <p:nvPr/>
                </p:nvSpPr>
                <p:spPr>
                  <a:xfrm>
                    <a:off x="9633759" y="4364307"/>
                    <a:ext cx="37530" cy="15275"/>
                  </a:xfrm>
                  <a:custGeom>
                    <a:avLst/>
                    <a:gdLst>
                      <a:gd name="connsiteX0" fmla="*/ 0 w 37530"/>
                      <a:gd name="connsiteY0" fmla="*/ 15275 h 15275"/>
                      <a:gd name="connsiteX1" fmla="*/ 37457 w 37530"/>
                      <a:gd name="connsiteY1" fmla="*/ 11150 h 15275"/>
                      <a:gd name="connsiteX2" fmla="*/ 32160 w 37530"/>
                      <a:gd name="connsiteY2" fmla="*/ 461 h 15275"/>
                      <a:gd name="connsiteX3" fmla="*/ 4219 w 37530"/>
                      <a:gd name="connsiteY3" fmla="*/ 7962 h 15275"/>
                      <a:gd name="connsiteX4" fmla="*/ 0 w 37530"/>
                      <a:gd name="connsiteY4" fmla="*/ 15275 h 1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30" h="15275">
                        <a:moveTo>
                          <a:pt x="0" y="15275"/>
                        </a:moveTo>
                        <a:cubicBezTo>
                          <a:pt x="0" y="15275"/>
                          <a:pt x="21799" y="-242"/>
                          <a:pt x="37457" y="11150"/>
                        </a:cubicBezTo>
                        <a:cubicBezTo>
                          <a:pt x="38160" y="5430"/>
                          <a:pt x="33612" y="696"/>
                          <a:pt x="32160" y="461"/>
                        </a:cubicBezTo>
                        <a:cubicBezTo>
                          <a:pt x="19549" y="-1320"/>
                          <a:pt x="10454" y="2243"/>
                          <a:pt x="4219" y="7962"/>
                        </a:cubicBezTo>
                        <a:cubicBezTo>
                          <a:pt x="1219" y="10681"/>
                          <a:pt x="0" y="15275"/>
                          <a:pt x="0" y="15275"/>
                        </a:cubicBezTo>
                        <a:close/>
                      </a:path>
                    </a:pathLst>
                  </a:custGeom>
                  <a:solidFill>
                    <a:srgbClr val="803A1B"/>
                  </a:solidFill>
                  <a:ln w="4687" cap="flat">
                    <a:noFill/>
                    <a:prstDash val="solid"/>
                    <a:miter/>
                  </a:ln>
                </p:spPr>
                <p:txBody>
                  <a:bodyPr rtlCol="0" anchor="ctr"/>
                  <a:lstStyle/>
                  <a:p>
                    <a:endParaRPr lang="en-US"/>
                  </a:p>
                </p:txBody>
              </p:sp>
            </p:grpSp>
          </p:grpSp>
          <p:grpSp>
            <p:nvGrpSpPr>
              <p:cNvPr id="546" name="Graphic 2">
                <a:extLst>
                  <a:ext uri="{FF2B5EF4-FFF2-40B4-BE49-F238E27FC236}">
                    <a16:creationId xmlns:a16="http://schemas.microsoft.com/office/drawing/2014/main" id="{223A287A-2D89-2A28-DD28-4F343DBC0FFA}"/>
                  </a:ext>
                </a:extLst>
              </p:cNvPr>
              <p:cNvGrpSpPr/>
              <p:nvPr/>
            </p:nvGrpSpPr>
            <p:grpSpPr>
              <a:xfrm>
                <a:off x="9576901" y="4243580"/>
                <a:ext cx="183352" cy="120766"/>
                <a:chOff x="9576901" y="4243580"/>
                <a:chExt cx="183352" cy="120766"/>
              </a:xfrm>
            </p:grpSpPr>
            <p:sp>
              <p:nvSpPr>
                <p:cNvPr id="547" name="Freeform: Shape 546">
                  <a:extLst>
                    <a:ext uri="{FF2B5EF4-FFF2-40B4-BE49-F238E27FC236}">
                      <a16:creationId xmlns:a16="http://schemas.microsoft.com/office/drawing/2014/main" id="{AE7FFB58-B620-31B9-E41D-DF488B587E3E}"/>
                    </a:ext>
                  </a:extLst>
                </p:cNvPr>
                <p:cNvSpPr/>
                <p:nvPr/>
              </p:nvSpPr>
              <p:spPr>
                <a:xfrm>
                  <a:off x="9576901" y="4246602"/>
                  <a:ext cx="166262" cy="117697"/>
                </a:xfrm>
                <a:custGeom>
                  <a:avLst/>
                  <a:gdLst>
                    <a:gd name="connsiteX0" fmla="*/ 7540 w 166262"/>
                    <a:gd name="connsiteY0" fmla="*/ 117697 h 117697"/>
                    <a:gd name="connsiteX1" fmla="*/ 180 w 166262"/>
                    <a:gd name="connsiteY1" fmla="*/ 77850 h 117697"/>
                    <a:gd name="connsiteX2" fmla="*/ 88408 w 166262"/>
                    <a:gd name="connsiteY2" fmla="*/ 170 h 117697"/>
                    <a:gd name="connsiteX3" fmla="*/ 166088 w 166262"/>
                    <a:gd name="connsiteY3" fmla="*/ 88398 h 117697"/>
                    <a:gd name="connsiteX4" fmla="*/ 165666 w 166262"/>
                    <a:gd name="connsiteY4" fmla="*/ 91773 h 117697"/>
                    <a:gd name="connsiteX5" fmla="*/ 7540 w 166262"/>
                    <a:gd name="connsiteY5" fmla="*/ 117697 h 11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262" h="117697">
                      <a:moveTo>
                        <a:pt x="7540" y="117697"/>
                      </a:moveTo>
                      <a:cubicBezTo>
                        <a:pt x="2008" y="105602"/>
                        <a:pt x="-757" y="92054"/>
                        <a:pt x="180" y="77850"/>
                      </a:cubicBezTo>
                      <a:cubicBezTo>
                        <a:pt x="3086" y="32048"/>
                        <a:pt x="42606" y="-2737"/>
                        <a:pt x="88408" y="170"/>
                      </a:cubicBezTo>
                      <a:cubicBezTo>
                        <a:pt x="134210" y="3076"/>
                        <a:pt x="169041" y="42596"/>
                        <a:pt x="166088" y="88398"/>
                      </a:cubicBezTo>
                      <a:cubicBezTo>
                        <a:pt x="165994" y="89523"/>
                        <a:pt x="165807" y="90648"/>
                        <a:pt x="165666" y="91773"/>
                      </a:cubicBezTo>
                      <a:cubicBezTo>
                        <a:pt x="110067" y="67302"/>
                        <a:pt x="48982" y="79162"/>
                        <a:pt x="7540" y="117697"/>
                      </a:cubicBezTo>
                      <a:close/>
                    </a:path>
                  </a:pathLst>
                </a:custGeom>
                <a:solidFill>
                  <a:srgbClr val="FFC532"/>
                </a:solidFill>
                <a:ln w="4687"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CF133154-81AE-F3E7-E1DD-41207917C020}"/>
                    </a:ext>
                  </a:extLst>
                </p:cNvPr>
                <p:cNvSpPr/>
                <p:nvPr/>
              </p:nvSpPr>
              <p:spPr>
                <a:xfrm>
                  <a:off x="9576901" y="4257086"/>
                  <a:ext cx="51232" cy="107214"/>
                </a:xfrm>
                <a:custGeom>
                  <a:avLst/>
                  <a:gdLst>
                    <a:gd name="connsiteX0" fmla="*/ 180 w 51232"/>
                    <a:gd name="connsiteY0" fmla="*/ 67366 h 107214"/>
                    <a:gd name="connsiteX1" fmla="*/ 42841 w 51232"/>
                    <a:gd name="connsiteY1" fmla="*/ 0 h 107214"/>
                    <a:gd name="connsiteX2" fmla="*/ 51232 w 51232"/>
                    <a:gd name="connsiteY2" fmla="*/ 79274 h 107214"/>
                    <a:gd name="connsiteX3" fmla="*/ 7540 w 51232"/>
                    <a:gd name="connsiteY3" fmla="*/ 107214 h 107214"/>
                    <a:gd name="connsiteX4" fmla="*/ 180 w 51232"/>
                    <a:gd name="connsiteY4" fmla="*/ 67366 h 10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32" h="107214">
                      <a:moveTo>
                        <a:pt x="180" y="67366"/>
                      </a:moveTo>
                      <a:cubicBezTo>
                        <a:pt x="2055" y="38066"/>
                        <a:pt x="18932" y="13314"/>
                        <a:pt x="42841" y="0"/>
                      </a:cubicBezTo>
                      <a:cubicBezTo>
                        <a:pt x="28542" y="25831"/>
                        <a:pt x="32105" y="58412"/>
                        <a:pt x="51232" y="79274"/>
                      </a:cubicBezTo>
                      <a:cubicBezTo>
                        <a:pt x="35246" y="85790"/>
                        <a:pt x="20479" y="95213"/>
                        <a:pt x="7540" y="107214"/>
                      </a:cubicBezTo>
                      <a:cubicBezTo>
                        <a:pt x="2008" y="95119"/>
                        <a:pt x="-757" y="81571"/>
                        <a:pt x="180" y="67366"/>
                      </a:cubicBezTo>
                      <a:close/>
                    </a:path>
                  </a:pathLst>
                </a:custGeom>
                <a:solidFill>
                  <a:srgbClr val="F7B522"/>
                </a:solidFill>
                <a:ln w="4687"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BEEE601A-C6F6-4C43-321D-DBF0901A4FDB}"/>
                    </a:ext>
                  </a:extLst>
                </p:cNvPr>
                <p:cNvSpPr/>
                <p:nvPr/>
              </p:nvSpPr>
              <p:spPr>
                <a:xfrm>
                  <a:off x="9613788" y="4243580"/>
                  <a:ext cx="99479" cy="81300"/>
                </a:xfrm>
                <a:custGeom>
                  <a:avLst/>
                  <a:gdLst>
                    <a:gd name="connsiteX0" fmla="*/ 99057 w 99479"/>
                    <a:gd name="connsiteY0" fmla="*/ 79231 h 81300"/>
                    <a:gd name="connsiteX1" fmla="*/ 87947 w 99479"/>
                    <a:gd name="connsiteY1" fmla="*/ 27241 h 81300"/>
                    <a:gd name="connsiteX2" fmla="*/ 48052 w 99479"/>
                    <a:gd name="connsiteY2" fmla="*/ 4 h 81300"/>
                    <a:gd name="connsiteX3" fmla="*/ 11907 w 99479"/>
                    <a:gd name="connsiteY3" fmla="*/ 6520 h 81300"/>
                    <a:gd name="connsiteX4" fmla="*/ 0 w 99479"/>
                    <a:gd name="connsiteY4" fmla="*/ 20115 h 81300"/>
                    <a:gd name="connsiteX5" fmla="*/ 60568 w 99479"/>
                    <a:gd name="connsiteY5" fmla="*/ 79184 h 81300"/>
                    <a:gd name="connsiteX6" fmla="*/ 99057 w 99479"/>
                    <a:gd name="connsiteY6" fmla="*/ 79231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79" h="81300">
                      <a:moveTo>
                        <a:pt x="99057" y="79231"/>
                      </a:moveTo>
                      <a:cubicBezTo>
                        <a:pt x="99057" y="79231"/>
                        <a:pt x="102807" y="48806"/>
                        <a:pt x="87947" y="27241"/>
                      </a:cubicBezTo>
                      <a:cubicBezTo>
                        <a:pt x="73132" y="5676"/>
                        <a:pt x="55037" y="98"/>
                        <a:pt x="48052" y="4"/>
                      </a:cubicBezTo>
                      <a:cubicBezTo>
                        <a:pt x="41067" y="-90"/>
                        <a:pt x="18470" y="1457"/>
                        <a:pt x="11907" y="6520"/>
                      </a:cubicBezTo>
                      <a:cubicBezTo>
                        <a:pt x="5297" y="11630"/>
                        <a:pt x="0" y="20115"/>
                        <a:pt x="0" y="20115"/>
                      </a:cubicBezTo>
                      <a:cubicBezTo>
                        <a:pt x="0" y="20115"/>
                        <a:pt x="53536" y="32726"/>
                        <a:pt x="60568" y="79184"/>
                      </a:cubicBezTo>
                      <a:cubicBezTo>
                        <a:pt x="81617" y="83919"/>
                        <a:pt x="99057" y="79231"/>
                        <a:pt x="99057" y="79231"/>
                      </a:cubicBezTo>
                      <a:close/>
                    </a:path>
                  </a:pathLst>
                </a:custGeom>
                <a:solidFill>
                  <a:srgbClr val="FFD033"/>
                </a:solidFill>
                <a:ln w="4687"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884FAB4E-C25C-CED0-0D3B-326ABAE319F7}"/>
                    </a:ext>
                  </a:extLst>
                </p:cNvPr>
                <p:cNvSpPr/>
                <p:nvPr/>
              </p:nvSpPr>
              <p:spPr>
                <a:xfrm>
                  <a:off x="9613741" y="4251038"/>
                  <a:ext cx="68632" cy="76507"/>
                </a:xfrm>
                <a:custGeom>
                  <a:avLst/>
                  <a:gdLst>
                    <a:gd name="connsiteX0" fmla="*/ 68632 w 68632"/>
                    <a:gd name="connsiteY0" fmla="*/ 76508 h 76507"/>
                    <a:gd name="connsiteX1" fmla="*/ 56162 w 68632"/>
                    <a:gd name="connsiteY1" fmla="*/ 75148 h 76507"/>
                    <a:gd name="connsiteX2" fmla="*/ 0 w 68632"/>
                    <a:gd name="connsiteY2" fmla="*/ 12704 h 76507"/>
                    <a:gd name="connsiteX3" fmla="*/ 10876 w 68632"/>
                    <a:gd name="connsiteY3" fmla="*/ 0 h 76507"/>
                    <a:gd name="connsiteX4" fmla="*/ 68632 w 68632"/>
                    <a:gd name="connsiteY4" fmla="*/ 76508 h 76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2" h="76507">
                      <a:moveTo>
                        <a:pt x="68632" y="76508"/>
                      </a:moveTo>
                      <a:cubicBezTo>
                        <a:pt x="65726" y="76133"/>
                        <a:pt x="58928" y="75758"/>
                        <a:pt x="56162" y="75148"/>
                      </a:cubicBezTo>
                      <a:cubicBezTo>
                        <a:pt x="47536" y="37035"/>
                        <a:pt x="0" y="12704"/>
                        <a:pt x="0" y="12704"/>
                      </a:cubicBezTo>
                      <a:cubicBezTo>
                        <a:pt x="0" y="12704"/>
                        <a:pt x="4782" y="5157"/>
                        <a:pt x="10876" y="0"/>
                      </a:cubicBezTo>
                      <a:cubicBezTo>
                        <a:pt x="38488" y="8392"/>
                        <a:pt x="68257" y="43411"/>
                        <a:pt x="68632" y="76508"/>
                      </a:cubicBezTo>
                      <a:close/>
                    </a:path>
                  </a:pathLst>
                </a:custGeom>
                <a:solidFill>
                  <a:srgbClr val="F7B522"/>
                </a:solidFill>
                <a:ln w="4687"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A44CFAF9-5929-5E4C-01D7-3F2CDFBABDF4}"/>
                    </a:ext>
                  </a:extLst>
                </p:cNvPr>
                <p:cNvSpPr/>
                <p:nvPr/>
              </p:nvSpPr>
              <p:spPr>
                <a:xfrm>
                  <a:off x="9584441" y="4322869"/>
                  <a:ext cx="175774" cy="41477"/>
                </a:xfrm>
                <a:custGeom>
                  <a:avLst/>
                  <a:gdLst>
                    <a:gd name="connsiteX0" fmla="*/ 151281 w 175774"/>
                    <a:gd name="connsiteY0" fmla="*/ 22444 h 41477"/>
                    <a:gd name="connsiteX1" fmla="*/ 175190 w 175774"/>
                    <a:gd name="connsiteY1" fmla="*/ 11380 h 41477"/>
                    <a:gd name="connsiteX2" fmla="*/ 83212 w 175774"/>
                    <a:gd name="connsiteY2" fmla="*/ 2145 h 41477"/>
                    <a:gd name="connsiteX3" fmla="*/ 0 w 175774"/>
                    <a:gd name="connsiteY3" fmla="*/ 41477 h 41477"/>
                    <a:gd name="connsiteX4" fmla="*/ 79086 w 175774"/>
                    <a:gd name="connsiteY4" fmla="*/ 21225 h 41477"/>
                    <a:gd name="connsiteX5" fmla="*/ 151281 w 175774"/>
                    <a:gd name="connsiteY5" fmla="*/ 22444 h 4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74" h="41477">
                      <a:moveTo>
                        <a:pt x="151281" y="22444"/>
                      </a:moveTo>
                      <a:cubicBezTo>
                        <a:pt x="151281" y="22444"/>
                        <a:pt x="180206" y="19444"/>
                        <a:pt x="175190" y="11380"/>
                      </a:cubicBezTo>
                      <a:cubicBezTo>
                        <a:pt x="170174" y="3317"/>
                        <a:pt x="117528" y="-3668"/>
                        <a:pt x="83212" y="2145"/>
                      </a:cubicBezTo>
                      <a:cubicBezTo>
                        <a:pt x="23205" y="12318"/>
                        <a:pt x="703" y="29663"/>
                        <a:pt x="0" y="41477"/>
                      </a:cubicBezTo>
                      <a:cubicBezTo>
                        <a:pt x="9985" y="35898"/>
                        <a:pt x="34269" y="24741"/>
                        <a:pt x="79086" y="21225"/>
                      </a:cubicBezTo>
                      <a:cubicBezTo>
                        <a:pt x="127982" y="17334"/>
                        <a:pt x="151281" y="22444"/>
                        <a:pt x="151281" y="22444"/>
                      </a:cubicBezTo>
                      <a:close/>
                    </a:path>
                  </a:pathLst>
                </a:custGeom>
                <a:solidFill>
                  <a:srgbClr val="E9A322"/>
                </a:solidFill>
                <a:ln w="4687"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3EFBB6FA-3356-E2E0-0FD8-3BC6413F5D54}"/>
                    </a:ext>
                  </a:extLst>
                </p:cNvPr>
                <p:cNvSpPr/>
                <p:nvPr/>
              </p:nvSpPr>
              <p:spPr>
                <a:xfrm>
                  <a:off x="9584488" y="4319182"/>
                  <a:ext cx="175765" cy="44602"/>
                </a:xfrm>
                <a:custGeom>
                  <a:avLst/>
                  <a:gdLst>
                    <a:gd name="connsiteX0" fmla="*/ 0 w 175765"/>
                    <a:gd name="connsiteY0" fmla="*/ 44602 h 44602"/>
                    <a:gd name="connsiteX1" fmla="*/ 83165 w 175765"/>
                    <a:gd name="connsiteY1" fmla="*/ 1614 h 44602"/>
                    <a:gd name="connsiteX2" fmla="*/ 175143 w 175765"/>
                    <a:gd name="connsiteY2" fmla="*/ 15021 h 44602"/>
                    <a:gd name="connsiteX3" fmla="*/ 172424 w 175765"/>
                    <a:gd name="connsiteY3" fmla="*/ 20834 h 44602"/>
                    <a:gd name="connsiteX4" fmla="*/ 0 w 175765"/>
                    <a:gd name="connsiteY4" fmla="*/ 44602 h 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65" h="44602">
                      <a:moveTo>
                        <a:pt x="0" y="44602"/>
                      </a:moveTo>
                      <a:cubicBezTo>
                        <a:pt x="1219" y="32601"/>
                        <a:pt x="23909" y="11646"/>
                        <a:pt x="83165" y="1614"/>
                      </a:cubicBezTo>
                      <a:cubicBezTo>
                        <a:pt x="117434" y="-4200"/>
                        <a:pt x="170127" y="6958"/>
                        <a:pt x="175143" y="15021"/>
                      </a:cubicBezTo>
                      <a:cubicBezTo>
                        <a:pt x="176690" y="17553"/>
                        <a:pt x="175190" y="19428"/>
                        <a:pt x="172424" y="20834"/>
                      </a:cubicBezTo>
                      <a:cubicBezTo>
                        <a:pt x="125638" y="-918"/>
                        <a:pt x="37691" y="12021"/>
                        <a:pt x="0" y="44602"/>
                      </a:cubicBezTo>
                      <a:close/>
                    </a:path>
                  </a:pathLst>
                </a:custGeom>
                <a:solidFill>
                  <a:srgbClr val="FCB727"/>
                </a:solidFill>
                <a:ln w="4687" cap="flat">
                  <a:noFill/>
                  <a:prstDash val="solid"/>
                  <a:miter/>
                </a:ln>
              </p:spPr>
              <p:txBody>
                <a:bodyPr rtlCol="0" anchor="ctr"/>
                <a:lstStyle/>
                <a:p>
                  <a:endParaRPr lang="en-US"/>
                </a:p>
              </p:txBody>
            </p:sp>
          </p:grpSp>
          <p:grpSp>
            <p:nvGrpSpPr>
              <p:cNvPr id="553" name="Graphic 2">
                <a:extLst>
                  <a:ext uri="{FF2B5EF4-FFF2-40B4-BE49-F238E27FC236}">
                    <a16:creationId xmlns:a16="http://schemas.microsoft.com/office/drawing/2014/main" id="{538968D3-F608-55FF-A982-4794B9A23D78}"/>
                  </a:ext>
                </a:extLst>
              </p:cNvPr>
              <p:cNvGrpSpPr/>
              <p:nvPr/>
            </p:nvGrpSpPr>
            <p:grpSpPr>
              <a:xfrm>
                <a:off x="9610365" y="4488766"/>
                <a:ext cx="122495" cy="435466"/>
                <a:chOff x="9610365" y="4488766"/>
                <a:chExt cx="122495" cy="435466"/>
              </a:xfrm>
            </p:grpSpPr>
            <p:sp>
              <p:nvSpPr>
                <p:cNvPr id="554" name="Freeform: Shape 553">
                  <a:extLst>
                    <a:ext uri="{FF2B5EF4-FFF2-40B4-BE49-F238E27FC236}">
                      <a16:creationId xmlns:a16="http://schemas.microsoft.com/office/drawing/2014/main" id="{FA52E48E-605E-F64E-8A62-40F59DF6696A}"/>
                    </a:ext>
                  </a:extLst>
                </p:cNvPr>
                <p:cNvSpPr/>
                <p:nvPr/>
              </p:nvSpPr>
              <p:spPr>
                <a:xfrm>
                  <a:off x="9689686" y="4629218"/>
                  <a:ext cx="15649" cy="295014"/>
                </a:xfrm>
                <a:custGeom>
                  <a:avLst/>
                  <a:gdLst>
                    <a:gd name="connsiteX0" fmla="*/ 12517 w 15649"/>
                    <a:gd name="connsiteY0" fmla="*/ 295015 h 295014"/>
                    <a:gd name="connsiteX1" fmla="*/ 5672 w 15649"/>
                    <a:gd name="connsiteY1" fmla="*/ 294499 h 295014"/>
                    <a:gd name="connsiteX2" fmla="*/ 0 w 15649"/>
                    <a:gd name="connsiteY2" fmla="*/ 609 h 295014"/>
                    <a:gd name="connsiteX3" fmla="*/ 6798 w 15649"/>
                    <a:gd name="connsiteY3" fmla="*/ 0 h 295014"/>
                    <a:gd name="connsiteX4" fmla="*/ 12517 w 15649"/>
                    <a:gd name="connsiteY4" fmla="*/ 295015 h 29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9" h="295014">
                      <a:moveTo>
                        <a:pt x="12517" y="295015"/>
                      </a:moveTo>
                      <a:lnTo>
                        <a:pt x="5672" y="294499"/>
                      </a:lnTo>
                      <a:cubicBezTo>
                        <a:pt x="15142" y="169049"/>
                        <a:pt x="141" y="2297"/>
                        <a:pt x="0" y="609"/>
                      </a:cubicBezTo>
                      <a:lnTo>
                        <a:pt x="6798" y="0"/>
                      </a:lnTo>
                      <a:cubicBezTo>
                        <a:pt x="6985" y="1641"/>
                        <a:pt x="21987" y="169002"/>
                        <a:pt x="12517" y="295015"/>
                      </a:cubicBezTo>
                      <a:close/>
                    </a:path>
                  </a:pathLst>
                </a:custGeom>
                <a:solidFill>
                  <a:srgbClr val="0F3252"/>
                </a:solidFill>
                <a:ln w="4687"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650A7156-11D4-AFAD-C462-38E9794765D6}"/>
                    </a:ext>
                  </a:extLst>
                </p:cNvPr>
                <p:cNvSpPr/>
                <p:nvPr/>
              </p:nvSpPr>
              <p:spPr>
                <a:xfrm>
                  <a:off x="9624476" y="4497300"/>
                  <a:ext cx="86934" cy="147575"/>
                </a:xfrm>
                <a:custGeom>
                  <a:avLst/>
                  <a:gdLst>
                    <a:gd name="connsiteX0" fmla="*/ 71211 w 86934"/>
                    <a:gd name="connsiteY0" fmla="*/ 147575 h 147575"/>
                    <a:gd name="connsiteX1" fmla="*/ 86025 w 86934"/>
                    <a:gd name="connsiteY1" fmla="*/ 2341 h 147575"/>
                    <a:gd name="connsiteX2" fmla="*/ 28456 w 86934"/>
                    <a:gd name="connsiteY2" fmla="*/ 138 h 147575"/>
                    <a:gd name="connsiteX3" fmla="*/ 0 w 86934"/>
                    <a:gd name="connsiteY3" fmla="*/ 4638 h 147575"/>
                    <a:gd name="connsiteX4" fmla="*/ 71211 w 86934"/>
                    <a:gd name="connsiteY4" fmla="*/ 147575 h 147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34" h="147575">
                      <a:moveTo>
                        <a:pt x="71211" y="147575"/>
                      </a:moveTo>
                      <a:cubicBezTo>
                        <a:pt x="89213" y="87006"/>
                        <a:pt x="87619" y="26438"/>
                        <a:pt x="86025" y="2341"/>
                      </a:cubicBezTo>
                      <a:cubicBezTo>
                        <a:pt x="69008" y="44"/>
                        <a:pt x="48802" y="-237"/>
                        <a:pt x="28456" y="138"/>
                      </a:cubicBezTo>
                      <a:cubicBezTo>
                        <a:pt x="17627" y="1404"/>
                        <a:pt x="8204" y="2904"/>
                        <a:pt x="0" y="4638"/>
                      </a:cubicBezTo>
                      <a:cubicBezTo>
                        <a:pt x="15798" y="25687"/>
                        <a:pt x="57897" y="55503"/>
                        <a:pt x="71211" y="147575"/>
                      </a:cubicBezTo>
                      <a:close/>
                    </a:path>
                  </a:pathLst>
                </a:custGeom>
                <a:solidFill>
                  <a:srgbClr val="F9B181"/>
                </a:solidFill>
                <a:ln w="4687"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E895F17A-BF81-EAC7-F80E-214A8E104B71}"/>
                    </a:ext>
                  </a:extLst>
                </p:cNvPr>
                <p:cNvSpPr/>
                <p:nvPr/>
              </p:nvSpPr>
              <p:spPr>
                <a:xfrm>
                  <a:off x="9646838" y="4525238"/>
                  <a:ext cx="64609" cy="119590"/>
                </a:xfrm>
                <a:custGeom>
                  <a:avLst/>
                  <a:gdLst>
                    <a:gd name="connsiteX0" fmla="*/ 0 w 64609"/>
                    <a:gd name="connsiteY0" fmla="*/ 2438 h 119590"/>
                    <a:gd name="connsiteX1" fmla="*/ 48849 w 64609"/>
                    <a:gd name="connsiteY1" fmla="*/ 119591 h 119590"/>
                    <a:gd name="connsiteX2" fmla="*/ 64601 w 64609"/>
                    <a:gd name="connsiteY2" fmla="*/ 0 h 119590"/>
                    <a:gd name="connsiteX3" fmla="*/ 0 w 64609"/>
                    <a:gd name="connsiteY3" fmla="*/ 2438 h 119590"/>
                  </a:gdLst>
                  <a:ahLst/>
                  <a:cxnLst>
                    <a:cxn ang="0">
                      <a:pos x="connsiteX0" y="connsiteY0"/>
                    </a:cxn>
                    <a:cxn ang="0">
                      <a:pos x="connsiteX1" y="connsiteY1"/>
                    </a:cxn>
                    <a:cxn ang="0">
                      <a:pos x="connsiteX2" y="connsiteY2"/>
                    </a:cxn>
                    <a:cxn ang="0">
                      <a:pos x="connsiteX3" y="connsiteY3"/>
                    </a:cxn>
                  </a:cxnLst>
                  <a:rect l="l" t="t" r="r" b="b"/>
                  <a:pathLst>
                    <a:path w="64609" h="119590">
                      <a:moveTo>
                        <a:pt x="0" y="2438"/>
                      </a:moveTo>
                      <a:cubicBezTo>
                        <a:pt x="18189" y="24331"/>
                        <a:pt x="39942" y="58037"/>
                        <a:pt x="48849" y="119591"/>
                      </a:cubicBezTo>
                      <a:cubicBezTo>
                        <a:pt x="62163" y="74773"/>
                        <a:pt x="64788" y="30003"/>
                        <a:pt x="64601" y="0"/>
                      </a:cubicBezTo>
                      <a:cubicBezTo>
                        <a:pt x="47302" y="11860"/>
                        <a:pt x="21284" y="11017"/>
                        <a:pt x="0" y="2438"/>
                      </a:cubicBezTo>
                      <a:close/>
                    </a:path>
                  </a:pathLst>
                </a:custGeom>
                <a:solidFill>
                  <a:srgbClr val="D0D4CF"/>
                </a:solidFill>
                <a:ln w="4687"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317C671D-74C2-F316-E8AA-7589F7E4A247}"/>
                    </a:ext>
                  </a:extLst>
                </p:cNvPr>
                <p:cNvSpPr/>
                <p:nvPr/>
              </p:nvSpPr>
              <p:spPr>
                <a:xfrm>
                  <a:off x="9627570" y="4502595"/>
                  <a:ext cx="68116" cy="142280"/>
                </a:xfrm>
                <a:custGeom>
                  <a:avLst/>
                  <a:gdLst>
                    <a:gd name="connsiteX0" fmla="*/ 1828 w 68116"/>
                    <a:gd name="connsiteY0" fmla="*/ 0 h 142280"/>
                    <a:gd name="connsiteX1" fmla="*/ 68117 w 68116"/>
                    <a:gd name="connsiteY1" fmla="*/ 142280 h 142280"/>
                    <a:gd name="connsiteX2" fmla="*/ 0 w 68116"/>
                    <a:gd name="connsiteY2" fmla="*/ 10829 h 142280"/>
                    <a:gd name="connsiteX3" fmla="*/ 1828 w 68116"/>
                    <a:gd name="connsiteY3" fmla="*/ 0 h 142280"/>
                  </a:gdLst>
                  <a:ahLst/>
                  <a:cxnLst>
                    <a:cxn ang="0">
                      <a:pos x="connsiteX0" y="connsiteY0"/>
                    </a:cxn>
                    <a:cxn ang="0">
                      <a:pos x="connsiteX1" y="connsiteY1"/>
                    </a:cxn>
                    <a:cxn ang="0">
                      <a:pos x="connsiteX2" y="connsiteY2"/>
                    </a:cxn>
                    <a:cxn ang="0">
                      <a:pos x="connsiteX3" y="connsiteY3"/>
                    </a:cxn>
                  </a:cxnLst>
                  <a:rect l="l" t="t" r="r" b="b"/>
                  <a:pathLst>
                    <a:path w="68116" h="142280">
                      <a:moveTo>
                        <a:pt x="1828" y="0"/>
                      </a:moveTo>
                      <a:cubicBezTo>
                        <a:pt x="1828" y="0"/>
                        <a:pt x="65538" y="73086"/>
                        <a:pt x="68117" y="142280"/>
                      </a:cubicBezTo>
                      <a:cubicBezTo>
                        <a:pt x="58741" y="115653"/>
                        <a:pt x="20159" y="24049"/>
                        <a:pt x="0" y="10829"/>
                      </a:cubicBezTo>
                      <a:cubicBezTo>
                        <a:pt x="4735" y="5251"/>
                        <a:pt x="1828" y="0"/>
                        <a:pt x="1828" y="0"/>
                      </a:cubicBezTo>
                      <a:close/>
                    </a:path>
                  </a:pathLst>
                </a:custGeom>
                <a:solidFill>
                  <a:srgbClr val="0F4775"/>
                </a:solidFill>
                <a:ln w="4687"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E5B75B88-F39B-1566-A940-71B03190BA6B}"/>
                    </a:ext>
                  </a:extLst>
                </p:cNvPr>
                <p:cNvSpPr/>
                <p:nvPr/>
              </p:nvSpPr>
              <p:spPr>
                <a:xfrm>
                  <a:off x="9695687" y="4501892"/>
                  <a:ext cx="20423" cy="142983"/>
                </a:xfrm>
                <a:custGeom>
                  <a:avLst/>
                  <a:gdLst>
                    <a:gd name="connsiteX0" fmla="*/ 14954 w 20423"/>
                    <a:gd name="connsiteY0" fmla="*/ 0 h 142983"/>
                    <a:gd name="connsiteX1" fmla="*/ 0 w 20423"/>
                    <a:gd name="connsiteY1" fmla="*/ 142984 h 142983"/>
                    <a:gd name="connsiteX2" fmla="*/ 20393 w 20423"/>
                    <a:gd name="connsiteY2" fmla="*/ 5438 h 142983"/>
                    <a:gd name="connsiteX3" fmla="*/ 14954 w 20423"/>
                    <a:gd name="connsiteY3" fmla="*/ 0 h 142983"/>
                  </a:gdLst>
                  <a:ahLst/>
                  <a:cxnLst>
                    <a:cxn ang="0">
                      <a:pos x="connsiteX0" y="connsiteY0"/>
                    </a:cxn>
                    <a:cxn ang="0">
                      <a:pos x="connsiteX1" y="connsiteY1"/>
                    </a:cxn>
                    <a:cxn ang="0">
                      <a:pos x="connsiteX2" y="connsiteY2"/>
                    </a:cxn>
                    <a:cxn ang="0">
                      <a:pos x="connsiteX3" y="connsiteY3"/>
                    </a:cxn>
                  </a:cxnLst>
                  <a:rect l="l" t="t" r="r" b="b"/>
                  <a:pathLst>
                    <a:path w="20423" h="142983">
                      <a:moveTo>
                        <a:pt x="14954" y="0"/>
                      </a:moveTo>
                      <a:cubicBezTo>
                        <a:pt x="14954" y="0"/>
                        <a:pt x="6235" y="97463"/>
                        <a:pt x="0" y="142984"/>
                      </a:cubicBezTo>
                      <a:cubicBezTo>
                        <a:pt x="15048" y="118888"/>
                        <a:pt x="20908" y="42661"/>
                        <a:pt x="20393" y="5438"/>
                      </a:cubicBezTo>
                      <a:cubicBezTo>
                        <a:pt x="20205" y="4969"/>
                        <a:pt x="14954" y="0"/>
                        <a:pt x="14954" y="0"/>
                      </a:cubicBezTo>
                      <a:close/>
                    </a:path>
                  </a:pathLst>
                </a:custGeom>
                <a:solidFill>
                  <a:srgbClr val="0F4775"/>
                </a:solidFill>
                <a:ln w="4687"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77498650-C714-CC68-17A4-00C92F912A37}"/>
                    </a:ext>
                  </a:extLst>
                </p:cNvPr>
                <p:cNvSpPr/>
                <p:nvPr/>
              </p:nvSpPr>
              <p:spPr>
                <a:xfrm>
                  <a:off x="9715282" y="4716414"/>
                  <a:ext cx="12471" cy="14533"/>
                </a:xfrm>
                <a:custGeom>
                  <a:avLst/>
                  <a:gdLst>
                    <a:gd name="connsiteX0" fmla="*/ 12471 w 12471"/>
                    <a:gd name="connsiteY0" fmla="*/ 7361 h 14533"/>
                    <a:gd name="connsiteX1" fmla="*/ 6095 w 12471"/>
                    <a:gd name="connsiteY1" fmla="*/ 14533 h 14533"/>
                    <a:gd name="connsiteX2" fmla="*/ 1 w 12471"/>
                    <a:gd name="connsiteY2" fmla="*/ 7173 h 14533"/>
                    <a:gd name="connsiteX3" fmla="*/ 6330 w 12471"/>
                    <a:gd name="connsiteY3" fmla="*/ 1 h 14533"/>
                    <a:gd name="connsiteX4" fmla="*/ 12471 w 12471"/>
                    <a:gd name="connsiteY4" fmla="*/ 7361 h 1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1" h="14533">
                      <a:moveTo>
                        <a:pt x="12471" y="7361"/>
                      </a:moveTo>
                      <a:cubicBezTo>
                        <a:pt x="12424" y="11392"/>
                        <a:pt x="9564" y="14580"/>
                        <a:pt x="6095" y="14533"/>
                      </a:cubicBezTo>
                      <a:cubicBezTo>
                        <a:pt x="2626" y="14440"/>
                        <a:pt x="-46" y="11158"/>
                        <a:pt x="1" y="7173"/>
                      </a:cubicBezTo>
                      <a:cubicBezTo>
                        <a:pt x="48" y="3142"/>
                        <a:pt x="2908" y="-46"/>
                        <a:pt x="6330" y="1"/>
                      </a:cubicBezTo>
                      <a:cubicBezTo>
                        <a:pt x="9799" y="1"/>
                        <a:pt x="12518" y="3329"/>
                        <a:pt x="12471" y="7361"/>
                      </a:cubicBezTo>
                      <a:close/>
                    </a:path>
                  </a:pathLst>
                </a:custGeom>
                <a:solidFill>
                  <a:srgbClr val="1467A8"/>
                </a:solidFill>
                <a:ln w="4687"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08E94CE3-EA9A-255F-E447-A22A2C3C41AD}"/>
                    </a:ext>
                  </a:extLst>
                </p:cNvPr>
                <p:cNvSpPr/>
                <p:nvPr/>
              </p:nvSpPr>
              <p:spPr>
                <a:xfrm>
                  <a:off x="9718001" y="4758653"/>
                  <a:ext cx="12471" cy="14580"/>
                </a:xfrm>
                <a:custGeom>
                  <a:avLst/>
                  <a:gdLst>
                    <a:gd name="connsiteX0" fmla="*/ 12471 w 12471"/>
                    <a:gd name="connsiteY0" fmla="*/ 7408 h 14580"/>
                    <a:gd name="connsiteX1" fmla="*/ 6095 w 12471"/>
                    <a:gd name="connsiteY1" fmla="*/ 14580 h 14580"/>
                    <a:gd name="connsiteX2" fmla="*/ 1 w 12471"/>
                    <a:gd name="connsiteY2" fmla="*/ 7173 h 14580"/>
                    <a:gd name="connsiteX3" fmla="*/ 6376 w 12471"/>
                    <a:gd name="connsiteY3" fmla="*/ 1 h 14580"/>
                    <a:gd name="connsiteX4" fmla="*/ 12471 w 12471"/>
                    <a:gd name="connsiteY4" fmla="*/ 7408 h 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1" h="14580">
                      <a:moveTo>
                        <a:pt x="12471" y="7408"/>
                      </a:moveTo>
                      <a:cubicBezTo>
                        <a:pt x="12377" y="11439"/>
                        <a:pt x="9564" y="14627"/>
                        <a:pt x="6095" y="14580"/>
                      </a:cubicBezTo>
                      <a:cubicBezTo>
                        <a:pt x="2672" y="14533"/>
                        <a:pt x="-46" y="11205"/>
                        <a:pt x="1" y="7173"/>
                      </a:cubicBezTo>
                      <a:cubicBezTo>
                        <a:pt x="94" y="3188"/>
                        <a:pt x="2907" y="-46"/>
                        <a:pt x="6376" y="1"/>
                      </a:cubicBezTo>
                      <a:cubicBezTo>
                        <a:pt x="9798" y="47"/>
                        <a:pt x="12517" y="3376"/>
                        <a:pt x="12471" y="7408"/>
                      </a:cubicBezTo>
                      <a:close/>
                    </a:path>
                  </a:pathLst>
                </a:custGeom>
                <a:solidFill>
                  <a:srgbClr val="1467A8"/>
                </a:solidFill>
                <a:ln w="4687"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E582368A-970C-3F1B-F48A-BC7F75DE6EC0}"/>
                    </a:ext>
                  </a:extLst>
                </p:cNvPr>
                <p:cNvSpPr/>
                <p:nvPr/>
              </p:nvSpPr>
              <p:spPr>
                <a:xfrm>
                  <a:off x="9718610" y="4800938"/>
                  <a:ext cx="12426" cy="14533"/>
                </a:xfrm>
                <a:custGeom>
                  <a:avLst/>
                  <a:gdLst>
                    <a:gd name="connsiteX0" fmla="*/ 12424 w 12426"/>
                    <a:gd name="connsiteY0" fmla="*/ 7361 h 14533"/>
                    <a:gd name="connsiteX1" fmla="*/ 6095 w 12426"/>
                    <a:gd name="connsiteY1" fmla="*/ 14533 h 14533"/>
                    <a:gd name="connsiteX2" fmla="*/ 1 w 12426"/>
                    <a:gd name="connsiteY2" fmla="*/ 7173 h 14533"/>
                    <a:gd name="connsiteX3" fmla="*/ 6376 w 12426"/>
                    <a:gd name="connsiteY3" fmla="*/ 1 h 14533"/>
                    <a:gd name="connsiteX4" fmla="*/ 12424 w 12426"/>
                    <a:gd name="connsiteY4" fmla="*/ 7361 h 1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6" h="14533">
                      <a:moveTo>
                        <a:pt x="12424" y="7361"/>
                      </a:moveTo>
                      <a:cubicBezTo>
                        <a:pt x="12377" y="11345"/>
                        <a:pt x="9517" y="14580"/>
                        <a:pt x="6095" y="14533"/>
                      </a:cubicBezTo>
                      <a:cubicBezTo>
                        <a:pt x="2672" y="14486"/>
                        <a:pt x="-46" y="11158"/>
                        <a:pt x="1" y="7173"/>
                      </a:cubicBezTo>
                      <a:cubicBezTo>
                        <a:pt x="94" y="3141"/>
                        <a:pt x="2907" y="-46"/>
                        <a:pt x="6376" y="1"/>
                      </a:cubicBezTo>
                      <a:cubicBezTo>
                        <a:pt x="9798" y="47"/>
                        <a:pt x="12517" y="3329"/>
                        <a:pt x="12424" y="7361"/>
                      </a:cubicBezTo>
                      <a:close/>
                    </a:path>
                  </a:pathLst>
                </a:custGeom>
                <a:solidFill>
                  <a:srgbClr val="1467A8"/>
                </a:solidFill>
                <a:ln w="4687"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E91A1E34-C93D-B9C5-185B-9EDAF7549F0E}"/>
                    </a:ext>
                  </a:extLst>
                </p:cNvPr>
                <p:cNvSpPr/>
                <p:nvPr/>
              </p:nvSpPr>
              <p:spPr>
                <a:xfrm>
                  <a:off x="9661652" y="4560070"/>
                  <a:ext cx="34037" cy="84102"/>
                </a:xfrm>
                <a:custGeom>
                  <a:avLst/>
                  <a:gdLst>
                    <a:gd name="connsiteX0" fmla="*/ 7360 w 34037"/>
                    <a:gd name="connsiteY0" fmla="*/ 0 h 84102"/>
                    <a:gd name="connsiteX1" fmla="*/ 0 w 34037"/>
                    <a:gd name="connsiteY1" fmla="*/ 19502 h 84102"/>
                    <a:gd name="connsiteX2" fmla="*/ 34035 w 34037"/>
                    <a:gd name="connsiteY2" fmla="*/ 84102 h 84102"/>
                    <a:gd name="connsiteX3" fmla="*/ 7360 w 34037"/>
                    <a:gd name="connsiteY3" fmla="*/ 0 h 84102"/>
                  </a:gdLst>
                  <a:ahLst/>
                  <a:cxnLst>
                    <a:cxn ang="0">
                      <a:pos x="connsiteX0" y="connsiteY0"/>
                    </a:cxn>
                    <a:cxn ang="0">
                      <a:pos x="connsiteX1" y="connsiteY1"/>
                    </a:cxn>
                    <a:cxn ang="0">
                      <a:pos x="connsiteX2" y="connsiteY2"/>
                    </a:cxn>
                    <a:cxn ang="0">
                      <a:pos x="connsiteX3" y="connsiteY3"/>
                    </a:cxn>
                  </a:cxnLst>
                  <a:rect l="l" t="t" r="r" b="b"/>
                  <a:pathLst>
                    <a:path w="34037" h="84102">
                      <a:moveTo>
                        <a:pt x="7360" y="0"/>
                      </a:moveTo>
                      <a:lnTo>
                        <a:pt x="0" y="19502"/>
                      </a:lnTo>
                      <a:cubicBezTo>
                        <a:pt x="0" y="19502"/>
                        <a:pt x="28128" y="57381"/>
                        <a:pt x="34035" y="84102"/>
                      </a:cubicBezTo>
                      <a:cubicBezTo>
                        <a:pt x="34269" y="55506"/>
                        <a:pt x="19830" y="18752"/>
                        <a:pt x="7360" y="0"/>
                      </a:cubicBezTo>
                      <a:close/>
                    </a:path>
                  </a:pathLst>
                </a:custGeom>
                <a:solidFill>
                  <a:srgbClr val="1177A7"/>
                </a:solidFill>
                <a:ln w="4687"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668CEA5A-2273-CEDD-CE6A-18F8BBCAE172}"/>
                    </a:ext>
                  </a:extLst>
                </p:cNvPr>
                <p:cNvSpPr/>
                <p:nvPr/>
              </p:nvSpPr>
              <p:spPr>
                <a:xfrm>
                  <a:off x="9695687" y="4557304"/>
                  <a:ext cx="20204" cy="86915"/>
                </a:xfrm>
                <a:custGeom>
                  <a:avLst/>
                  <a:gdLst>
                    <a:gd name="connsiteX0" fmla="*/ 0 w 20204"/>
                    <a:gd name="connsiteY0" fmla="*/ 86915 h 86915"/>
                    <a:gd name="connsiteX1" fmla="*/ 10219 w 20204"/>
                    <a:gd name="connsiteY1" fmla="*/ 0 h 86915"/>
                    <a:gd name="connsiteX2" fmla="*/ 20205 w 20204"/>
                    <a:gd name="connsiteY2" fmla="*/ 30847 h 86915"/>
                    <a:gd name="connsiteX3" fmla="*/ 0 w 20204"/>
                    <a:gd name="connsiteY3" fmla="*/ 86915 h 86915"/>
                  </a:gdLst>
                  <a:ahLst/>
                  <a:cxnLst>
                    <a:cxn ang="0">
                      <a:pos x="connsiteX0" y="connsiteY0"/>
                    </a:cxn>
                    <a:cxn ang="0">
                      <a:pos x="connsiteX1" y="connsiteY1"/>
                    </a:cxn>
                    <a:cxn ang="0">
                      <a:pos x="connsiteX2" y="connsiteY2"/>
                    </a:cxn>
                    <a:cxn ang="0">
                      <a:pos x="connsiteX3" y="connsiteY3"/>
                    </a:cxn>
                  </a:cxnLst>
                  <a:rect l="l" t="t" r="r" b="b"/>
                  <a:pathLst>
                    <a:path w="20204" h="86915">
                      <a:moveTo>
                        <a:pt x="0" y="86915"/>
                      </a:moveTo>
                      <a:lnTo>
                        <a:pt x="10219" y="0"/>
                      </a:lnTo>
                      <a:cubicBezTo>
                        <a:pt x="10219" y="0"/>
                        <a:pt x="18752" y="24284"/>
                        <a:pt x="20205" y="30847"/>
                      </a:cubicBezTo>
                      <a:cubicBezTo>
                        <a:pt x="17345" y="40832"/>
                        <a:pt x="0" y="86915"/>
                        <a:pt x="0" y="86915"/>
                      </a:cubicBezTo>
                      <a:close/>
                    </a:path>
                  </a:pathLst>
                </a:custGeom>
                <a:solidFill>
                  <a:srgbClr val="1177A7"/>
                </a:solidFill>
                <a:ln w="4687"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155CFC35-F358-AD70-DF3D-4A1F9CDA2D88}"/>
                    </a:ext>
                  </a:extLst>
                </p:cNvPr>
                <p:cNvSpPr/>
                <p:nvPr/>
              </p:nvSpPr>
              <p:spPr>
                <a:xfrm>
                  <a:off x="9610365" y="4489609"/>
                  <a:ext cx="58647" cy="71163"/>
                </a:xfrm>
                <a:custGeom>
                  <a:avLst/>
                  <a:gdLst>
                    <a:gd name="connsiteX0" fmla="*/ 17206 w 58647"/>
                    <a:gd name="connsiteY0" fmla="*/ 0 h 71163"/>
                    <a:gd name="connsiteX1" fmla="*/ 1 w 58647"/>
                    <a:gd name="connsiteY1" fmla="*/ 15986 h 71163"/>
                    <a:gd name="connsiteX2" fmla="*/ 17815 w 58647"/>
                    <a:gd name="connsiteY2" fmla="*/ 55600 h 71163"/>
                    <a:gd name="connsiteX3" fmla="*/ 31879 w 58647"/>
                    <a:gd name="connsiteY3" fmla="*/ 44114 h 71163"/>
                    <a:gd name="connsiteX4" fmla="*/ 58647 w 58647"/>
                    <a:gd name="connsiteY4" fmla="*/ 71164 h 71163"/>
                    <a:gd name="connsiteX5" fmla="*/ 17206 w 58647"/>
                    <a:gd name="connsiteY5" fmla="*/ 0 h 7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47" h="71163">
                      <a:moveTo>
                        <a:pt x="17206" y="0"/>
                      </a:moveTo>
                      <a:lnTo>
                        <a:pt x="1" y="15986"/>
                      </a:lnTo>
                      <a:cubicBezTo>
                        <a:pt x="1" y="15986"/>
                        <a:pt x="-468" y="40364"/>
                        <a:pt x="17815" y="55600"/>
                      </a:cubicBezTo>
                      <a:cubicBezTo>
                        <a:pt x="17815" y="55600"/>
                        <a:pt x="29582" y="44442"/>
                        <a:pt x="31879" y="44114"/>
                      </a:cubicBezTo>
                      <a:cubicBezTo>
                        <a:pt x="36614" y="43364"/>
                        <a:pt x="51756" y="64366"/>
                        <a:pt x="58647" y="71164"/>
                      </a:cubicBezTo>
                      <a:cubicBezTo>
                        <a:pt x="48990" y="46880"/>
                        <a:pt x="17206" y="0"/>
                        <a:pt x="17206" y="0"/>
                      </a:cubicBezTo>
                      <a:close/>
                    </a:path>
                  </a:pathLst>
                </a:custGeom>
                <a:solidFill>
                  <a:srgbClr val="1177A7"/>
                </a:solidFill>
                <a:ln w="4687"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0F18D472-8064-4F48-CBA3-B725D9033918}"/>
                    </a:ext>
                  </a:extLst>
                </p:cNvPr>
                <p:cNvSpPr/>
                <p:nvPr/>
              </p:nvSpPr>
              <p:spPr>
                <a:xfrm>
                  <a:off x="9704828" y="4488766"/>
                  <a:ext cx="28031" cy="60943"/>
                </a:xfrm>
                <a:custGeom>
                  <a:avLst/>
                  <a:gdLst>
                    <a:gd name="connsiteX0" fmla="*/ 0 w 28031"/>
                    <a:gd name="connsiteY0" fmla="*/ 0 h 60943"/>
                    <a:gd name="connsiteX1" fmla="*/ 1360 w 28031"/>
                    <a:gd name="connsiteY1" fmla="*/ 60944 h 60943"/>
                    <a:gd name="connsiteX2" fmla="*/ 11814 w 28031"/>
                    <a:gd name="connsiteY2" fmla="*/ 40363 h 60943"/>
                    <a:gd name="connsiteX3" fmla="*/ 27988 w 28031"/>
                    <a:gd name="connsiteY3" fmla="*/ 46786 h 60943"/>
                    <a:gd name="connsiteX4" fmla="*/ 22643 w 28031"/>
                    <a:gd name="connsiteY4" fmla="*/ 15002 h 60943"/>
                    <a:gd name="connsiteX5" fmla="*/ 0 w 28031"/>
                    <a:gd name="connsiteY5" fmla="*/ 0 h 6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31" h="60943">
                      <a:moveTo>
                        <a:pt x="0" y="0"/>
                      </a:moveTo>
                      <a:cubicBezTo>
                        <a:pt x="0" y="0"/>
                        <a:pt x="3891" y="35675"/>
                        <a:pt x="1360" y="60944"/>
                      </a:cubicBezTo>
                      <a:cubicBezTo>
                        <a:pt x="3516" y="51005"/>
                        <a:pt x="8157" y="43223"/>
                        <a:pt x="11814" y="40363"/>
                      </a:cubicBezTo>
                      <a:cubicBezTo>
                        <a:pt x="16643" y="40926"/>
                        <a:pt x="25972" y="43364"/>
                        <a:pt x="27988" y="46786"/>
                      </a:cubicBezTo>
                      <a:cubicBezTo>
                        <a:pt x="28597" y="29112"/>
                        <a:pt x="22643" y="15002"/>
                        <a:pt x="22643" y="15002"/>
                      </a:cubicBezTo>
                      <a:cubicBezTo>
                        <a:pt x="22643" y="15002"/>
                        <a:pt x="9423" y="2391"/>
                        <a:pt x="0" y="0"/>
                      </a:cubicBezTo>
                      <a:close/>
                    </a:path>
                  </a:pathLst>
                </a:custGeom>
                <a:solidFill>
                  <a:srgbClr val="1177A7"/>
                </a:solidFill>
                <a:ln w="4687" cap="flat">
                  <a:noFill/>
                  <a:prstDash val="solid"/>
                  <a:miter/>
                </a:ln>
              </p:spPr>
              <p:txBody>
                <a:bodyPr rtlCol="0" anchor="ctr"/>
                <a:lstStyle/>
                <a:p>
                  <a:endParaRPr lang="en-US"/>
                </a:p>
              </p:txBody>
            </p:sp>
          </p:grpSp>
          <p:grpSp>
            <p:nvGrpSpPr>
              <p:cNvPr id="566" name="Graphic 2">
                <a:extLst>
                  <a:ext uri="{FF2B5EF4-FFF2-40B4-BE49-F238E27FC236}">
                    <a16:creationId xmlns:a16="http://schemas.microsoft.com/office/drawing/2014/main" id="{628F7858-9618-6D34-3D36-C4AFE79D977C}"/>
                  </a:ext>
                </a:extLst>
              </p:cNvPr>
              <p:cNvGrpSpPr/>
              <p:nvPr/>
            </p:nvGrpSpPr>
            <p:grpSpPr>
              <a:xfrm>
                <a:off x="9436678" y="4516197"/>
                <a:ext cx="175833" cy="261758"/>
                <a:chOff x="9436678" y="4516197"/>
                <a:chExt cx="175833" cy="261758"/>
              </a:xfrm>
            </p:grpSpPr>
            <p:sp>
              <p:nvSpPr>
                <p:cNvPr id="567" name="Freeform: Shape 566">
                  <a:extLst>
                    <a:ext uri="{FF2B5EF4-FFF2-40B4-BE49-F238E27FC236}">
                      <a16:creationId xmlns:a16="http://schemas.microsoft.com/office/drawing/2014/main" id="{CBAF3AEB-FE84-B180-8C2C-D393DB4FE557}"/>
                    </a:ext>
                  </a:extLst>
                </p:cNvPr>
                <p:cNvSpPr/>
                <p:nvPr/>
              </p:nvSpPr>
              <p:spPr>
                <a:xfrm>
                  <a:off x="9439910" y="4526381"/>
                  <a:ext cx="168398" cy="231287"/>
                </a:xfrm>
                <a:custGeom>
                  <a:avLst/>
                  <a:gdLst>
                    <a:gd name="connsiteX0" fmla="*/ 145937 w 168398"/>
                    <a:gd name="connsiteY0" fmla="*/ 93882 h 231287"/>
                    <a:gd name="connsiteX1" fmla="*/ 135296 w 168398"/>
                    <a:gd name="connsiteY1" fmla="*/ 4811 h 231287"/>
                    <a:gd name="connsiteX2" fmla="*/ 0 w 168398"/>
                    <a:gd name="connsiteY2" fmla="*/ 211410 h 231287"/>
                    <a:gd name="connsiteX3" fmla="*/ 60851 w 168398"/>
                    <a:gd name="connsiteY3" fmla="*/ 231287 h 231287"/>
                    <a:gd name="connsiteX4" fmla="*/ 145937 w 168398"/>
                    <a:gd name="connsiteY4" fmla="*/ 93882 h 231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398" h="231287">
                      <a:moveTo>
                        <a:pt x="145937" y="93882"/>
                      </a:moveTo>
                      <a:cubicBezTo>
                        <a:pt x="173362" y="57363"/>
                        <a:pt x="181941" y="-19989"/>
                        <a:pt x="135296" y="4811"/>
                      </a:cubicBezTo>
                      <a:cubicBezTo>
                        <a:pt x="49505" y="50472"/>
                        <a:pt x="0" y="211410"/>
                        <a:pt x="0" y="211410"/>
                      </a:cubicBezTo>
                      <a:lnTo>
                        <a:pt x="60851" y="231287"/>
                      </a:lnTo>
                      <a:cubicBezTo>
                        <a:pt x="60851" y="231287"/>
                        <a:pt x="124279" y="122807"/>
                        <a:pt x="145937" y="93882"/>
                      </a:cubicBezTo>
                      <a:close/>
                    </a:path>
                  </a:pathLst>
                </a:custGeom>
                <a:solidFill>
                  <a:srgbClr val="F9B181"/>
                </a:solidFill>
                <a:ln w="4687"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86084EE0-3B1E-BC93-C699-D07AF36450B5}"/>
                    </a:ext>
                  </a:extLst>
                </p:cNvPr>
                <p:cNvSpPr/>
                <p:nvPr/>
              </p:nvSpPr>
              <p:spPr>
                <a:xfrm>
                  <a:off x="9438797" y="4714223"/>
                  <a:ext cx="63732" cy="63733"/>
                </a:xfrm>
                <a:custGeom>
                  <a:avLst/>
                  <a:gdLst>
                    <a:gd name="connsiteX0" fmla="*/ 457 w 63732"/>
                    <a:gd name="connsiteY0" fmla="*/ 26522 h 63733"/>
                    <a:gd name="connsiteX1" fmla="*/ 26522 w 63732"/>
                    <a:gd name="connsiteY1" fmla="*/ 63276 h 63733"/>
                    <a:gd name="connsiteX2" fmla="*/ 63276 w 63732"/>
                    <a:gd name="connsiteY2" fmla="*/ 37211 h 63733"/>
                    <a:gd name="connsiteX3" fmla="*/ 37211 w 63732"/>
                    <a:gd name="connsiteY3" fmla="*/ 457 h 63733"/>
                    <a:gd name="connsiteX4" fmla="*/ 457 w 63732"/>
                    <a:gd name="connsiteY4" fmla="*/ 26522 h 6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32" h="63733">
                      <a:moveTo>
                        <a:pt x="457" y="26522"/>
                      </a:moveTo>
                      <a:cubicBezTo>
                        <a:pt x="-2497" y="43868"/>
                        <a:pt x="9177" y="60323"/>
                        <a:pt x="26522" y="63276"/>
                      </a:cubicBezTo>
                      <a:cubicBezTo>
                        <a:pt x="43867" y="66230"/>
                        <a:pt x="60322" y="54556"/>
                        <a:pt x="63276" y="37211"/>
                      </a:cubicBezTo>
                      <a:cubicBezTo>
                        <a:pt x="66229" y="19865"/>
                        <a:pt x="54556" y="3410"/>
                        <a:pt x="37211" y="457"/>
                      </a:cubicBezTo>
                      <a:cubicBezTo>
                        <a:pt x="19865" y="-2497"/>
                        <a:pt x="3410" y="9177"/>
                        <a:pt x="457" y="26522"/>
                      </a:cubicBezTo>
                      <a:close/>
                    </a:path>
                  </a:pathLst>
                </a:custGeom>
                <a:solidFill>
                  <a:srgbClr val="F9B181"/>
                </a:solidFill>
                <a:ln w="4687"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730FEDE1-892E-D80F-FEBE-6CCD3D61E594}"/>
                    </a:ext>
                  </a:extLst>
                </p:cNvPr>
                <p:cNvSpPr/>
                <p:nvPr/>
              </p:nvSpPr>
              <p:spPr>
                <a:xfrm>
                  <a:off x="9444411" y="4516197"/>
                  <a:ext cx="168100" cy="230735"/>
                </a:xfrm>
                <a:custGeom>
                  <a:avLst/>
                  <a:gdLst>
                    <a:gd name="connsiteX0" fmla="*/ 146734 w 168100"/>
                    <a:gd name="connsiteY0" fmla="*/ 113630 h 230735"/>
                    <a:gd name="connsiteX1" fmla="*/ 132436 w 168100"/>
                    <a:gd name="connsiteY1" fmla="*/ 2993 h 230735"/>
                    <a:gd name="connsiteX2" fmla="*/ 0 w 168100"/>
                    <a:gd name="connsiteY2" fmla="*/ 191075 h 230735"/>
                    <a:gd name="connsiteX3" fmla="*/ 66898 w 168100"/>
                    <a:gd name="connsiteY3" fmla="*/ 230736 h 230735"/>
                    <a:gd name="connsiteX4" fmla="*/ 146734 w 168100"/>
                    <a:gd name="connsiteY4" fmla="*/ 113630 h 23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0" h="230735">
                      <a:moveTo>
                        <a:pt x="146734" y="113630"/>
                      </a:moveTo>
                      <a:cubicBezTo>
                        <a:pt x="174159" y="77110"/>
                        <a:pt x="180862" y="-18009"/>
                        <a:pt x="132436" y="2993"/>
                      </a:cubicBezTo>
                      <a:cubicBezTo>
                        <a:pt x="57475" y="35528"/>
                        <a:pt x="0" y="191075"/>
                        <a:pt x="0" y="191075"/>
                      </a:cubicBezTo>
                      <a:lnTo>
                        <a:pt x="66898" y="230736"/>
                      </a:lnTo>
                      <a:cubicBezTo>
                        <a:pt x="66898" y="230736"/>
                        <a:pt x="125075" y="142602"/>
                        <a:pt x="146734" y="113630"/>
                      </a:cubicBezTo>
                      <a:close/>
                    </a:path>
                  </a:pathLst>
                </a:custGeom>
                <a:solidFill>
                  <a:srgbClr val="094B7D"/>
                </a:solidFill>
                <a:ln w="4687"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0AA9BEBE-2104-81B7-0776-59DF159B2F75}"/>
                    </a:ext>
                  </a:extLst>
                </p:cNvPr>
                <p:cNvSpPr/>
                <p:nvPr/>
              </p:nvSpPr>
              <p:spPr>
                <a:xfrm>
                  <a:off x="9436678" y="4691863"/>
                  <a:ext cx="88788" cy="64626"/>
                </a:xfrm>
                <a:custGeom>
                  <a:avLst/>
                  <a:gdLst>
                    <a:gd name="connsiteX0" fmla="*/ 1170 w 88788"/>
                    <a:gd name="connsiteY0" fmla="*/ 28161 h 64626"/>
                    <a:gd name="connsiteX1" fmla="*/ 3514 w 88788"/>
                    <a:gd name="connsiteY1" fmla="*/ 17754 h 64626"/>
                    <a:gd name="connsiteX2" fmla="*/ 7686 w 88788"/>
                    <a:gd name="connsiteY2" fmla="*/ 127 h 64626"/>
                    <a:gd name="connsiteX3" fmla="*/ 55222 w 88788"/>
                    <a:gd name="connsiteY3" fmla="*/ 15082 h 64626"/>
                    <a:gd name="connsiteX4" fmla="*/ 88695 w 88788"/>
                    <a:gd name="connsiteY4" fmla="*/ 44006 h 64626"/>
                    <a:gd name="connsiteX5" fmla="*/ 78803 w 88788"/>
                    <a:gd name="connsiteY5" fmla="*/ 56148 h 64626"/>
                    <a:gd name="connsiteX6" fmla="*/ 70364 w 88788"/>
                    <a:gd name="connsiteY6" fmla="*/ 64446 h 64626"/>
                    <a:gd name="connsiteX7" fmla="*/ 1170 w 88788"/>
                    <a:gd name="connsiteY7" fmla="*/ 28161 h 6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88" h="64626">
                      <a:moveTo>
                        <a:pt x="1170" y="28161"/>
                      </a:moveTo>
                      <a:cubicBezTo>
                        <a:pt x="-1924" y="25301"/>
                        <a:pt x="1920" y="18738"/>
                        <a:pt x="3514" y="17754"/>
                      </a:cubicBezTo>
                      <a:cubicBezTo>
                        <a:pt x="5108" y="16769"/>
                        <a:pt x="1076" y="1252"/>
                        <a:pt x="7686" y="127"/>
                      </a:cubicBezTo>
                      <a:cubicBezTo>
                        <a:pt x="14249" y="-998"/>
                        <a:pt x="39189" y="5471"/>
                        <a:pt x="55222" y="15082"/>
                      </a:cubicBezTo>
                      <a:cubicBezTo>
                        <a:pt x="71255" y="24739"/>
                        <a:pt x="90288" y="41334"/>
                        <a:pt x="88695" y="44006"/>
                      </a:cubicBezTo>
                      <a:cubicBezTo>
                        <a:pt x="87100" y="46679"/>
                        <a:pt x="79178" y="54695"/>
                        <a:pt x="78803" y="56148"/>
                      </a:cubicBezTo>
                      <a:cubicBezTo>
                        <a:pt x="78381" y="57648"/>
                        <a:pt x="75943" y="65946"/>
                        <a:pt x="70364" y="64446"/>
                      </a:cubicBezTo>
                      <a:cubicBezTo>
                        <a:pt x="64785" y="62993"/>
                        <a:pt x="11530" y="37584"/>
                        <a:pt x="1170" y="28161"/>
                      </a:cubicBezTo>
                      <a:close/>
                    </a:path>
                  </a:pathLst>
                </a:custGeom>
                <a:solidFill>
                  <a:srgbClr val="1177A7"/>
                </a:solidFill>
                <a:ln w="4687" cap="flat">
                  <a:noFill/>
                  <a:prstDash val="solid"/>
                  <a:miter/>
                </a:ln>
              </p:spPr>
              <p:txBody>
                <a:bodyPr rtlCol="0" anchor="ctr"/>
                <a:lstStyle/>
                <a:p>
                  <a:endParaRPr lang="en-US"/>
                </a:p>
              </p:txBody>
            </p:sp>
          </p:grpSp>
          <p:grpSp>
            <p:nvGrpSpPr>
              <p:cNvPr id="571" name="Graphic 2">
                <a:extLst>
                  <a:ext uri="{FF2B5EF4-FFF2-40B4-BE49-F238E27FC236}">
                    <a16:creationId xmlns:a16="http://schemas.microsoft.com/office/drawing/2014/main" id="{545F29BC-8EFE-7FF0-ECE4-27B0DDF04662}"/>
                  </a:ext>
                </a:extLst>
              </p:cNvPr>
              <p:cNvGrpSpPr/>
              <p:nvPr/>
            </p:nvGrpSpPr>
            <p:grpSpPr>
              <a:xfrm>
                <a:off x="9438822" y="4714248"/>
                <a:ext cx="233414" cy="70350"/>
                <a:chOff x="9438822" y="4714248"/>
                <a:chExt cx="233414" cy="70350"/>
              </a:xfrm>
              <a:solidFill>
                <a:srgbClr val="F9B181"/>
              </a:solidFill>
            </p:grpSpPr>
            <p:sp>
              <p:nvSpPr>
                <p:cNvPr id="572" name="Freeform: Shape 571">
                  <a:extLst>
                    <a:ext uri="{FF2B5EF4-FFF2-40B4-BE49-F238E27FC236}">
                      <a16:creationId xmlns:a16="http://schemas.microsoft.com/office/drawing/2014/main" id="{D9EC2676-6C51-608C-FA66-FA5621B3B198}"/>
                    </a:ext>
                  </a:extLst>
                </p:cNvPr>
                <p:cNvSpPr/>
                <p:nvPr/>
              </p:nvSpPr>
              <p:spPr>
                <a:xfrm>
                  <a:off x="9469819" y="4714258"/>
                  <a:ext cx="202416" cy="70340"/>
                </a:xfrm>
                <a:custGeom>
                  <a:avLst/>
                  <a:gdLst>
                    <a:gd name="connsiteX0" fmla="*/ 193052 w 202416"/>
                    <a:gd name="connsiteY0" fmla="*/ 39567 h 70340"/>
                    <a:gd name="connsiteX1" fmla="*/ 190895 w 202416"/>
                    <a:gd name="connsiteY1" fmla="*/ 8485 h 70340"/>
                    <a:gd name="connsiteX2" fmla="*/ 844 w 202416"/>
                    <a:gd name="connsiteY2" fmla="*/ 0 h 70340"/>
                    <a:gd name="connsiteX3" fmla="*/ 0 w 202416"/>
                    <a:gd name="connsiteY3" fmla="*/ 63569 h 70340"/>
                    <a:gd name="connsiteX4" fmla="*/ 193052 w 202416"/>
                    <a:gd name="connsiteY4" fmla="*/ 39567 h 7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16" h="70340">
                      <a:moveTo>
                        <a:pt x="193052" y="39567"/>
                      </a:moveTo>
                      <a:cubicBezTo>
                        <a:pt x="206741" y="36519"/>
                        <a:pt x="204912" y="9704"/>
                        <a:pt x="190895" y="8485"/>
                      </a:cubicBezTo>
                      <a:cubicBezTo>
                        <a:pt x="112512" y="7219"/>
                        <a:pt x="62023" y="2250"/>
                        <a:pt x="844" y="0"/>
                      </a:cubicBezTo>
                      <a:lnTo>
                        <a:pt x="0" y="63569"/>
                      </a:lnTo>
                      <a:cubicBezTo>
                        <a:pt x="91931" y="82696"/>
                        <a:pt x="114199" y="57006"/>
                        <a:pt x="193052" y="39567"/>
                      </a:cubicBezTo>
                      <a:close/>
                    </a:path>
                  </a:pathLst>
                </a:custGeom>
                <a:solidFill>
                  <a:srgbClr val="F9B181"/>
                </a:solidFill>
                <a:ln w="4687"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01403FF1-9FB5-AB03-B661-258D8CF81D7F}"/>
                    </a:ext>
                  </a:extLst>
                </p:cNvPr>
                <p:cNvSpPr/>
                <p:nvPr/>
              </p:nvSpPr>
              <p:spPr>
                <a:xfrm>
                  <a:off x="9438822" y="4714248"/>
                  <a:ext cx="63729" cy="63729"/>
                </a:xfrm>
                <a:custGeom>
                  <a:avLst/>
                  <a:gdLst>
                    <a:gd name="connsiteX0" fmla="*/ 34420 w 63729"/>
                    <a:gd name="connsiteY0" fmla="*/ 63626 h 63729"/>
                    <a:gd name="connsiteX1" fmla="*/ 63626 w 63729"/>
                    <a:gd name="connsiteY1" fmla="*/ 29310 h 63729"/>
                    <a:gd name="connsiteX2" fmla="*/ 29310 w 63729"/>
                    <a:gd name="connsiteY2" fmla="*/ 104 h 63729"/>
                    <a:gd name="connsiteX3" fmla="*/ 104 w 63729"/>
                    <a:gd name="connsiteY3" fmla="*/ 34420 h 63729"/>
                    <a:gd name="connsiteX4" fmla="*/ 34420 w 63729"/>
                    <a:gd name="connsiteY4" fmla="*/ 63626 h 63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29" h="63729">
                      <a:moveTo>
                        <a:pt x="34420" y="63626"/>
                      </a:moveTo>
                      <a:cubicBezTo>
                        <a:pt x="51953" y="62219"/>
                        <a:pt x="65032" y="46843"/>
                        <a:pt x="63626" y="29310"/>
                      </a:cubicBezTo>
                      <a:cubicBezTo>
                        <a:pt x="62220" y="11777"/>
                        <a:pt x="46843" y="-1303"/>
                        <a:pt x="29310" y="104"/>
                      </a:cubicBezTo>
                      <a:cubicBezTo>
                        <a:pt x="11730" y="1510"/>
                        <a:pt x="-1303" y="16887"/>
                        <a:pt x="104" y="34420"/>
                      </a:cubicBezTo>
                      <a:cubicBezTo>
                        <a:pt x="1511" y="51953"/>
                        <a:pt x="16887" y="65032"/>
                        <a:pt x="34420" y="63626"/>
                      </a:cubicBezTo>
                      <a:close/>
                    </a:path>
                  </a:pathLst>
                </a:custGeom>
                <a:solidFill>
                  <a:srgbClr val="F9B181"/>
                </a:solidFill>
                <a:ln w="4687" cap="flat">
                  <a:noFill/>
                  <a:prstDash val="solid"/>
                  <a:miter/>
                </a:ln>
              </p:spPr>
              <p:txBody>
                <a:bodyPr rtlCol="0" anchor="ctr"/>
                <a:lstStyle/>
                <a:p>
                  <a:endParaRPr lang="en-US"/>
                </a:p>
              </p:txBody>
            </p:sp>
          </p:grpSp>
          <p:grpSp>
            <p:nvGrpSpPr>
              <p:cNvPr id="574" name="Graphic 2">
                <a:extLst>
                  <a:ext uri="{FF2B5EF4-FFF2-40B4-BE49-F238E27FC236}">
                    <a16:creationId xmlns:a16="http://schemas.microsoft.com/office/drawing/2014/main" id="{4CF3910D-B357-FF5C-5478-D659536B6CA1}"/>
                  </a:ext>
                </a:extLst>
              </p:cNvPr>
              <p:cNvGrpSpPr/>
              <p:nvPr/>
            </p:nvGrpSpPr>
            <p:grpSpPr>
              <a:xfrm>
                <a:off x="9643023" y="4666313"/>
                <a:ext cx="74004" cy="103694"/>
                <a:chOff x="9643023" y="4666313"/>
                <a:chExt cx="74004" cy="103694"/>
              </a:xfrm>
            </p:grpSpPr>
            <p:sp>
              <p:nvSpPr>
                <p:cNvPr id="575" name="Freeform: Shape 574">
                  <a:extLst>
                    <a:ext uri="{FF2B5EF4-FFF2-40B4-BE49-F238E27FC236}">
                      <a16:creationId xmlns:a16="http://schemas.microsoft.com/office/drawing/2014/main" id="{650F80FB-4E40-604C-08FB-0479AE3D804D}"/>
                    </a:ext>
                  </a:extLst>
                </p:cNvPr>
                <p:cNvSpPr/>
                <p:nvPr/>
              </p:nvSpPr>
              <p:spPr>
                <a:xfrm>
                  <a:off x="9646355" y="4666313"/>
                  <a:ext cx="47344" cy="69036"/>
                </a:xfrm>
                <a:custGeom>
                  <a:avLst/>
                  <a:gdLst>
                    <a:gd name="connsiteX0" fmla="*/ 18204 w 47344"/>
                    <a:gd name="connsiteY0" fmla="*/ 34678 h 69036"/>
                    <a:gd name="connsiteX1" fmla="*/ 36862 w 47344"/>
                    <a:gd name="connsiteY1" fmla="*/ 1346 h 69036"/>
                    <a:gd name="connsiteX2" fmla="*/ 46754 w 47344"/>
                    <a:gd name="connsiteY2" fmla="*/ 13066 h 69036"/>
                    <a:gd name="connsiteX3" fmla="*/ 41503 w 47344"/>
                    <a:gd name="connsiteY3" fmla="*/ 25911 h 69036"/>
                    <a:gd name="connsiteX4" fmla="*/ 36675 w 47344"/>
                    <a:gd name="connsiteY4" fmla="*/ 38006 h 69036"/>
                    <a:gd name="connsiteX5" fmla="*/ 45722 w 47344"/>
                    <a:gd name="connsiteY5" fmla="*/ 57321 h 69036"/>
                    <a:gd name="connsiteX6" fmla="*/ 27861 w 47344"/>
                    <a:gd name="connsiteY6" fmla="*/ 66931 h 69036"/>
                    <a:gd name="connsiteX7" fmla="*/ 15 w 47344"/>
                    <a:gd name="connsiteY7" fmla="*/ 66181 h 69036"/>
                    <a:gd name="connsiteX8" fmla="*/ 18204 w 47344"/>
                    <a:gd name="connsiteY8" fmla="*/ 34678 h 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44" h="69036">
                      <a:moveTo>
                        <a:pt x="18204" y="34678"/>
                      </a:moveTo>
                      <a:cubicBezTo>
                        <a:pt x="24955" y="24645"/>
                        <a:pt x="32877" y="7300"/>
                        <a:pt x="36862" y="1346"/>
                      </a:cubicBezTo>
                      <a:cubicBezTo>
                        <a:pt x="39628" y="-2779"/>
                        <a:pt x="49895" y="2987"/>
                        <a:pt x="46754" y="13066"/>
                      </a:cubicBezTo>
                      <a:cubicBezTo>
                        <a:pt x="44550" y="20426"/>
                        <a:pt x="41503" y="25911"/>
                        <a:pt x="41503" y="25911"/>
                      </a:cubicBezTo>
                      <a:lnTo>
                        <a:pt x="36675" y="38006"/>
                      </a:lnTo>
                      <a:cubicBezTo>
                        <a:pt x="36675" y="38006"/>
                        <a:pt x="45348" y="49117"/>
                        <a:pt x="45722" y="57321"/>
                      </a:cubicBezTo>
                      <a:cubicBezTo>
                        <a:pt x="46004" y="63134"/>
                        <a:pt x="27861" y="66931"/>
                        <a:pt x="27861" y="66931"/>
                      </a:cubicBezTo>
                      <a:cubicBezTo>
                        <a:pt x="27861" y="66931"/>
                        <a:pt x="-736" y="72135"/>
                        <a:pt x="15" y="66181"/>
                      </a:cubicBezTo>
                      <a:cubicBezTo>
                        <a:pt x="765" y="60321"/>
                        <a:pt x="11641" y="44429"/>
                        <a:pt x="18204" y="34678"/>
                      </a:cubicBezTo>
                      <a:close/>
                    </a:path>
                  </a:pathLst>
                </a:custGeom>
                <a:solidFill>
                  <a:srgbClr val="F69972"/>
                </a:solidFill>
                <a:ln w="4687" cap="flat">
                  <a:noFill/>
                  <a:prstDash val="solid"/>
                  <a:miter/>
                </a:ln>
              </p:spPr>
              <p:txBody>
                <a:bodyPr rtlCol="0" anchor="ctr"/>
                <a:lstStyle/>
                <a:p>
                  <a:endParaRPr lang="en-US"/>
                </a:p>
              </p:txBody>
            </p:sp>
            <p:grpSp>
              <p:nvGrpSpPr>
                <p:cNvPr id="576" name="Graphic 2">
                  <a:extLst>
                    <a:ext uri="{FF2B5EF4-FFF2-40B4-BE49-F238E27FC236}">
                      <a16:creationId xmlns:a16="http://schemas.microsoft.com/office/drawing/2014/main" id="{960C0D5A-6C98-4A85-FEA6-74D4A130278C}"/>
                    </a:ext>
                  </a:extLst>
                </p:cNvPr>
                <p:cNvGrpSpPr/>
                <p:nvPr/>
              </p:nvGrpSpPr>
              <p:grpSpPr>
                <a:xfrm>
                  <a:off x="9643023" y="4707727"/>
                  <a:ext cx="74004" cy="62280"/>
                  <a:chOff x="9643023" y="4707727"/>
                  <a:chExt cx="74004" cy="62280"/>
                </a:xfrm>
              </p:grpSpPr>
              <p:sp>
                <p:nvSpPr>
                  <p:cNvPr id="577" name="Freeform: Shape 576">
                    <a:extLst>
                      <a:ext uri="{FF2B5EF4-FFF2-40B4-BE49-F238E27FC236}">
                        <a16:creationId xmlns:a16="http://schemas.microsoft.com/office/drawing/2014/main" id="{B5805D80-E637-5EFB-0381-63FC22AC9E30}"/>
                      </a:ext>
                    </a:extLst>
                  </p:cNvPr>
                  <p:cNvSpPr/>
                  <p:nvPr/>
                </p:nvSpPr>
                <p:spPr>
                  <a:xfrm>
                    <a:off x="9643023" y="4707727"/>
                    <a:ext cx="74004" cy="62280"/>
                  </a:xfrm>
                  <a:custGeom>
                    <a:avLst/>
                    <a:gdLst>
                      <a:gd name="connsiteX0" fmla="*/ 1424 w 74004"/>
                      <a:gd name="connsiteY0" fmla="*/ 37612 h 62280"/>
                      <a:gd name="connsiteX1" fmla="*/ 30208 w 74004"/>
                      <a:gd name="connsiteY1" fmla="*/ 59927 h 62280"/>
                      <a:gd name="connsiteX2" fmla="*/ 52852 w 74004"/>
                      <a:gd name="connsiteY2" fmla="*/ 61896 h 62280"/>
                      <a:gd name="connsiteX3" fmla="*/ 65321 w 74004"/>
                      <a:gd name="connsiteY3" fmla="*/ 47785 h 62280"/>
                      <a:gd name="connsiteX4" fmla="*/ 68790 w 74004"/>
                      <a:gd name="connsiteY4" fmla="*/ 32549 h 62280"/>
                      <a:gd name="connsiteX5" fmla="*/ 69822 w 74004"/>
                      <a:gd name="connsiteY5" fmla="*/ 14547 h 62280"/>
                      <a:gd name="connsiteX6" fmla="*/ 64806 w 74004"/>
                      <a:gd name="connsiteY6" fmla="*/ 764 h 62280"/>
                      <a:gd name="connsiteX7" fmla="*/ 35975 w 74004"/>
                      <a:gd name="connsiteY7" fmla="*/ 999 h 62280"/>
                      <a:gd name="connsiteX8" fmla="*/ 8128 w 74004"/>
                      <a:gd name="connsiteY8" fmla="*/ 9390 h 62280"/>
                      <a:gd name="connsiteX9" fmla="*/ 1424 w 74004"/>
                      <a:gd name="connsiteY9" fmla="*/ 37612 h 6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04" h="62280">
                        <a:moveTo>
                          <a:pt x="1424" y="37612"/>
                        </a:moveTo>
                        <a:cubicBezTo>
                          <a:pt x="6206" y="47035"/>
                          <a:pt x="10284" y="55286"/>
                          <a:pt x="30208" y="59927"/>
                        </a:cubicBezTo>
                        <a:cubicBezTo>
                          <a:pt x="37522" y="61615"/>
                          <a:pt x="44788" y="62974"/>
                          <a:pt x="52852" y="61896"/>
                        </a:cubicBezTo>
                        <a:cubicBezTo>
                          <a:pt x="74088" y="59036"/>
                          <a:pt x="65321" y="47785"/>
                          <a:pt x="65321" y="47785"/>
                        </a:cubicBezTo>
                        <a:cubicBezTo>
                          <a:pt x="65321" y="47785"/>
                          <a:pt x="78073" y="38221"/>
                          <a:pt x="68790" y="32549"/>
                        </a:cubicBezTo>
                        <a:cubicBezTo>
                          <a:pt x="78260" y="25283"/>
                          <a:pt x="72447" y="16235"/>
                          <a:pt x="69822" y="14547"/>
                        </a:cubicBezTo>
                        <a:cubicBezTo>
                          <a:pt x="74744" y="8781"/>
                          <a:pt x="72166" y="483"/>
                          <a:pt x="64806" y="764"/>
                        </a:cubicBezTo>
                        <a:cubicBezTo>
                          <a:pt x="61290" y="952"/>
                          <a:pt x="51304" y="-1204"/>
                          <a:pt x="35975" y="999"/>
                        </a:cubicBezTo>
                        <a:cubicBezTo>
                          <a:pt x="24536" y="2640"/>
                          <a:pt x="12160" y="4187"/>
                          <a:pt x="8128" y="9390"/>
                        </a:cubicBezTo>
                        <a:cubicBezTo>
                          <a:pt x="4847" y="13656"/>
                          <a:pt x="-3264" y="28377"/>
                          <a:pt x="1424" y="37612"/>
                        </a:cubicBezTo>
                        <a:close/>
                      </a:path>
                    </a:pathLst>
                  </a:custGeom>
                  <a:solidFill>
                    <a:srgbClr val="F9B181"/>
                  </a:solidFill>
                  <a:ln w="4687" cap="flat">
                    <a:noFill/>
                    <a:prstDash val="solid"/>
                    <a:miter/>
                  </a:ln>
                </p:spPr>
                <p:txBody>
                  <a:bodyPr rtlCol="0" anchor="ctr"/>
                  <a:lstStyle/>
                  <a:p>
                    <a:endParaRPr lang="en-US"/>
                  </a:p>
                </p:txBody>
              </p:sp>
              <p:grpSp>
                <p:nvGrpSpPr>
                  <p:cNvPr id="578" name="Graphic 2">
                    <a:extLst>
                      <a:ext uri="{FF2B5EF4-FFF2-40B4-BE49-F238E27FC236}">
                        <a16:creationId xmlns:a16="http://schemas.microsoft.com/office/drawing/2014/main" id="{805BAB45-3C33-BB6B-3296-0995A68024E7}"/>
                      </a:ext>
                    </a:extLst>
                  </p:cNvPr>
                  <p:cNvGrpSpPr/>
                  <p:nvPr/>
                </p:nvGrpSpPr>
                <p:grpSpPr>
                  <a:xfrm>
                    <a:off x="9698265" y="4719930"/>
                    <a:ext cx="17720" cy="38965"/>
                    <a:chOff x="9698265" y="4719930"/>
                    <a:chExt cx="17720" cy="38965"/>
                  </a:xfrm>
                  <a:solidFill>
                    <a:srgbClr val="F69972"/>
                  </a:solidFill>
                </p:grpSpPr>
                <p:sp>
                  <p:nvSpPr>
                    <p:cNvPr id="579" name="Freeform: Shape 578">
                      <a:extLst>
                        <a:ext uri="{FF2B5EF4-FFF2-40B4-BE49-F238E27FC236}">
                          <a16:creationId xmlns:a16="http://schemas.microsoft.com/office/drawing/2014/main" id="{E00E7ABD-A678-3D1A-1A70-C62A01AF67CC}"/>
                        </a:ext>
                      </a:extLst>
                    </p:cNvPr>
                    <p:cNvSpPr/>
                    <p:nvPr/>
                  </p:nvSpPr>
                  <p:spPr>
                    <a:xfrm>
                      <a:off x="9702015" y="4735260"/>
                      <a:ext cx="13970" cy="7851"/>
                    </a:xfrm>
                    <a:custGeom>
                      <a:avLst/>
                      <a:gdLst>
                        <a:gd name="connsiteX0" fmla="*/ 9798 w 13970"/>
                        <a:gd name="connsiteY0" fmla="*/ 5016 h 7851"/>
                        <a:gd name="connsiteX1" fmla="*/ 11345 w 13970"/>
                        <a:gd name="connsiteY1" fmla="*/ 6188 h 7851"/>
                        <a:gd name="connsiteX2" fmla="*/ 0 w 13970"/>
                        <a:gd name="connsiteY2" fmla="*/ 6657 h 7851"/>
                        <a:gd name="connsiteX3" fmla="*/ 13970 w 13970"/>
                        <a:gd name="connsiteY3" fmla="*/ 0 h 7851"/>
                        <a:gd name="connsiteX4" fmla="*/ 9798 w 13970"/>
                        <a:gd name="connsiteY4" fmla="*/ 5016 h 7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 h="7851">
                          <a:moveTo>
                            <a:pt x="9798" y="5016"/>
                          </a:moveTo>
                          <a:cubicBezTo>
                            <a:pt x="10407" y="5391"/>
                            <a:pt x="10923" y="5813"/>
                            <a:pt x="11345" y="6188"/>
                          </a:cubicBezTo>
                          <a:cubicBezTo>
                            <a:pt x="7735" y="7454"/>
                            <a:pt x="3141" y="8954"/>
                            <a:pt x="0" y="6657"/>
                          </a:cubicBezTo>
                          <a:cubicBezTo>
                            <a:pt x="4641" y="5297"/>
                            <a:pt x="11204" y="1641"/>
                            <a:pt x="13970" y="0"/>
                          </a:cubicBezTo>
                          <a:cubicBezTo>
                            <a:pt x="13174" y="1688"/>
                            <a:pt x="11861" y="3422"/>
                            <a:pt x="9798" y="5016"/>
                          </a:cubicBezTo>
                          <a:close/>
                        </a:path>
                      </a:pathLst>
                    </a:custGeom>
                    <a:solidFill>
                      <a:srgbClr val="F69972"/>
                    </a:solidFill>
                    <a:ln w="4687"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FE3A4757-81F1-7B09-503E-C3414318E170}"/>
                        </a:ext>
                      </a:extLst>
                    </p:cNvPr>
                    <p:cNvSpPr/>
                    <p:nvPr/>
                  </p:nvSpPr>
                  <p:spPr>
                    <a:xfrm>
                      <a:off x="9698265" y="4751855"/>
                      <a:ext cx="13923" cy="7040"/>
                    </a:xfrm>
                    <a:custGeom>
                      <a:avLst/>
                      <a:gdLst>
                        <a:gd name="connsiteX0" fmla="*/ 10079 w 13923"/>
                        <a:gd name="connsiteY0" fmla="*/ 3657 h 7040"/>
                        <a:gd name="connsiteX1" fmla="*/ 11251 w 13923"/>
                        <a:gd name="connsiteY1" fmla="*/ 5719 h 7040"/>
                        <a:gd name="connsiteX2" fmla="*/ 0 w 13923"/>
                        <a:gd name="connsiteY2" fmla="*/ 5344 h 7040"/>
                        <a:gd name="connsiteX3" fmla="*/ 13923 w 13923"/>
                        <a:gd name="connsiteY3" fmla="*/ 0 h 7040"/>
                        <a:gd name="connsiteX4" fmla="*/ 10079 w 13923"/>
                        <a:gd name="connsiteY4" fmla="*/ 3657 h 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3" h="7040">
                          <a:moveTo>
                            <a:pt x="10079" y="3657"/>
                          </a:moveTo>
                          <a:cubicBezTo>
                            <a:pt x="10079" y="3657"/>
                            <a:pt x="10735" y="4501"/>
                            <a:pt x="11251" y="5719"/>
                          </a:cubicBezTo>
                          <a:cubicBezTo>
                            <a:pt x="7829" y="6938"/>
                            <a:pt x="2766" y="8110"/>
                            <a:pt x="0" y="5344"/>
                          </a:cubicBezTo>
                          <a:cubicBezTo>
                            <a:pt x="6657" y="4032"/>
                            <a:pt x="13923" y="0"/>
                            <a:pt x="13923" y="0"/>
                          </a:cubicBezTo>
                          <a:cubicBezTo>
                            <a:pt x="12048" y="2204"/>
                            <a:pt x="10079" y="3657"/>
                            <a:pt x="10079" y="3657"/>
                          </a:cubicBezTo>
                          <a:close/>
                        </a:path>
                      </a:pathLst>
                    </a:custGeom>
                    <a:solidFill>
                      <a:srgbClr val="F69972"/>
                    </a:solidFill>
                    <a:ln w="4687"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48E75E29-4B32-A35B-C2CE-F20F7F826A04}"/>
                        </a:ext>
                      </a:extLst>
                    </p:cNvPr>
                    <p:cNvSpPr/>
                    <p:nvPr/>
                  </p:nvSpPr>
                  <p:spPr>
                    <a:xfrm>
                      <a:off x="9704078" y="4719930"/>
                      <a:ext cx="10782" cy="6314"/>
                    </a:xfrm>
                    <a:custGeom>
                      <a:avLst/>
                      <a:gdLst>
                        <a:gd name="connsiteX0" fmla="*/ 8767 w 10782"/>
                        <a:gd name="connsiteY0" fmla="*/ 2344 h 6314"/>
                        <a:gd name="connsiteX1" fmla="*/ 10782 w 10782"/>
                        <a:gd name="connsiteY1" fmla="*/ 4501 h 6314"/>
                        <a:gd name="connsiteX2" fmla="*/ 0 w 10782"/>
                        <a:gd name="connsiteY2" fmla="*/ 5673 h 6314"/>
                        <a:gd name="connsiteX3" fmla="*/ 10313 w 10782"/>
                        <a:gd name="connsiteY3" fmla="*/ 0 h 6314"/>
                        <a:gd name="connsiteX4" fmla="*/ 8767 w 10782"/>
                        <a:gd name="connsiteY4" fmla="*/ 2344 h 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 h="6314">
                          <a:moveTo>
                            <a:pt x="8767" y="2344"/>
                          </a:moveTo>
                          <a:cubicBezTo>
                            <a:pt x="9329" y="2719"/>
                            <a:pt x="10079" y="3469"/>
                            <a:pt x="10782" y="4501"/>
                          </a:cubicBezTo>
                          <a:cubicBezTo>
                            <a:pt x="8016" y="5626"/>
                            <a:pt x="2907" y="7220"/>
                            <a:pt x="0" y="5673"/>
                          </a:cubicBezTo>
                          <a:cubicBezTo>
                            <a:pt x="3375" y="3657"/>
                            <a:pt x="7595" y="1453"/>
                            <a:pt x="10313" y="0"/>
                          </a:cubicBezTo>
                          <a:cubicBezTo>
                            <a:pt x="9939" y="797"/>
                            <a:pt x="9423" y="1594"/>
                            <a:pt x="8767" y="2344"/>
                          </a:cubicBezTo>
                          <a:close/>
                        </a:path>
                      </a:pathLst>
                    </a:custGeom>
                    <a:solidFill>
                      <a:srgbClr val="F69972"/>
                    </a:solidFill>
                    <a:ln w="4687" cap="flat">
                      <a:noFill/>
                      <a:prstDash val="solid"/>
                      <a:miter/>
                    </a:ln>
                  </p:spPr>
                  <p:txBody>
                    <a:bodyPr rtlCol="0" anchor="ctr"/>
                    <a:lstStyle/>
                    <a:p>
                      <a:endParaRPr lang="en-US"/>
                    </a:p>
                  </p:txBody>
                </p:sp>
              </p:grpSp>
            </p:grpSp>
          </p:grpSp>
          <p:grpSp>
            <p:nvGrpSpPr>
              <p:cNvPr id="582" name="Graphic 2">
                <a:extLst>
                  <a:ext uri="{FF2B5EF4-FFF2-40B4-BE49-F238E27FC236}">
                    <a16:creationId xmlns:a16="http://schemas.microsoft.com/office/drawing/2014/main" id="{3E66F1FA-E679-978F-46ED-8940E6ACD819}"/>
                  </a:ext>
                </a:extLst>
              </p:cNvPr>
              <p:cNvGrpSpPr/>
              <p:nvPr/>
            </p:nvGrpSpPr>
            <p:grpSpPr>
              <a:xfrm>
                <a:off x="9729200" y="4815552"/>
                <a:ext cx="67550" cy="74144"/>
                <a:chOff x="9729200" y="4815552"/>
                <a:chExt cx="67550" cy="74144"/>
              </a:xfrm>
            </p:grpSpPr>
            <p:sp>
              <p:nvSpPr>
                <p:cNvPr id="583" name="Freeform: Shape 582">
                  <a:extLst>
                    <a:ext uri="{FF2B5EF4-FFF2-40B4-BE49-F238E27FC236}">
                      <a16:creationId xmlns:a16="http://schemas.microsoft.com/office/drawing/2014/main" id="{D8A2F256-C6B3-D9C8-5877-F2DC5D82AE1C}"/>
                    </a:ext>
                  </a:extLst>
                </p:cNvPr>
                <p:cNvSpPr/>
                <p:nvPr/>
              </p:nvSpPr>
              <p:spPr>
                <a:xfrm>
                  <a:off x="9764319" y="4818190"/>
                  <a:ext cx="32430" cy="68034"/>
                </a:xfrm>
                <a:custGeom>
                  <a:avLst/>
                  <a:gdLst>
                    <a:gd name="connsiteX0" fmla="*/ 32394 w 32430"/>
                    <a:gd name="connsiteY0" fmla="*/ 36801 h 68034"/>
                    <a:gd name="connsiteX1" fmla="*/ 15189 w 32430"/>
                    <a:gd name="connsiteY1" fmla="*/ 48 h 68034"/>
                    <a:gd name="connsiteX2" fmla="*/ 0 w 32430"/>
                    <a:gd name="connsiteY2" fmla="*/ 2720 h 68034"/>
                    <a:gd name="connsiteX3" fmla="*/ 5813 w 32430"/>
                    <a:gd name="connsiteY3" fmla="*/ 67789 h 68034"/>
                    <a:gd name="connsiteX4" fmla="*/ 32394 w 32430"/>
                    <a:gd name="connsiteY4" fmla="*/ 36801 h 68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0" h="68034">
                      <a:moveTo>
                        <a:pt x="32394" y="36801"/>
                      </a:moveTo>
                      <a:cubicBezTo>
                        <a:pt x="33097" y="27941"/>
                        <a:pt x="23534" y="3423"/>
                        <a:pt x="15189" y="48"/>
                      </a:cubicBezTo>
                      <a:cubicBezTo>
                        <a:pt x="8251" y="-421"/>
                        <a:pt x="0" y="2720"/>
                        <a:pt x="0" y="2720"/>
                      </a:cubicBezTo>
                      <a:cubicBezTo>
                        <a:pt x="0" y="2720"/>
                        <a:pt x="3844" y="56116"/>
                        <a:pt x="5813" y="67789"/>
                      </a:cubicBezTo>
                      <a:cubicBezTo>
                        <a:pt x="25643" y="71258"/>
                        <a:pt x="32394" y="36801"/>
                        <a:pt x="32394" y="36801"/>
                      </a:cubicBezTo>
                      <a:close/>
                    </a:path>
                  </a:pathLst>
                </a:custGeom>
                <a:solidFill>
                  <a:srgbClr val="F8A878"/>
                </a:solidFill>
                <a:ln w="4687"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AF7353CE-EE12-CBEF-BB78-3B0E29878743}"/>
                    </a:ext>
                  </a:extLst>
                </p:cNvPr>
                <p:cNvSpPr/>
                <p:nvPr/>
              </p:nvSpPr>
              <p:spPr>
                <a:xfrm>
                  <a:off x="9732166" y="4815552"/>
                  <a:ext cx="51528" cy="31441"/>
                </a:xfrm>
                <a:custGeom>
                  <a:avLst/>
                  <a:gdLst>
                    <a:gd name="connsiteX0" fmla="*/ 41670 w 51528"/>
                    <a:gd name="connsiteY0" fmla="*/ 154 h 31441"/>
                    <a:gd name="connsiteX1" fmla="*/ 28590 w 51528"/>
                    <a:gd name="connsiteY1" fmla="*/ 5170 h 31441"/>
                    <a:gd name="connsiteX2" fmla="*/ 14573 w 51528"/>
                    <a:gd name="connsiteY2" fmla="*/ 11358 h 31441"/>
                    <a:gd name="connsiteX3" fmla="*/ 1681 w 51528"/>
                    <a:gd name="connsiteY3" fmla="*/ 20547 h 31441"/>
                    <a:gd name="connsiteX4" fmla="*/ 8010 w 51528"/>
                    <a:gd name="connsiteY4" fmla="*/ 30907 h 31441"/>
                    <a:gd name="connsiteX5" fmla="*/ 20105 w 51528"/>
                    <a:gd name="connsiteY5" fmla="*/ 24203 h 31441"/>
                    <a:gd name="connsiteX6" fmla="*/ 32810 w 51528"/>
                    <a:gd name="connsiteY6" fmla="*/ 19000 h 31441"/>
                    <a:gd name="connsiteX7" fmla="*/ 47342 w 51528"/>
                    <a:gd name="connsiteY7" fmla="*/ 17687 h 31441"/>
                    <a:gd name="connsiteX8" fmla="*/ 41670 w 51528"/>
                    <a:gd name="connsiteY8" fmla="*/ 154 h 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28" h="31441">
                      <a:moveTo>
                        <a:pt x="41670" y="154"/>
                      </a:moveTo>
                      <a:cubicBezTo>
                        <a:pt x="39842" y="576"/>
                        <a:pt x="28590" y="5170"/>
                        <a:pt x="28590" y="5170"/>
                      </a:cubicBezTo>
                      <a:cubicBezTo>
                        <a:pt x="28590" y="5170"/>
                        <a:pt x="18417" y="8874"/>
                        <a:pt x="14573" y="11358"/>
                      </a:cubicBezTo>
                      <a:cubicBezTo>
                        <a:pt x="11526" y="13374"/>
                        <a:pt x="4729" y="17875"/>
                        <a:pt x="1681" y="20547"/>
                      </a:cubicBezTo>
                      <a:cubicBezTo>
                        <a:pt x="-3007" y="24719"/>
                        <a:pt x="3087" y="33720"/>
                        <a:pt x="8010" y="30907"/>
                      </a:cubicBezTo>
                      <a:cubicBezTo>
                        <a:pt x="12839" y="28095"/>
                        <a:pt x="20105" y="24203"/>
                        <a:pt x="20105" y="24203"/>
                      </a:cubicBezTo>
                      <a:lnTo>
                        <a:pt x="32810" y="19000"/>
                      </a:lnTo>
                      <a:cubicBezTo>
                        <a:pt x="32810" y="19000"/>
                        <a:pt x="42795" y="17359"/>
                        <a:pt x="47342" y="17687"/>
                      </a:cubicBezTo>
                      <a:cubicBezTo>
                        <a:pt x="55265" y="18297"/>
                        <a:pt x="51139" y="-1955"/>
                        <a:pt x="41670" y="154"/>
                      </a:cubicBezTo>
                      <a:close/>
                    </a:path>
                  </a:pathLst>
                </a:custGeom>
                <a:gradFill>
                  <a:gsLst>
                    <a:gs pos="459">
                      <a:srgbClr val="F9B181"/>
                    </a:gs>
                    <a:gs pos="37710">
                      <a:srgbClr val="F8AD7E"/>
                    </a:gs>
                    <a:gs pos="70610">
                      <a:srgbClr val="F6A376"/>
                    </a:gs>
                    <a:gs pos="100000">
                      <a:srgbClr val="F2926A"/>
                    </a:gs>
                  </a:gsLst>
                  <a:lin ang="9830479" scaled="1"/>
                </a:gradFill>
                <a:ln w="4687"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9916EDDD-0F9E-AD07-6442-791C69D5E025}"/>
                    </a:ext>
                  </a:extLst>
                </p:cNvPr>
                <p:cNvSpPr/>
                <p:nvPr/>
              </p:nvSpPr>
              <p:spPr>
                <a:xfrm>
                  <a:off x="9729200" y="4831812"/>
                  <a:ext cx="57375" cy="35057"/>
                </a:xfrm>
                <a:custGeom>
                  <a:avLst/>
                  <a:gdLst>
                    <a:gd name="connsiteX0" fmla="*/ 48245 w 57375"/>
                    <a:gd name="connsiteY0" fmla="*/ 255 h 35057"/>
                    <a:gd name="connsiteX1" fmla="*/ 35307 w 57375"/>
                    <a:gd name="connsiteY1" fmla="*/ 5693 h 35057"/>
                    <a:gd name="connsiteX2" fmla="*/ 17446 w 57375"/>
                    <a:gd name="connsiteY2" fmla="*/ 12912 h 35057"/>
                    <a:gd name="connsiteX3" fmla="*/ 1975 w 57375"/>
                    <a:gd name="connsiteY3" fmla="*/ 24773 h 35057"/>
                    <a:gd name="connsiteX4" fmla="*/ 9663 w 57375"/>
                    <a:gd name="connsiteY4" fmla="*/ 34242 h 35057"/>
                    <a:gd name="connsiteX5" fmla="*/ 23868 w 57375"/>
                    <a:gd name="connsiteY5" fmla="*/ 26554 h 35057"/>
                    <a:gd name="connsiteX6" fmla="*/ 39994 w 57375"/>
                    <a:gd name="connsiteY6" fmla="*/ 20835 h 35057"/>
                    <a:gd name="connsiteX7" fmla="*/ 53262 w 57375"/>
                    <a:gd name="connsiteY7" fmla="*/ 16663 h 35057"/>
                    <a:gd name="connsiteX8" fmla="*/ 48245 w 57375"/>
                    <a:gd name="connsiteY8" fmla="*/ 255 h 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5" h="35057">
                      <a:moveTo>
                        <a:pt x="48245" y="255"/>
                      </a:moveTo>
                      <a:cubicBezTo>
                        <a:pt x="46464" y="723"/>
                        <a:pt x="35307" y="5693"/>
                        <a:pt x="35307" y="5693"/>
                      </a:cubicBezTo>
                      <a:lnTo>
                        <a:pt x="17446" y="12912"/>
                      </a:lnTo>
                      <a:cubicBezTo>
                        <a:pt x="17446" y="12912"/>
                        <a:pt x="4741" y="21678"/>
                        <a:pt x="1975" y="24773"/>
                      </a:cubicBezTo>
                      <a:cubicBezTo>
                        <a:pt x="-3932" y="31476"/>
                        <a:pt x="4835" y="37243"/>
                        <a:pt x="9663" y="34242"/>
                      </a:cubicBezTo>
                      <a:cubicBezTo>
                        <a:pt x="14445" y="31289"/>
                        <a:pt x="23868" y="26554"/>
                        <a:pt x="23868" y="26554"/>
                      </a:cubicBezTo>
                      <a:lnTo>
                        <a:pt x="39994" y="20835"/>
                      </a:lnTo>
                      <a:cubicBezTo>
                        <a:pt x="39994" y="20835"/>
                        <a:pt x="50355" y="17835"/>
                        <a:pt x="53262" y="16663"/>
                      </a:cubicBezTo>
                      <a:cubicBezTo>
                        <a:pt x="60575" y="13615"/>
                        <a:pt x="57668" y="-2183"/>
                        <a:pt x="48245" y="255"/>
                      </a:cubicBezTo>
                      <a:close/>
                    </a:path>
                  </a:pathLst>
                </a:custGeom>
                <a:gradFill>
                  <a:gsLst>
                    <a:gs pos="459">
                      <a:srgbClr val="F9B181"/>
                    </a:gs>
                    <a:gs pos="37710">
                      <a:srgbClr val="F8AD7E"/>
                    </a:gs>
                    <a:gs pos="70610">
                      <a:srgbClr val="F6A376"/>
                    </a:gs>
                    <a:gs pos="100000">
                      <a:srgbClr val="F2926A"/>
                    </a:gs>
                  </a:gsLst>
                  <a:lin ang="10363289" scaled="1"/>
                </a:gradFill>
                <a:ln w="4687"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B66EE367-3915-5423-FDE7-87165A7B0670}"/>
                    </a:ext>
                  </a:extLst>
                </p:cNvPr>
                <p:cNvSpPr/>
                <p:nvPr/>
              </p:nvSpPr>
              <p:spPr>
                <a:xfrm>
                  <a:off x="9735339" y="4848845"/>
                  <a:ext cx="51819" cy="27433"/>
                </a:xfrm>
                <a:custGeom>
                  <a:avLst/>
                  <a:gdLst>
                    <a:gd name="connsiteX0" fmla="*/ 43138 w 51819"/>
                    <a:gd name="connsiteY0" fmla="*/ 146 h 27433"/>
                    <a:gd name="connsiteX1" fmla="*/ 29918 w 51819"/>
                    <a:gd name="connsiteY1" fmla="*/ 4693 h 27433"/>
                    <a:gd name="connsiteX2" fmla="*/ 16322 w 51819"/>
                    <a:gd name="connsiteY2" fmla="*/ 9522 h 27433"/>
                    <a:gd name="connsiteX3" fmla="*/ 1696 w 51819"/>
                    <a:gd name="connsiteY3" fmla="*/ 17585 h 27433"/>
                    <a:gd name="connsiteX4" fmla="*/ 10697 w 51819"/>
                    <a:gd name="connsiteY4" fmla="*/ 25789 h 27433"/>
                    <a:gd name="connsiteX5" fmla="*/ 22370 w 51819"/>
                    <a:gd name="connsiteY5" fmla="*/ 21945 h 27433"/>
                    <a:gd name="connsiteX6" fmla="*/ 33809 w 51819"/>
                    <a:gd name="connsiteY6" fmla="*/ 20117 h 27433"/>
                    <a:gd name="connsiteX7" fmla="*/ 47217 w 51819"/>
                    <a:gd name="connsiteY7" fmla="*/ 16835 h 27433"/>
                    <a:gd name="connsiteX8" fmla="*/ 43138 w 51819"/>
                    <a:gd name="connsiteY8" fmla="*/ 146 h 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9" h="27433">
                      <a:moveTo>
                        <a:pt x="43138" y="146"/>
                      </a:moveTo>
                      <a:cubicBezTo>
                        <a:pt x="41263" y="474"/>
                        <a:pt x="29918" y="4693"/>
                        <a:pt x="29918" y="4693"/>
                      </a:cubicBezTo>
                      <a:lnTo>
                        <a:pt x="16322" y="9522"/>
                      </a:lnTo>
                      <a:cubicBezTo>
                        <a:pt x="16322" y="9522"/>
                        <a:pt x="5072" y="15335"/>
                        <a:pt x="1696" y="17585"/>
                      </a:cubicBezTo>
                      <a:cubicBezTo>
                        <a:pt x="-2710" y="20539"/>
                        <a:pt x="1884" y="31556"/>
                        <a:pt x="10697" y="25789"/>
                      </a:cubicBezTo>
                      <a:cubicBezTo>
                        <a:pt x="15385" y="22695"/>
                        <a:pt x="22370" y="21945"/>
                        <a:pt x="22370" y="21945"/>
                      </a:cubicBezTo>
                      <a:lnTo>
                        <a:pt x="33809" y="20117"/>
                      </a:lnTo>
                      <a:cubicBezTo>
                        <a:pt x="33809" y="20117"/>
                        <a:pt x="44263" y="17820"/>
                        <a:pt x="47217" y="16835"/>
                      </a:cubicBezTo>
                      <a:cubicBezTo>
                        <a:pt x="54811" y="14210"/>
                        <a:pt x="52701" y="-1682"/>
                        <a:pt x="43138" y="146"/>
                      </a:cubicBezTo>
                      <a:close/>
                    </a:path>
                  </a:pathLst>
                </a:custGeom>
                <a:gradFill>
                  <a:gsLst>
                    <a:gs pos="459">
                      <a:srgbClr val="F9B181"/>
                    </a:gs>
                    <a:gs pos="37710">
                      <a:srgbClr val="F8AD7E"/>
                    </a:gs>
                    <a:gs pos="70610">
                      <a:srgbClr val="F6A376"/>
                    </a:gs>
                    <a:gs pos="100000">
                      <a:srgbClr val="F2926A"/>
                    </a:gs>
                  </a:gsLst>
                  <a:lin ang="10563312" scaled="1"/>
                </a:gradFill>
                <a:ln w="4687"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BA4144F1-5459-21CB-88A8-3465AD3CEB75}"/>
                    </a:ext>
                  </a:extLst>
                </p:cNvPr>
                <p:cNvSpPr/>
                <p:nvPr/>
              </p:nvSpPr>
              <p:spPr>
                <a:xfrm>
                  <a:off x="9741616" y="4869214"/>
                  <a:ext cx="42464" cy="20481"/>
                </a:xfrm>
                <a:custGeom>
                  <a:avLst/>
                  <a:gdLst>
                    <a:gd name="connsiteX0" fmla="*/ 37704 w 42464"/>
                    <a:gd name="connsiteY0" fmla="*/ 28 h 20481"/>
                    <a:gd name="connsiteX1" fmla="*/ 20218 w 42464"/>
                    <a:gd name="connsiteY1" fmla="*/ 2325 h 20481"/>
                    <a:gd name="connsiteX2" fmla="*/ 10983 w 42464"/>
                    <a:gd name="connsiteY2" fmla="*/ 4529 h 20481"/>
                    <a:gd name="connsiteX3" fmla="*/ 1466 w 42464"/>
                    <a:gd name="connsiteY3" fmla="*/ 10717 h 20481"/>
                    <a:gd name="connsiteX4" fmla="*/ 5076 w 42464"/>
                    <a:gd name="connsiteY4" fmla="*/ 20281 h 20481"/>
                    <a:gd name="connsiteX5" fmla="*/ 12530 w 42464"/>
                    <a:gd name="connsiteY5" fmla="*/ 17937 h 20481"/>
                    <a:gd name="connsiteX6" fmla="*/ 22984 w 42464"/>
                    <a:gd name="connsiteY6" fmla="*/ 16577 h 20481"/>
                    <a:gd name="connsiteX7" fmla="*/ 36814 w 42464"/>
                    <a:gd name="connsiteY7" fmla="*/ 16483 h 20481"/>
                    <a:gd name="connsiteX8" fmla="*/ 37704 w 42464"/>
                    <a:gd name="connsiteY8" fmla="*/ 28 h 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64" h="20481">
                      <a:moveTo>
                        <a:pt x="37704" y="28"/>
                      </a:moveTo>
                      <a:cubicBezTo>
                        <a:pt x="31235" y="-300"/>
                        <a:pt x="20218" y="2325"/>
                        <a:pt x="20218" y="2325"/>
                      </a:cubicBezTo>
                      <a:cubicBezTo>
                        <a:pt x="20218" y="2325"/>
                        <a:pt x="13233" y="3591"/>
                        <a:pt x="10983" y="4529"/>
                      </a:cubicBezTo>
                      <a:cubicBezTo>
                        <a:pt x="8451" y="5560"/>
                        <a:pt x="2732" y="9264"/>
                        <a:pt x="1466" y="10717"/>
                      </a:cubicBezTo>
                      <a:cubicBezTo>
                        <a:pt x="-1066" y="13576"/>
                        <a:pt x="-596" y="21874"/>
                        <a:pt x="5076" y="20281"/>
                      </a:cubicBezTo>
                      <a:cubicBezTo>
                        <a:pt x="9482" y="19015"/>
                        <a:pt x="12530" y="17937"/>
                        <a:pt x="12530" y="17937"/>
                      </a:cubicBezTo>
                      <a:lnTo>
                        <a:pt x="22984" y="16577"/>
                      </a:lnTo>
                      <a:cubicBezTo>
                        <a:pt x="22984" y="16577"/>
                        <a:pt x="33392" y="17186"/>
                        <a:pt x="36814" y="16483"/>
                      </a:cubicBezTo>
                      <a:cubicBezTo>
                        <a:pt x="43423" y="15170"/>
                        <a:pt x="44877" y="403"/>
                        <a:pt x="37704" y="28"/>
                      </a:cubicBezTo>
                      <a:close/>
                    </a:path>
                  </a:pathLst>
                </a:custGeom>
                <a:gradFill>
                  <a:gsLst>
                    <a:gs pos="0">
                      <a:srgbClr val="F2926A"/>
                    </a:gs>
                    <a:gs pos="29390">
                      <a:srgbClr val="F6A376"/>
                    </a:gs>
                    <a:gs pos="62290">
                      <a:srgbClr val="F8AD7E"/>
                    </a:gs>
                    <a:gs pos="99540">
                      <a:srgbClr val="F9B181"/>
                    </a:gs>
                  </a:gsLst>
                  <a:lin ang="486688" scaled="1"/>
                </a:gradFill>
                <a:ln w="4687" cap="flat">
                  <a:noFill/>
                  <a:prstDash val="solid"/>
                  <a:miter/>
                </a:ln>
              </p:spPr>
              <p:txBody>
                <a:bodyPr rtlCol="0" anchor="ctr"/>
                <a:lstStyle/>
                <a:p>
                  <a:endParaRPr lang="en-US"/>
                </a:p>
              </p:txBody>
            </p:sp>
          </p:grpSp>
          <p:grpSp>
            <p:nvGrpSpPr>
              <p:cNvPr id="588" name="Graphic 2">
                <a:extLst>
                  <a:ext uri="{FF2B5EF4-FFF2-40B4-BE49-F238E27FC236}">
                    <a16:creationId xmlns:a16="http://schemas.microsoft.com/office/drawing/2014/main" id="{A2DD9882-FA7D-B450-EE38-639F8D5AE02B}"/>
                  </a:ext>
                </a:extLst>
              </p:cNvPr>
              <p:cNvGrpSpPr/>
              <p:nvPr/>
            </p:nvGrpSpPr>
            <p:grpSpPr>
              <a:xfrm>
                <a:off x="9583034" y="4889541"/>
                <a:ext cx="201208" cy="58459"/>
                <a:chOff x="9583034" y="4889541"/>
                <a:chExt cx="201208" cy="58459"/>
              </a:xfrm>
            </p:grpSpPr>
            <p:sp>
              <p:nvSpPr>
                <p:cNvPr id="589" name="Freeform: Shape 588">
                  <a:extLst>
                    <a:ext uri="{FF2B5EF4-FFF2-40B4-BE49-F238E27FC236}">
                      <a16:creationId xmlns:a16="http://schemas.microsoft.com/office/drawing/2014/main" id="{1C4C7395-15CD-837A-96B2-D8242A71EFC3}"/>
                    </a:ext>
                  </a:extLst>
                </p:cNvPr>
                <p:cNvSpPr/>
                <p:nvPr/>
              </p:nvSpPr>
              <p:spPr>
                <a:xfrm>
                  <a:off x="9583034" y="4889541"/>
                  <a:ext cx="201208" cy="54837"/>
                </a:xfrm>
                <a:custGeom>
                  <a:avLst/>
                  <a:gdLst>
                    <a:gd name="connsiteX0" fmla="*/ 201209 w 201208"/>
                    <a:gd name="connsiteY0" fmla="*/ 34832 h 54837"/>
                    <a:gd name="connsiteX1" fmla="*/ 0 w 201208"/>
                    <a:gd name="connsiteY1" fmla="*/ 34832 h 54837"/>
                    <a:gd name="connsiteX2" fmla="*/ 5954 w 201208"/>
                    <a:gd name="connsiteY2" fmla="*/ 0 h 54837"/>
                    <a:gd name="connsiteX3" fmla="*/ 198865 w 201208"/>
                    <a:gd name="connsiteY3" fmla="*/ 4876 h 54837"/>
                    <a:gd name="connsiteX4" fmla="*/ 201209 w 201208"/>
                    <a:gd name="connsiteY4" fmla="*/ 34832 h 5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08" h="54837">
                      <a:moveTo>
                        <a:pt x="201209" y="34832"/>
                      </a:moveTo>
                      <a:cubicBezTo>
                        <a:pt x="129717" y="61506"/>
                        <a:pt x="71492" y="61506"/>
                        <a:pt x="0" y="34832"/>
                      </a:cubicBezTo>
                      <a:cubicBezTo>
                        <a:pt x="235" y="28456"/>
                        <a:pt x="5954" y="0"/>
                        <a:pt x="5954" y="0"/>
                      </a:cubicBezTo>
                      <a:cubicBezTo>
                        <a:pt x="77399" y="26675"/>
                        <a:pt x="127373" y="31550"/>
                        <a:pt x="198865" y="4876"/>
                      </a:cubicBezTo>
                      <a:lnTo>
                        <a:pt x="201209" y="34832"/>
                      </a:lnTo>
                      <a:close/>
                    </a:path>
                  </a:pathLst>
                </a:custGeom>
                <a:solidFill>
                  <a:srgbClr val="B1633D"/>
                </a:solidFill>
                <a:ln w="4687"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D757D04E-AA38-5D5E-2BE1-34FA0C9ED9EF}"/>
                    </a:ext>
                  </a:extLst>
                </p:cNvPr>
                <p:cNvSpPr/>
                <p:nvPr/>
              </p:nvSpPr>
              <p:spPr>
                <a:xfrm>
                  <a:off x="9623398" y="4897089"/>
                  <a:ext cx="18283" cy="47301"/>
                </a:xfrm>
                <a:custGeom>
                  <a:avLst/>
                  <a:gdLst>
                    <a:gd name="connsiteX0" fmla="*/ 1688 w 18283"/>
                    <a:gd name="connsiteY0" fmla="*/ 0 h 47301"/>
                    <a:gd name="connsiteX1" fmla="*/ 0 w 18283"/>
                    <a:gd name="connsiteY1" fmla="*/ 44442 h 47301"/>
                    <a:gd name="connsiteX2" fmla="*/ 11204 w 18283"/>
                    <a:gd name="connsiteY2" fmla="*/ 47302 h 47301"/>
                    <a:gd name="connsiteX3" fmla="*/ 18283 w 18283"/>
                    <a:gd name="connsiteY3" fmla="*/ 3047 h 47301"/>
                  </a:gdLst>
                  <a:ahLst/>
                  <a:cxnLst>
                    <a:cxn ang="0">
                      <a:pos x="connsiteX0" y="connsiteY0"/>
                    </a:cxn>
                    <a:cxn ang="0">
                      <a:pos x="connsiteX1" y="connsiteY1"/>
                    </a:cxn>
                    <a:cxn ang="0">
                      <a:pos x="connsiteX2" y="connsiteY2"/>
                    </a:cxn>
                    <a:cxn ang="0">
                      <a:pos x="connsiteX3" y="connsiteY3"/>
                    </a:cxn>
                  </a:cxnLst>
                  <a:rect l="l" t="t" r="r" b="b"/>
                  <a:pathLst>
                    <a:path w="18283" h="47301">
                      <a:moveTo>
                        <a:pt x="1688" y="0"/>
                      </a:moveTo>
                      <a:lnTo>
                        <a:pt x="0" y="44442"/>
                      </a:lnTo>
                      <a:lnTo>
                        <a:pt x="11204" y="47302"/>
                      </a:lnTo>
                      <a:lnTo>
                        <a:pt x="18283" y="3047"/>
                      </a:lnTo>
                      <a:close/>
                    </a:path>
                  </a:pathLst>
                </a:custGeom>
                <a:solidFill>
                  <a:srgbClr val="135689"/>
                </a:solidFill>
                <a:ln w="4687"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ADD7BA15-CDFE-BB65-FC6A-036977A0E409}"/>
                    </a:ext>
                  </a:extLst>
                </p:cNvPr>
                <p:cNvSpPr/>
                <p:nvPr/>
              </p:nvSpPr>
              <p:spPr>
                <a:xfrm>
                  <a:off x="9744442" y="4897089"/>
                  <a:ext cx="13079" cy="46645"/>
                </a:xfrm>
                <a:custGeom>
                  <a:avLst/>
                  <a:gdLst>
                    <a:gd name="connsiteX0" fmla="*/ 0 w 13079"/>
                    <a:gd name="connsiteY0" fmla="*/ 3563 h 46645"/>
                    <a:gd name="connsiteX1" fmla="*/ 2860 w 13079"/>
                    <a:gd name="connsiteY1" fmla="*/ 43364 h 46645"/>
                    <a:gd name="connsiteX2" fmla="*/ 13079 w 13079"/>
                    <a:gd name="connsiteY2" fmla="*/ 46645 h 46645"/>
                    <a:gd name="connsiteX3" fmla="*/ 13079 w 13079"/>
                    <a:gd name="connsiteY3" fmla="*/ 0 h 46645"/>
                  </a:gdLst>
                  <a:ahLst/>
                  <a:cxnLst>
                    <a:cxn ang="0">
                      <a:pos x="connsiteX0" y="connsiteY0"/>
                    </a:cxn>
                    <a:cxn ang="0">
                      <a:pos x="connsiteX1" y="connsiteY1"/>
                    </a:cxn>
                    <a:cxn ang="0">
                      <a:pos x="connsiteX2" y="connsiteY2"/>
                    </a:cxn>
                    <a:cxn ang="0">
                      <a:pos x="connsiteX3" y="connsiteY3"/>
                    </a:cxn>
                  </a:cxnLst>
                  <a:rect l="l" t="t" r="r" b="b"/>
                  <a:pathLst>
                    <a:path w="13079" h="46645">
                      <a:moveTo>
                        <a:pt x="0" y="3563"/>
                      </a:moveTo>
                      <a:lnTo>
                        <a:pt x="2860" y="43364"/>
                      </a:lnTo>
                      <a:lnTo>
                        <a:pt x="13079" y="46645"/>
                      </a:lnTo>
                      <a:lnTo>
                        <a:pt x="13079" y="0"/>
                      </a:lnTo>
                      <a:close/>
                    </a:path>
                  </a:pathLst>
                </a:custGeom>
                <a:solidFill>
                  <a:srgbClr val="0E466C"/>
                </a:solidFill>
                <a:ln w="4687"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3188AD05-310D-5A1D-97BA-7F8F11C98F25}"/>
                    </a:ext>
                  </a:extLst>
                </p:cNvPr>
                <p:cNvSpPr/>
                <p:nvPr/>
              </p:nvSpPr>
              <p:spPr>
                <a:xfrm>
                  <a:off x="9671778" y="4907590"/>
                  <a:ext cx="47489" cy="40410"/>
                </a:xfrm>
                <a:custGeom>
                  <a:avLst/>
                  <a:gdLst>
                    <a:gd name="connsiteX0" fmla="*/ 44395 w 47489"/>
                    <a:gd name="connsiteY0" fmla="*/ 40410 h 40410"/>
                    <a:gd name="connsiteX1" fmla="*/ 3094 w 47489"/>
                    <a:gd name="connsiteY1" fmla="*/ 40410 h 40410"/>
                    <a:gd name="connsiteX2" fmla="*/ 0 w 47489"/>
                    <a:gd name="connsiteY2" fmla="*/ 37316 h 40410"/>
                    <a:gd name="connsiteX3" fmla="*/ 0 w 47489"/>
                    <a:gd name="connsiteY3" fmla="*/ 3094 h 40410"/>
                    <a:gd name="connsiteX4" fmla="*/ 3094 w 47489"/>
                    <a:gd name="connsiteY4" fmla="*/ 0 h 40410"/>
                    <a:gd name="connsiteX5" fmla="*/ 44395 w 47489"/>
                    <a:gd name="connsiteY5" fmla="*/ 0 h 40410"/>
                    <a:gd name="connsiteX6" fmla="*/ 47489 w 47489"/>
                    <a:gd name="connsiteY6" fmla="*/ 3094 h 40410"/>
                    <a:gd name="connsiteX7" fmla="*/ 47489 w 47489"/>
                    <a:gd name="connsiteY7" fmla="*/ 37316 h 40410"/>
                    <a:gd name="connsiteX8" fmla="*/ 44395 w 47489"/>
                    <a:gd name="connsiteY8" fmla="*/ 40410 h 40410"/>
                    <a:gd name="connsiteX9" fmla="*/ 6188 w 47489"/>
                    <a:gd name="connsiteY9" fmla="*/ 34269 h 40410"/>
                    <a:gd name="connsiteX10" fmla="*/ 41301 w 47489"/>
                    <a:gd name="connsiteY10" fmla="*/ 34269 h 40410"/>
                    <a:gd name="connsiteX11" fmla="*/ 41301 w 47489"/>
                    <a:gd name="connsiteY11" fmla="*/ 6188 h 40410"/>
                    <a:gd name="connsiteX12" fmla="*/ 6188 w 47489"/>
                    <a:gd name="connsiteY12" fmla="*/ 6188 h 40410"/>
                    <a:gd name="connsiteX13" fmla="*/ 6188 w 47489"/>
                    <a:gd name="connsiteY13" fmla="*/ 34269 h 4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9" h="40410">
                      <a:moveTo>
                        <a:pt x="44395" y="40410"/>
                      </a:moveTo>
                      <a:lnTo>
                        <a:pt x="3094" y="40410"/>
                      </a:lnTo>
                      <a:cubicBezTo>
                        <a:pt x="1406" y="40410"/>
                        <a:pt x="0" y="39051"/>
                        <a:pt x="0" y="37316"/>
                      </a:cubicBezTo>
                      <a:lnTo>
                        <a:pt x="0" y="3094"/>
                      </a:lnTo>
                      <a:cubicBezTo>
                        <a:pt x="0" y="1406"/>
                        <a:pt x="1359" y="0"/>
                        <a:pt x="3094" y="0"/>
                      </a:cubicBezTo>
                      <a:lnTo>
                        <a:pt x="44395" y="0"/>
                      </a:lnTo>
                      <a:cubicBezTo>
                        <a:pt x="46083" y="0"/>
                        <a:pt x="47489" y="1359"/>
                        <a:pt x="47489" y="3094"/>
                      </a:cubicBezTo>
                      <a:lnTo>
                        <a:pt x="47489" y="37316"/>
                      </a:lnTo>
                      <a:cubicBezTo>
                        <a:pt x="47442" y="39051"/>
                        <a:pt x="46083" y="40410"/>
                        <a:pt x="44395" y="40410"/>
                      </a:cubicBezTo>
                      <a:close/>
                      <a:moveTo>
                        <a:pt x="6188" y="34269"/>
                      </a:moveTo>
                      <a:lnTo>
                        <a:pt x="41301" y="34269"/>
                      </a:lnTo>
                      <a:lnTo>
                        <a:pt x="41301" y="6188"/>
                      </a:lnTo>
                      <a:lnTo>
                        <a:pt x="6188" y="6188"/>
                      </a:lnTo>
                      <a:lnTo>
                        <a:pt x="6188" y="34269"/>
                      </a:lnTo>
                      <a:close/>
                    </a:path>
                  </a:pathLst>
                </a:custGeom>
                <a:solidFill>
                  <a:srgbClr val="F79C49"/>
                </a:solidFill>
                <a:ln w="4687" cap="flat">
                  <a:noFill/>
                  <a:prstDash val="solid"/>
                  <a:miter/>
                </a:ln>
              </p:spPr>
              <p:txBody>
                <a:bodyPr rtlCol="0" anchor="ctr"/>
                <a:lstStyle/>
                <a:p>
                  <a:endParaRPr lang="en-US"/>
                </a:p>
              </p:txBody>
            </p:sp>
          </p:grpSp>
        </p:grpSp>
        <p:grpSp>
          <p:nvGrpSpPr>
            <p:cNvPr id="593" name="Graphic 2">
              <a:extLst>
                <a:ext uri="{FF2B5EF4-FFF2-40B4-BE49-F238E27FC236}">
                  <a16:creationId xmlns:a16="http://schemas.microsoft.com/office/drawing/2014/main" id="{A5B703A0-7F9F-D7FF-DA1D-E8D45AAC080A}"/>
                </a:ext>
              </a:extLst>
            </p:cNvPr>
            <p:cNvGrpSpPr/>
            <p:nvPr/>
          </p:nvGrpSpPr>
          <p:grpSpPr>
            <a:xfrm>
              <a:off x="9888878" y="4249820"/>
              <a:ext cx="585697" cy="1344935"/>
              <a:chOff x="9888878" y="4249820"/>
              <a:chExt cx="585697" cy="1344935"/>
            </a:xfrm>
          </p:grpSpPr>
          <p:sp>
            <p:nvSpPr>
              <p:cNvPr id="594" name="Freeform: Shape 593">
                <a:extLst>
                  <a:ext uri="{FF2B5EF4-FFF2-40B4-BE49-F238E27FC236}">
                    <a16:creationId xmlns:a16="http://schemas.microsoft.com/office/drawing/2014/main" id="{9B8847E2-9C7D-9FF2-8E5A-3400CAA5B593}"/>
                  </a:ext>
                </a:extLst>
              </p:cNvPr>
              <p:cNvSpPr/>
              <p:nvPr/>
            </p:nvSpPr>
            <p:spPr>
              <a:xfrm>
                <a:off x="10196551" y="4488505"/>
                <a:ext cx="80539" cy="26841"/>
              </a:xfrm>
              <a:custGeom>
                <a:avLst/>
                <a:gdLst>
                  <a:gd name="connsiteX0" fmla="*/ 80540 w 80539"/>
                  <a:gd name="connsiteY0" fmla="*/ 2323 h 26841"/>
                  <a:gd name="connsiteX1" fmla="*/ 3422 w 80539"/>
                  <a:gd name="connsiteY1" fmla="*/ 6777 h 26841"/>
                  <a:gd name="connsiteX2" fmla="*/ 0 w 80539"/>
                  <a:gd name="connsiteY2" fmla="*/ 26841 h 26841"/>
                  <a:gd name="connsiteX3" fmla="*/ 78383 w 80539"/>
                  <a:gd name="connsiteY3" fmla="*/ 26326 h 26841"/>
                  <a:gd name="connsiteX4" fmla="*/ 80540 w 80539"/>
                  <a:gd name="connsiteY4" fmla="*/ 2323 h 2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9" h="26841">
                    <a:moveTo>
                      <a:pt x="80540" y="2323"/>
                    </a:moveTo>
                    <a:cubicBezTo>
                      <a:pt x="80540" y="2323"/>
                      <a:pt x="38629" y="-5178"/>
                      <a:pt x="3422" y="6777"/>
                    </a:cubicBezTo>
                    <a:cubicBezTo>
                      <a:pt x="0" y="14840"/>
                      <a:pt x="0" y="26841"/>
                      <a:pt x="0" y="26841"/>
                    </a:cubicBezTo>
                    <a:lnTo>
                      <a:pt x="78383" y="26326"/>
                    </a:lnTo>
                    <a:lnTo>
                      <a:pt x="80540" y="2323"/>
                    </a:lnTo>
                    <a:close/>
                  </a:path>
                </a:pathLst>
              </a:custGeom>
              <a:solidFill>
                <a:srgbClr val="135689"/>
              </a:solidFill>
              <a:ln w="4687" cap="flat">
                <a:noFill/>
                <a:prstDash val="solid"/>
                <a:miter/>
              </a:ln>
            </p:spPr>
            <p:txBody>
              <a:bodyPr rtlCol="0" anchor="ctr"/>
              <a:lstStyle/>
              <a:p>
                <a:endParaRPr lang="en-US"/>
              </a:p>
            </p:txBody>
          </p:sp>
          <p:grpSp>
            <p:nvGrpSpPr>
              <p:cNvPr id="595" name="Graphic 2">
                <a:extLst>
                  <a:ext uri="{FF2B5EF4-FFF2-40B4-BE49-F238E27FC236}">
                    <a16:creationId xmlns:a16="http://schemas.microsoft.com/office/drawing/2014/main" id="{8803FCF5-4958-6A8B-49DE-8F52DF287342}"/>
                  </a:ext>
                </a:extLst>
              </p:cNvPr>
              <p:cNvGrpSpPr/>
              <p:nvPr/>
            </p:nvGrpSpPr>
            <p:grpSpPr>
              <a:xfrm>
                <a:off x="10038286" y="5508651"/>
                <a:ext cx="149387" cy="86098"/>
                <a:chOff x="10038286" y="5508651"/>
                <a:chExt cx="149387" cy="86098"/>
              </a:xfrm>
            </p:grpSpPr>
            <p:sp>
              <p:nvSpPr>
                <p:cNvPr id="596" name="Freeform: Shape 595">
                  <a:extLst>
                    <a:ext uri="{FF2B5EF4-FFF2-40B4-BE49-F238E27FC236}">
                      <a16:creationId xmlns:a16="http://schemas.microsoft.com/office/drawing/2014/main" id="{37AC4795-4270-D27E-23B4-6B18F8285C89}"/>
                    </a:ext>
                  </a:extLst>
                </p:cNvPr>
                <p:cNvSpPr/>
                <p:nvPr/>
              </p:nvSpPr>
              <p:spPr>
                <a:xfrm>
                  <a:off x="10038286" y="5508651"/>
                  <a:ext cx="149387" cy="86098"/>
                </a:xfrm>
                <a:custGeom>
                  <a:avLst/>
                  <a:gdLst>
                    <a:gd name="connsiteX0" fmla="*/ 138341 w 149387"/>
                    <a:gd name="connsiteY0" fmla="*/ 3267 h 86098"/>
                    <a:gd name="connsiteX1" fmla="*/ 140216 w 149387"/>
                    <a:gd name="connsiteY1" fmla="*/ 82166 h 86098"/>
                    <a:gd name="connsiteX2" fmla="*/ 79132 w 149387"/>
                    <a:gd name="connsiteY2" fmla="*/ 85073 h 86098"/>
                    <a:gd name="connsiteX3" fmla="*/ 5296 w 149387"/>
                    <a:gd name="connsiteY3" fmla="*/ 77384 h 86098"/>
                    <a:gd name="connsiteX4" fmla="*/ 3655 w 149387"/>
                    <a:gd name="connsiteY4" fmla="*/ 54695 h 86098"/>
                    <a:gd name="connsiteX5" fmla="*/ 63380 w 149387"/>
                    <a:gd name="connsiteY5" fmla="*/ 36317 h 86098"/>
                    <a:gd name="connsiteX6" fmla="*/ 97649 w 149387"/>
                    <a:gd name="connsiteY6" fmla="*/ 2095 h 86098"/>
                    <a:gd name="connsiteX7" fmla="*/ 118417 w 149387"/>
                    <a:gd name="connsiteY7" fmla="*/ 2095 h 86098"/>
                    <a:gd name="connsiteX8" fmla="*/ 138341 w 149387"/>
                    <a:gd name="connsiteY8" fmla="*/ 3267 h 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7" h="86098">
                      <a:moveTo>
                        <a:pt x="138341" y="3267"/>
                      </a:moveTo>
                      <a:cubicBezTo>
                        <a:pt x="144576" y="49491"/>
                        <a:pt x="158687" y="55351"/>
                        <a:pt x="140216" y="82166"/>
                      </a:cubicBezTo>
                      <a:cubicBezTo>
                        <a:pt x="125824" y="88495"/>
                        <a:pt x="95165" y="85354"/>
                        <a:pt x="79132" y="85073"/>
                      </a:cubicBezTo>
                      <a:cubicBezTo>
                        <a:pt x="40222" y="84557"/>
                        <a:pt x="15047" y="87417"/>
                        <a:pt x="5296" y="77384"/>
                      </a:cubicBezTo>
                      <a:cubicBezTo>
                        <a:pt x="374" y="72509"/>
                        <a:pt x="-2861" y="62336"/>
                        <a:pt x="3655" y="54695"/>
                      </a:cubicBezTo>
                      <a:cubicBezTo>
                        <a:pt x="8062" y="49538"/>
                        <a:pt x="36002" y="39318"/>
                        <a:pt x="63380" y="36317"/>
                      </a:cubicBezTo>
                      <a:cubicBezTo>
                        <a:pt x="84711" y="24551"/>
                        <a:pt x="97649" y="2095"/>
                        <a:pt x="97649" y="2095"/>
                      </a:cubicBezTo>
                      <a:cubicBezTo>
                        <a:pt x="97649" y="2095"/>
                        <a:pt x="110635" y="3736"/>
                        <a:pt x="118417" y="2095"/>
                      </a:cubicBezTo>
                      <a:cubicBezTo>
                        <a:pt x="125402" y="689"/>
                        <a:pt x="137591" y="-2358"/>
                        <a:pt x="138341" y="3267"/>
                      </a:cubicBezTo>
                      <a:close/>
                    </a:path>
                  </a:pathLst>
                </a:custGeom>
                <a:solidFill>
                  <a:srgbClr val="142732"/>
                </a:solidFill>
                <a:ln w="4687"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AD6318D7-C1F3-57CE-F6C1-678618E760B3}"/>
                    </a:ext>
                  </a:extLst>
                </p:cNvPr>
                <p:cNvSpPr/>
                <p:nvPr/>
              </p:nvSpPr>
              <p:spPr>
                <a:xfrm>
                  <a:off x="10088071" y="5508670"/>
                  <a:ext cx="99602" cy="86080"/>
                </a:xfrm>
                <a:custGeom>
                  <a:avLst/>
                  <a:gdLst>
                    <a:gd name="connsiteX0" fmla="*/ 74680 w 99602"/>
                    <a:gd name="connsiteY0" fmla="*/ 904 h 86080"/>
                    <a:gd name="connsiteX1" fmla="*/ 88556 w 99602"/>
                    <a:gd name="connsiteY1" fmla="*/ 3248 h 86080"/>
                    <a:gd name="connsiteX2" fmla="*/ 90431 w 99602"/>
                    <a:gd name="connsiteY2" fmla="*/ 82147 h 86080"/>
                    <a:gd name="connsiteX3" fmla="*/ 29347 w 99602"/>
                    <a:gd name="connsiteY3" fmla="*/ 85054 h 86080"/>
                    <a:gd name="connsiteX4" fmla="*/ 0 w 99602"/>
                    <a:gd name="connsiteY4" fmla="*/ 85054 h 86080"/>
                    <a:gd name="connsiteX5" fmla="*/ 74680 w 99602"/>
                    <a:gd name="connsiteY5" fmla="*/ 904 h 8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02" h="86080">
                      <a:moveTo>
                        <a:pt x="74680" y="904"/>
                      </a:moveTo>
                      <a:cubicBezTo>
                        <a:pt x="81102" y="-314"/>
                        <a:pt x="87994" y="-924"/>
                        <a:pt x="88556" y="3248"/>
                      </a:cubicBezTo>
                      <a:cubicBezTo>
                        <a:pt x="94792" y="49472"/>
                        <a:pt x="108902" y="55332"/>
                        <a:pt x="90431" y="82147"/>
                      </a:cubicBezTo>
                      <a:cubicBezTo>
                        <a:pt x="76040" y="88476"/>
                        <a:pt x="45380" y="85335"/>
                        <a:pt x="29347" y="85054"/>
                      </a:cubicBezTo>
                      <a:cubicBezTo>
                        <a:pt x="18471" y="84913"/>
                        <a:pt x="8720" y="85007"/>
                        <a:pt x="0" y="85054"/>
                      </a:cubicBezTo>
                      <a:cubicBezTo>
                        <a:pt x="38019" y="69255"/>
                        <a:pt x="70929" y="41690"/>
                        <a:pt x="74680" y="904"/>
                      </a:cubicBezTo>
                      <a:close/>
                    </a:path>
                  </a:pathLst>
                </a:custGeom>
                <a:solidFill>
                  <a:srgbClr val="121720"/>
                </a:solidFill>
                <a:ln w="4687"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7018AF80-64F5-63D3-D95B-95940A6A41C6}"/>
                    </a:ext>
                  </a:extLst>
                </p:cNvPr>
                <p:cNvSpPr/>
                <p:nvPr/>
              </p:nvSpPr>
              <p:spPr>
                <a:xfrm>
                  <a:off x="10128810" y="5508683"/>
                  <a:ext cx="49927" cy="19257"/>
                </a:xfrm>
                <a:custGeom>
                  <a:avLst/>
                  <a:gdLst>
                    <a:gd name="connsiteX0" fmla="*/ 0 w 49927"/>
                    <a:gd name="connsiteY0" fmla="*/ 12284 h 19257"/>
                    <a:gd name="connsiteX1" fmla="*/ 7032 w 49927"/>
                    <a:gd name="connsiteY1" fmla="*/ 2158 h 19257"/>
                    <a:gd name="connsiteX2" fmla="*/ 27799 w 49927"/>
                    <a:gd name="connsiteY2" fmla="*/ 2158 h 19257"/>
                    <a:gd name="connsiteX3" fmla="*/ 47770 w 49927"/>
                    <a:gd name="connsiteY3" fmla="*/ 3283 h 19257"/>
                    <a:gd name="connsiteX4" fmla="*/ 49927 w 49927"/>
                    <a:gd name="connsiteY4" fmla="*/ 16456 h 19257"/>
                    <a:gd name="connsiteX5" fmla="*/ 0 w 49927"/>
                    <a:gd name="connsiteY5" fmla="*/ 12284 h 1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7" h="19257">
                      <a:moveTo>
                        <a:pt x="0" y="12284"/>
                      </a:moveTo>
                      <a:cubicBezTo>
                        <a:pt x="4594" y="6471"/>
                        <a:pt x="7032" y="2158"/>
                        <a:pt x="7032" y="2158"/>
                      </a:cubicBezTo>
                      <a:cubicBezTo>
                        <a:pt x="7032" y="2158"/>
                        <a:pt x="20018" y="3798"/>
                        <a:pt x="27799" y="2158"/>
                      </a:cubicBezTo>
                      <a:cubicBezTo>
                        <a:pt x="34831" y="704"/>
                        <a:pt x="47021" y="-2390"/>
                        <a:pt x="47770" y="3283"/>
                      </a:cubicBezTo>
                      <a:cubicBezTo>
                        <a:pt x="48427" y="8112"/>
                        <a:pt x="49177" y="12471"/>
                        <a:pt x="49927" y="16456"/>
                      </a:cubicBezTo>
                      <a:cubicBezTo>
                        <a:pt x="33753" y="21988"/>
                        <a:pt x="16642" y="18659"/>
                        <a:pt x="0" y="12284"/>
                      </a:cubicBezTo>
                      <a:close/>
                    </a:path>
                  </a:pathLst>
                </a:custGeom>
                <a:solidFill>
                  <a:srgbClr val="100C13"/>
                </a:solidFill>
                <a:ln w="4687"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32BD435A-F496-522F-58AE-E06A3C171353}"/>
                    </a:ext>
                  </a:extLst>
                </p:cNvPr>
                <p:cNvSpPr/>
                <p:nvPr/>
              </p:nvSpPr>
              <p:spPr>
                <a:xfrm>
                  <a:off x="10038331" y="5574222"/>
                  <a:ext cx="148281" cy="20528"/>
                </a:xfrm>
                <a:custGeom>
                  <a:avLst/>
                  <a:gdLst>
                    <a:gd name="connsiteX0" fmla="*/ 47208 w 148281"/>
                    <a:gd name="connsiteY0" fmla="*/ 5485 h 20528"/>
                    <a:gd name="connsiteX1" fmla="*/ 148281 w 148281"/>
                    <a:gd name="connsiteY1" fmla="*/ 516 h 20528"/>
                    <a:gd name="connsiteX2" fmla="*/ 140171 w 148281"/>
                    <a:gd name="connsiteY2" fmla="*/ 16595 h 20528"/>
                    <a:gd name="connsiteX3" fmla="*/ 79086 w 148281"/>
                    <a:gd name="connsiteY3" fmla="*/ 19502 h 20528"/>
                    <a:gd name="connsiteX4" fmla="*/ 5251 w 148281"/>
                    <a:gd name="connsiteY4" fmla="*/ 11814 h 20528"/>
                    <a:gd name="connsiteX5" fmla="*/ 0 w 148281"/>
                    <a:gd name="connsiteY5" fmla="*/ 0 h 20528"/>
                    <a:gd name="connsiteX6" fmla="*/ 47208 w 148281"/>
                    <a:gd name="connsiteY6" fmla="*/ 5485 h 2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81" h="20528">
                      <a:moveTo>
                        <a:pt x="47208" y="5485"/>
                      </a:moveTo>
                      <a:cubicBezTo>
                        <a:pt x="80399" y="5719"/>
                        <a:pt x="115231" y="3188"/>
                        <a:pt x="148281" y="516"/>
                      </a:cubicBezTo>
                      <a:cubicBezTo>
                        <a:pt x="146968" y="5297"/>
                        <a:pt x="144484" y="10360"/>
                        <a:pt x="140171" y="16595"/>
                      </a:cubicBezTo>
                      <a:cubicBezTo>
                        <a:pt x="125779" y="22924"/>
                        <a:pt x="95119" y="19783"/>
                        <a:pt x="79086" y="19502"/>
                      </a:cubicBezTo>
                      <a:cubicBezTo>
                        <a:pt x="40176" y="18986"/>
                        <a:pt x="15002" y="21846"/>
                        <a:pt x="5251" y="11814"/>
                      </a:cubicBezTo>
                      <a:cubicBezTo>
                        <a:pt x="2485" y="9095"/>
                        <a:pt x="282" y="4688"/>
                        <a:pt x="0" y="0"/>
                      </a:cubicBezTo>
                      <a:cubicBezTo>
                        <a:pt x="11298" y="3094"/>
                        <a:pt x="34035" y="5391"/>
                        <a:pt x="47208" y="5485"/>
                      </a:cubicBezTo>
                      <a:close/>
                    </a:path>
                  </a:pathLst>
                </a:custGeom>
                <a:solidFill>
                  <a:srgbClr val="395E6B"/>
                </a:solidFill>
                <a:ln w="4687" cap="flat">
                  <a:noFill/>
                  <a:prstDash val="solid"/>
                  <a:miter/>
                </a:ln>
              </p:spPr>
              <p:txBody>
                <a:bodyPr rtlCol="0" anchor="ctr"/>
                <a:lstStyle/>
                <a:p>
                  <a:endParaRPr lang="en-US"/>
                </a:p>
              </p:txBody>
            </p:sp>
          </p:grpSp>
          <p:grpSp>
            <p:nvGrpSpPr>
              <p:cNvPr id="600" name="Graphic 2">
                <a:extLst>
                  <a:ext uri="{FF2B5EF4-FFF2-40B4-BE49-F238E27FC236}">
                    <a16:creationId xmlns:a16="http://schemas.microsoft.com/office/drawing/2014/main" id="{62815C9D-53C2-D784-491F-BC16717974F7}"/>
                  </a:ext>
                </a:extLst>
              </p:cNvPr>
              <p:cNvGrpSpPr/>
              <p:nvPr/>
            </p:nvGrpSpPr>
            <p:grpSpPr>
              <a:xfrm>
                <a:off x="10120090" y="5187182"/>
                <a:ext cx="101213" cy="333334"/>
                <a:chOff x="10120090" y="5187182"/>
                <a:chExt cx="101213" cy="333334"/>
              </a:xfrm>
            </p:grpSpPr>
            <p:sp>
              <p:nvSpPr>
                <p:cNvPr id="601" name="Freeform: Shape 600">
                  <a:extLst>
                    <a:ext uri="{FF2B5EF4-FFF2-40B4-BE49-F238E27FC236}">
                      <a16:creationId xmlns:a16="http://schemas.microsoft.com/office/drawing/2014/main" id="{65E618D8-E47C-6084-ADBF-A4D957D988CE}"/>
                    </a:ext>
                  </a:extLst>
                </p:cNvPr>
                <p:cNvSpPr/>
                <p:nvPr/>
              </p:nvSpPr>
              <p:spPr>
                <a:xfrm>
                  <a:off x="10123372" y="5226842"/>
                  <a:ext cx="97932" cy="291903"/>
                </a:xfrm>
                <a:custGeom>
                  <a:avLst/>
                  <a:gdLst>
                    <a:gd name="connsiteX0" fmla="*/ 13127 w 97932"/>
                    <a:gd name="connsiteY0" fmla="*/ 0 h 291903"/>
                    <a:gd name="connsiteX1" fmla="*/ 5860 w 97932"/>
                    <a:gd name="connsiteY1" fmla="*/ 103464 h 291903"/>
                    <a:gd name="connsiteX2" fmla="*/ 0 w 97932"/>
                    <a:gd name="connsiteY2" fmla="*/ 283201 h 291903"/>
                    <a:gd name="connsiteX3" fmla="*/ 31879 w 97932"/>
                    <a:gd name="connsiteY3" fmla="*/ 291734 h 291903"/>
                    <a:gd name="connsiteX4" fmla="*/ 60944 w 97932"/>
                    <a:gd name="connsiteY4" fmla="*/ 288030 h 291903"/>
                    <a:gd name="connsiteX5" fmla="*/ 93009 w 97932"/>
                    <a:gd name="connsiteY5" fmla="*/ 106511 h 291903"/>
                    <a:gd name="connsiteX6" fmla="*/ 97932 w 97932"/>
                    <a:gd name="connsiteY6" fmla="*/ 6938 h 291903"/>
                    <a:gd name="connsiteX7" fmla="*/ 13127 w 97932"/>
                    <a:gd name="connsiteY7" fmla="*/ 0 h 2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932" h="291903">
                      <a:moveTo>
                        <a:pt x="13127" y="0"/>
                      </a:moveTo>
                      <a:cubicBezTo>
                        <a:pt x="13127" y="0"/>
                        <a:pt x="7079" y="74258"/>
                        <a:pt x="5860" y="103464"/>
                      </a:cubicBezTo>
                      <a:cubicBezTo>
                        <a:pt x="3610" y="156016"/>
                        <a:pt x="0" y="283201"/>
                        <a:pt x="0" y="283201"/>
                      </a:cubicBezTo>
                      <a:cubicBezTo>
                        <a:pt x="0" y="283201"/>
                        <a:pt x="10079" y="290327"/>
                        <a:pt x="31879" y="291734"/>
                      </a:cubicBezTo>
                      <a:cubicBezTo>
                        <a:pt x="49458" y="292859"/>
                        <a:pt x="60944" y="288030"/>
                        <a:pt x="60944" y="288030"/>
                      </a:cubicBezTo>
                      <a:cubicBezTo>
                        <a:pt x="60944" y="288030"/>
                        <a:pt x="87525" y="165955"/>
                        <a:pt x="93009" y="106511"/>
                      </a:cubicBezTo>
                      <a:cubicBezTo>
                        <a:pt x="96198" y="71586"/>
                        <a:pt x="97932" y="6938"/>
                        <a:pt x="97932" y="6938"/>
                      </a:cubicBezTo>
                      <a:lnTo>
                        <a:pt x="13127" y="0"/>
                      </a:lnTo>
                      <a:close/>
                    </a:path>
                  </a:pathLst>
                </a:custGeom>
                <a:solidFill>
                  <a:srgbClr val="0D4469"/>
                </a:solidFill>
                <a:ln w="4687"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1C29CB46-4278-DDAD-AB1F-EE242419C0C1}"/>
                    </a:ext>
                  </a:extLst>
                </p:cNvPr>
                <p:cNvSpPr/>
                <p:nvPr/>
              </p:nvSpPr>
              <p:spPr>
                <a:xfrm>
                  <a:off x="10120090" y="5470289"/>
                  <a:ext cx="74866" cy="50227"/>
                </a:xfrm>
                <a:custGeom>
                  <a:avLst/>
                  <a:gdLst>
                    <a:gd name="connsiteX0" fmla="*/ 74867 w 74866"/>
                    <a:gd name="connsiteY0" fmla="*/ 5485 h 50227"/>
                    <a:gd name="connsiteX1" fmla="*/ 68585 w 74866"/>
                    <a:gd name="connsiteY1" fmla="*/ 48521 h 50227"/>
                    <a:gd name="connsiteX2" fmla="*/ 33332 w 74866"/>
                    <a:gd name="connsiteY2" fmla="*/ 49318 h 50227"/>
                    <a:gd name="connsiteX3" fmla="*/ 0 w 74866"/>
                    <a:gd name="connsiteY3" fmla="*/ 42286 h 50227"/>
                    <a:gd name="connsiteX4" fmla="*/ 844 w 74866"/>
                    <a:gd name="connsiteY4" fmla="*/ 0 h 50227"/>
                    <a:gd name="connsiteX5" fmla="*/ 74867 w 74866"/>
                    <a:gd name="connsiteY5" fmla="*/ 5485 h 5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66" h="50227">
                      <a:moveTo>
                        <a:pt x="74867" y="5485"/>
                      </a:moveTo>
                      <a:lnTo>
                        <a:pt x="68585" y="48521"/>
                      </a:lnTo>
                      <a:cubicBezTo>
                        <a:pt x="68585" y="48521"/>
                        <a:pt x="59584" y="51756"/>
                        <a:pt x="33332" y="49318"/>
                      </a:cubicBezTo>
                      <a:cubicBezTo>
                        <a:pt x="7079" y="46833"/>
                        <a:pt x="0" y="42286"/>
                        <a:pt x="0" y="42286"/>
                      </a:cubicBezTo>
                      <a:lnTo>
                        <a:pt x="844" y="0"/>
                      </a:lnTo>
                      <a:cubicBezTo>
                        <a:pt x="844" y="0"/>
                        <a:pt x="58318" y="8860"/>
                        <a:pt x="74867" y="5485"/>
                      </a:cubicBezTo>
                      <a:close/>
                    </a:path>
                  </a:pathLst>
                </a:custGeom>
                <a:solidFill>
                  <a:srgbClr val="135689"/>
                </a:solidFill>
                <a:ln w="4687"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9635D22A-B1FE-9D8A-4E01-9046E072D045}"/>
                    </a:ext>
                  </a:extLst>
                </p:cNvPr>
                <p:cNvSpPr/>
                <p:nvPr/>
              </p:nvSpPr>
              <p:spPr>
                <a:xfrm>
                  <a:off x="10136399" y="5187182"/>
                  <a:ext cx="84899" cy="84894"/>
                </a:xfrm>
                <a:custGeom>
                  <a:avLst/>
                  <a:gdLst>
                    <a:gd name="connsiteX0" fmla="*/ 84811 w 84899"/>
                    <a:gd name="connsiteY0" fmla="*/ 45192 h 84894"/>
                    <a:gd name="connsiteX1" fmla="*/ 39666 w 84899"/>
                    <a:gd name="connsiteY1" fmla="*/ 84806 h 84894"/>
                    <a:gd name="connsiteX2" fmla="*/ 99 w 84899"/>
                    <a:gd name="connsiteY2" fmla="*/ 39707 h 84894"/>
                    <a:gd name="connsiteX3" fmla="*/ 45198 w 84899"/>
                    <a:gd name="connsiteY3" fmla="*/ 94 h 84894"/>
                    <a:gd name="connsiteX4" fmla="*/ 84811 w 84899"/>
                    <a:gd name="connsiteY4" fmla="*/ 45192 h 8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99" h="84894">
                      <a:moveTo>
                        <a:pt x="84811" y="45192"/>
                      </a:moveTo>
                      <a:cubicBezTo>
                        <a:pt x="83311" y="68585"/>
                        <a:pt x="63106" y="86306"/>
                        <a:pt x="39666" y="84806"/>
                      </a:cubicBezTo>
                      <a:cubicBezTo>
                        <a:pt x="16273" y="83259"/>
                        <a:pt x="-1495" y="63100"/>
                        <a:pt x="99" y="39707"/>
                      </a:cubicBezTo>
                      <a:cubicBezTo>
                        <a:pt x="1599" y="16314"/>
                        <a:pt x="21805" y="-1453"/>
                        <a:pt x="45198" y="94"/>
                      </a:cubicBezTo>
                      <a:cubicBezTo>
                        <a:pt x="68638" y="1547"/>
                        <a:pt x="86312" y="21752"/>
                        <a:pt x="84811" y="45192"/>
                      </a:cubicBezTo>
                      <a:close/>
                    </a:path>
                  </a:pathLst>
                </a:custGeom>
                <a:solidFill>
                  <a:srgbClr val="0D4469"/>
                </a:solidFill>
                <a:ln w="4687" cap="flat">
                  <a:noFill/>
                  <a:prstDash val="solid"/>
                  <a:miter/>
                </a:ln>
              </p:spPr>
              <p:txBody>
                <a:bodyPr rtlCol="0" anchor="ctr"/>
                <a:lstStyle/>
                <a:p>
                  <a:endParaRPr lang="en-US"/>
                </a:p>
              </p:txBody>
            </p:sp>
          </p:grpSp>
          <p:grpSp>
            <p:nvGrpSpPr>
              <p:cNvPr id="604" name="Graphic 2">
                <a:extLst>
                  <a:ext uri="{FF2B5EF4-FFF2-40B4-BE49-F238E27FC236}">
                    <a16:creationId xmlns:a16="http://schemas.microsoft.com/office/drawing/2014/main" id="{5F3F6515-D396-A100-39E5-30D47E3C0238}"/>
                  </a:ext>
                </a:extLst>
              </p:cNvPr>
              <p:cNvGrpSpPr/>
              <p:nvPr/>
            </p:nvGrpSpPr>
            <p:grpSpPr>
              <a:xfrm>
                <a:off x="10136376" y="4914983"/>
                <a:ext cx="128076" cy="357828"/>
                <a:chOff x="10136376" y="4914983"/>
                <a:chExt cx="128076" cy="357828"/>
              </a:xfrm>
              <a:solidFill>
                <a:srgbClr val="0D4469"/>
              </a:solidFill>
            </p:grpSpPr>
            <p:sp>
              <p:nvSpPr>
                <p:cNvPr id="605" name="Freeform: Shape 604">
                  <a:extLst>
                    <a:ext uri="{FF2B5EF4-FFF2-40B4-BE49-F238E27FC236}">
                      <a16:creationId xmlns:a16="http://schemas.microsoft.com/office/drawing/2014/main" id="{DBD1ED34-3E76-9601-6456-2C33A3B449DB}"/>
                    </a:ext>
                  </a:extLst>
                </p:cNvPr>
                <p:cNvSpPr/>
                <p:nvPr/>
              </p:nvSpPr>
              <p:spPr>
                <a:xfrm>
                  <a:off x="10136685" y="4914983"/>
                  <a:ext cx="127767" cy="322876"/>
                </a:xfrm>
                <a:custGeom>
                  <a:avLst/>
                  <a:gdLst>
                    <a:gd name="connsiteX0" fmla="*/ 83962 w 127767"/>
                    <a:gd name="connsiteY0" fmla="*/ 322876 h 322876"/>
                    <a:gd name="connsiteX1" fmla="*/ 127607 w 127767"/>
                    <a:gd name="connsiteY1" fmla="*/ 26596 h 322876"/>
                    <a:gd name="connsiteX2" fmla="*/ 14626 w 127767"/>
                    <a:gd name="connsiteY2" fmla="*/ 25048 h 322876"/>
                    <a:gd name="connsiteX3" fmla="*/ 0 w 127767"/>
                    <a:gd name="connsiteY3" fmla="*/ 309281 h 322876"/>
                    <a:gd name="connsiteX4" fmla="*/ 83962 w 127767"/>
                    <a:gd name="connsiteY4" fmla="*/ 322876 h 32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67" h="322876">
                      <a:moveTo>
                        <a:pt x="83962" y="322876"/>
                      </a:moveTo>
                      <a:lnTo>
                        <a:pt x="127607" y="26596"/>
                      </a:lnTo>
                      <a:cubicBezTo>
                        <a:pt x="132623" y="-7721"/>
                        <a:pt x="18049" y="-9455"/>
                        <a:pt x="14626" y="25048"/>
                      </a:cubicBezTo>
                      <a:cubicBezTo>
                        <a:pt x="10689" y="64428"/>
                        <a:pt x="0" y="309281"/>
                        <a:pt x="0" y="309281"/>
                      </a:cubicBezTo>
                      <a:lnTo>
                        <a:pt x="83962" y="322876"/>
                      </a:lnTo>
                      <a:close/>
                    </a:path>
                  </a:pathLst>
                </a:custGeom>
                <a:solidFill>
                  <a:srgbClr val="0D4469"/>
                </a:solidFill>
                <a:ln w="4687"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FACF6F71-32D7-5DE0-92AA-535F06BB0652}"/>
                    </a:ext>
                  </a:extLst>
                </p:cNvPr>
                <p:cNvSpPr/>
                <p:nvPr/>
              </p:nvSpPr>
              <p:spPr>
                <a:xfrm>
                  <a:off x="10136376" y="5187858"/>
                  <a:ext cx="84941" cy="84952"/>
                </a:xfrm>
                <a:custGeom>
                  <a:avLst/>
                  <a:gdLst>
                    <a:gd name="connsiteX0" fmla="*/ 84271 w 84941"/>
                    <a:gd name="connsiteY0" fmla="*/ 50001 h 84952"/>
                    <a:gd name="connsiteX1" fmla="*/ 34953 w 84941"/>
                    <a:gd name="connsiteY1" fmla="*/ 84270 h 84952"/>
                    <a:gd name="connsiteX2" fmla="*/ 685 w 84941"/>
                    <a:gd name="connsiteY2" fmla="*/ 34952 h 84952"/>
                    <a:gd name="connsiteX3" fmla="*/ 50002 w 84941"/>
                    <a:gd name="connsiteY3" fmla="*/ 683 h 84952"/>
                    <a:gd name="connsiteX4" fmla="*/ 84271 w 84941"/>
                    <a:gd name="connsiteY4" fmla="*/ 50001 h 8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41" h="84952">
                      <a:moveTo>
                        <a:pt x="84271" y="50001"/>
                      </a:moveTo>
                      <a:cubicBezTo>
                        <a:pt x="80099" y="73066"/>
                        <a:pt x="58019" y="88442"/>
                        <a:pt x="34953" y="84270"/>
                      </a:cubicBezTo>
                      <a:cubicBezTo>
                        <a:pt x="11842" y="80144"/>
                        <a:pt x="-3488" y="58017"/>
                        <a:pt x="685" y="34952"/>
                      </a:cubicBezTo>
                      <a:cubicBezTo>
                        <a:pt x="4857" y="11887"/>
                        <a:pt x="26890" y="-3489"/>
                        <a:pt x="50002" y="683"/>
                      </a:cubicBezTo>
                      <a:cubicBezTo>
                        <a:pt x="73067" y="4808"/>
                        <a:pt x="88397" y="26936"/>
                        <a:pt x="84271" y="50001"/>
                      </a:cubicBezTo>
                      <a:close/>
                    </a:path>
                  </a:pathLst>
                </a:custGeom>
                <a:solidFill>
                  <a:srgbClr val="0D4469"/>
                </a:solidFill>
                <a:ln w="4687" cap="flat">
                  <a:noFill/>
                  <a:prstDash val="solid"/>
                  <a:miter/>
                </a:ln>
              </p:spPr>
              <p:txBody>
                <a:bodyPr rtlCol="0" anchor="ctr"/>
                <a:lstStyle/>
                <a:p>
                  <a:endParaRPr lang="en-US"/>
                </a:p>
              </p:txBody>
            </p:sp>
          </p:grpSp>
          <p:grpSp>
            <p:nvGrpSpPr>
              <p:cNvPr id="607" name="Graphic 2">
                <a:extLst>
                  <a:ext uri="{FF2B5EF4-FFF2-40B4-BE49-F238E27FC236}">
                    <a16:creationId xmlns:a16="http://schemas.microsoft.com/office/drawing/2014/main" id="{22A65C60-A1D9-9205-DC40-23E5E8603E0A}"/>
                  </a:ext>
                </a:extLst>
              </p:cNvPr>
              <p:cNvGrpSpPr/>
              <p:nvPr/>
            </p:nvGrpSpPr>
            <p:grpSpPr>
              <a:xfrm>
                <a:off x="10289279" y="5506809"/>
                <a:ext cx="106276" cy="87946"/>
                <a:chOff x="10289279" y="5506809"/>
                <a:chExt cx="106276" cy="87946"/>
              </a:xfrm>
            </p:grpSpPr>
            <p:sp>
              <p:nvSpPr>
                <p:cNvPr id="608" name="Freeform: Shape 607">
                  <a:extLst>
                    <a:ext uri="{FF2B5EF4-FFF2-40B4-BE49-F238E27FC236}">
                      <a16:creationId xmlns:a16="http://schemas.microsoft.com/office/drawing/2014/main" id="{0046CE51-C816-77C2-C41D-92144058C349}"/>
                    </a:ext>
                  </a:extLst>
                </p:cNvPr>
                <p:cNvSpPr/>
                <p:nvPr/>
              </p:nvSpPr>
              <p:spPr>
                <a:xfrm>
                  <a:off x="10293775" y="5506809"/>
                  <a:ext cx="97977" cy="87240"/>
                </a:xfrm>
                <a:custGeom>
                  <a:avLst/>
                  <a:gdLst>
                    <a:gd name="connsiteX0" fmla="*/ 64417 w 97977"/>
                    <a:gd name="connsiteY0" fmla="*/ 0 h 87240"/>
                    <a:gd name="connsiteX1" fmla="*/ 90904 w 97977"/>
                    <a:gd name="connsiteY1" fmla="*/ 61272 h 87240"/>
                    <a:gd name="connsiteX2" fmla="*/ 86592 w 97977"/>
                    <a:gd name="connsiteY2" fmla="*/ 86446 h 87240"/>
                    <a:gd name="connsiteX3" fmla="*/ 15100 w 97977"/>
                    <a:gd name="connsiteY3" fmla="*/ 84431 h 87240"/>
                    <a:gd name="connsiteX4" fmla="*/ 3380 w 97977"/>
                    <a:gd name="connsiteY4" fmla="*/ 59256 h 87240"/>
                    <a:gd name="connsiteX5" fmla="*/ 16741 w 97977"/>
                    <a:gd name="connsiteY5" fmla="*/ 2016 h 87240"/>
                    <a:gd name="connsiteX6" fmla="*/ 64417 w 97977"/>
                    <a:gd name="connsiteY6" fmla="*/ 0 h 8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77" h="87240">
                      <a:moveTo>
                        <a:pt x="64417" y="0"/>
                      </a:moveTo>
                      <a:cubicBezTo>
                        <a:pt x="64417" y="0"/>
                        <a:pt x="79184" y="47583"/>
                        <a:pt x="90904" y="61272"/>
                      </a:cubicBezTo>
                      <a:cubicBezTo>
                        <a:pt x="100937" y="73039"/>
                        <a:pt x="100983" y="79368"/>
                        <a:pt x="86592" y="86446"/>
                      </a:cubicBezTo>
                      <a:cubicBezTo>
                        <a:pt x="70840" y="87900"/>
                        <a:pt x="47962" y="87431"/>
                        <a:pt x="15100" y="84431"/>
                      </a:cubicBezTo>
                      <a:cubicBezTo>
                        <a:pt x="3005" y="76508"/>
                        <a:pt x="-4824" y="69663"/>
                        <a:pt x="3380" y="59256"/>
                      </a:cubicBezTo>
                      <a:cubicBezTo>
                        <a:pt x="9193" y="49739"/>
                        <a:pt x="16741" y="2016"/>
                        <a:pt x="16741" y="2016"/>
                      </a:cubicBezTo>
                      <a:lnTo>
                        <a:pt x="64417" y="0"/>
                      </a:lnTo>
                      <a:close/>
                    </a:path>
                  </a:pathLst>
                </a:custGeom>
                <a:solidFill>
                  <a:srgbClr val="121720"/>
                </a:solidFill>
                <a:ln w="4687"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ADC748D5-D891-0484-6AA3-1CDFD45DCF63}"/>
                    </a:ext>
                  </a:extLst>
                </p:cNvPr>
                <p:cNvSpPr/>
                <p:nvPr/>
              </p:nvSpPr>
              <p:spPr>
                <a:xfrm>
                  <a:off x="10308312" y="5506856"/>
                  <a:ext cx="55365" cy="19066"/>
                </a:xfrm>
                <a:custGeom>
                  <a:avLst/>
                  <a:gdLst>
                    <a:gd name="connsiteX0" fmla="*/ 0 w 55365"/>
                    <a:gd name="connsiteY0" fmla="*/ 14861 h 19066"/>
                    <a:gd name="connsiteX1" fmla="*/ 2157 w 55365"/>
                    <a:gd name="connsiteY1" fmla="*/ 2016 h 19066"/>
                    <a:gd name="connsiteX2" fmla="*/ 49833 w 55365"/>
                    <a:gd name="connsiteY2" fmla="*/ 0 h 19066"/>
                    <a:gd name="connsiteX3" fmla="*/ 55365 w 55365"/>
                    <a:gd name="connsiteY3" fmla="*/ 16408 h 19066"/>
                    <a:gd name="connsiteX4" fmla="*/ 0 w 55365"/>
                    <a:gd name="connsiteY4" fmla="*/ 14861 h 1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65" h="19066">
                      <a:moveTo>
                        <a:pt x="0" y="14861"/>
                      </a:moveTo>
                      <a:cubicBezTo>
                        <a:pt x="1313" y="7360"/>
                        <a:pt x="2157" y="2016"/>
                        <a:pt x="2157" y="2016"/>
                      </a:cubicBezTo>
                      <a:lnTo>
                        <a:pt x="49833" y="0"/>
                      </a:lnTo>
                      <a:cubicBezTo>
                        <a:pt x="49833" y="0"/>
                        <a:pt x="52037" y="7032"/>
                        <a:pt x="55365" y="16408"/>
                      </a:cubicBezTo>
                      <a:cubicBezTo>
                        <a:pt x="37785" y="20533"/>
                        <a:pt x="18283" y="19736"/>
                        <a:pt x="0" y="14861"/>
                      </a:cubicBezTo>
                      <a:close/>
                    </a:path>
                  </a:pathLst>
                </a:custGeom>
                <a:solidFill>
                  <a:srgbClr val="100C13"/>
                </a:solidFill>
                <a:ln w="4687"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A570D5C7-FB9D-3583-653D-25ACDD4A1059}"/>
                    </a:ext>
                  </a:extLst>
                </p:cNvPr>
                <p:cNvSpPr/>
                <p:nvPr/>
              </p:nvSpPr>
              <p:spPr>
                <a:xfrm>
                  <a:off x="10289279" y="5549516"/>
                  <a:ext cx="106276" cy="35066"/>
                </a:xfrm>
                <a:custGeom>
                  <a:avLst/>
                  <a:gdLst>
                    <a:gd name="connsiteX0" fmla="*/ 53162 w 106276"/>
                    <a:gd name="connsiteY0" fmla="*/ 0 h 35066"/>
                    <a:gd name="connsiteX1" fmla="*/ 106277 w 106276"/>
                    <a:gd name="connsiteY1" fmla="*/ 35066 h 35066"/>
                    <a:gd name="connsiteX2" fmla="*/ 0 w 106276"/>
                    <a:gd name="connsiteY2" fmla="*/ 35066 h 35066"/>
                    <a:gd name="connsiteX3" fmla="*/ 53162 w 106276"/>
                    <a:gd name="connsiteY3" fmla="*/ 0 h 35066"/>
                  </a:gdLst>
                  <a:ahLst/>
                  <a:cxnLst>
                    <a:cxn ang="0">
                      <a:pos x="connsiteX0" y="connsiteY0"/>
                    </a:cxn>
                    <a:cxn ang="0">
                      <a:pos x="connsiteX1" y="connsiteY1"/>
                    </a:cxn>
                    <a:cxn ang="0">
                      <a:pos x="connsiteX2" y="connsiteY2"/>
                    </a:cxn>
                    <a:cxn ang="0">
                      <a:pos x="connsiteX3" y="connsiteY3"/>
                    </a:cxn>
                  </a:cxnLst>
                  <a:rect l="l" t="t" r="r" b="b"/>
                  <a:pathLst>
                    <a:path w="106276" h="35066">
                      <a:moveTo>
                        <a:pt x="53162" y="0"/>
                      </a:moveTo>
                      <a:cubicBezTo>
                        <a:pt x="82508" y="0"/>
                        <a:pt x="106277" y="15705"/>
                        <a:pt x="106277" y="35066"/>
                      </a:cubicBezTo>
                      <a:lnTo>
                        <a:pt x="0" y="35066"/>
                      </a:lnTo>
                      <a:cubicBezTo>
                        <a:pt x="0" y="15705"/>
                        <a:pt x="23815" y="0"/>
                        <a:pt x="53162" y="0"/>
                      </a:cubicBezTo>
                      <a:close/>
                    </a:path>
                  </a:pathLst>
                </a:custGeom>
                <a:solidFill>
                  <a:srgbClr val="142732"/>
                </a:solidFill>
                <a:ln w="4687"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1DCBB6F7-D2B9-D290-89C9-78EE13C9A483}"/>
                    </a:ext>
                  </a:extLst>
                </p:cNvPr>
                <p:cNvSpPr/>
                <p:nvPr/>
              </p:nvSpPr>
              <p:spPr>
                <a:xfrm>
                  <a:off x="10289279" y="5579703"/>
                  <a:ext cx="106276" cy="15052"/>
                </a:xfrm>
                <a:custGeom>
                  <a:avLst/>
                  <a:gdLst>
                    <a:gd name="connsiteX0" fmla="*/ 54287 w 106276"/>
                    <a:gd name="connsiteY0" fmla="*/ 4 h 15052"/>
                    <a:gd name="connsiteX1" fmla="*/ 106277 w 106276"/>
                    <a:gd name="connsiteY1" fmla="*/ 4879 h 15052"/>
                    <a:gd name="connsiteX2" fmla="*/ 102198 w 106276"/>
                    <a:gd name="connsiteY2" fmla="*/ 15052 h 15052"/>
                    <a:gd name="connsiteX3" fmla="*/ 5016 w 106276"/>
                    <a:gd name="connsiteY3" fmla="*/ 15052 h 15052"/>
                    <a:gd name="connsiteX4" fmla="*/ 0 w 106276"/>
                    <a:gd name="connsiteY4" fmla="*/ 4879 h 15052"/>
                    <a:gd name="connsiteX5" fmla="*/ 54287 w 106276"/>
                    <a:gd name="connsiteY5" fmla="*/ 4 h 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76" h="15052">
                      <a:moveTo>
                        <a:pt x="54287" y="4"/>
                      </a:moveTo>
                      <a:cubicBezTo>
                        <a:pt x="77914" y="98"/>
                        <a:pt x="103557" y="2676"/>
                        <a:pt x="106277" y="4879"/>
                      </a:cubicBezTo>
                      <a:cubicBezTo>
                        <a:pt x="105948" y="8020"/>
                        <a:pt x="102855" y="14162"/>
                        <a:pt x="102198" y="15052"/>
                      </a:cubicBezTo>
                      <a:lnTo>
                        <a:pt x="5016" y="15052"/>
                      </a:lnTo>
                      <a:cubicBezTo>
                        <a:pt x="2344" y="13271"/>
                        <a:pt x="563" y="7411"/>
                        <a:pt x="0" y="4879"/>
                      </a:cubicBezTo>
                      <a:cubicBezTo>
                        <a:pt x="3328" y="3707"/>
                        <a:pt x="26346" y="-137"/>
                        <a:pt x="54287" y="4"/>
                      </a:cubicBezTo>
                      <a:close/>
                    </a:path>
                  </a:pathLst>
                </a:custGeom>
                <a:solidFill>
                  <a:srgbClr val="395E6B"/>
                </a:solidFill>
                <a:ln w="4687" cap="flat">
                  <a:noFill/>
                  <a:prstDash val="solid"/>
                  <a:miter/>
                </a:ln>
              </p:spPr>
              <p:txBody>
                <a:bodyPr rtlCol="0" anchor="ctr"/>
                <a:lstStyle/>
                <a:p>
                  <a:endParaRPr lang="en-US"/>
                </a:p>
              </p:txBody>
            </p:sp>
          </p:grpSp>
          <p:grpSp>
            <p:nvGrpSpPr>
              <p:cNvPr id="612" name="Graphic 2">
                <a:extLst>
                  <a:ext uri="{FF2B5EF4-FFF2-40B4-BE49-F238E27FC236}">
                    <a16:creationId xmlns:a16="http://schemas.microsoft.com/office/drawing/2014/main" id="{B9E96392-A2A5-4473-61C6-2E992BE06195}"/>
                  </a:ext>
                </a:extLst>
              </p:cNvPr>
              <p:cNvGrpSpPr/>
              <p:nvPr/>
            </p:nvGrpSpPr>
            <p:grpSpPr>
              <a:xfrm>
                <a:off x="10285466" y="5185853"/>
                <a:ext cx="91329" cy="332957"/>
                <a:chOff x="10285466" y="5185853"/>
                <a:chExt cx="91329" cy="332957"/>
              </a:xfrm>
            </p:grpSpPr>
            <p:sp>
              <p:nvSpPr>
                <p:cNvPr id="613" name="Freeform: Shape 612">
                  <a:extLst>
                    <a:ext uri="{FF2B5EF4-FFF2-40B4-BE49-F238E27FC236}">
                      <a16:creationId xmlns:a16="http://schemas.microsoft.com/office/drawing/2014/main" id="{2FCF3116-858F-C717-F472-0D530F8E52A1}"/>
                    </a:ext>
                  </a:extLst>
                </p:cNvPr>
                <p:cNvSpPr/>
                <p:nvPr/>
              </p:nvSpPr>
              <p:spPr>
                <a:xfrm>
                  <a:off x="10285576" y="5227452"/>
                  <a:ext cx="91220" cy="290528"/>
                </a:xfrm>
                <a:custGeom>
                  <a:avLst/>
                  <a:gdLst>
                    <a:gd name="connsiteX0" fmla="*/ 0 w 91220"/>
                    <a:gd name="connsiteY0" fmla="*/ 3188 h 290528"/>
                    <a:gd name="connsiteX1" fmla="*/ 4125 w 91220"/>
                    <a:gd name="connsiteY1" fmla="*/ 106605 h 290528"/>
                    <a:gd name="connsiteX2" fmla="*/ 21424 w 91220"/>
                    <a:gd name="connsiteY2" fmla="*/ 285686 h 290528"/>
                    <a:gd name="connsiteX3" fmla="*/ 54100 w 91220"/>
                    <a:gd name="connsiteY3" fmla="*/ 290374 h 290528"/>
                    <a:gd name="connsiteX4" fmla="*/ 82508 w 91220"/>
                    <a:gd name="connsiteY4" fmla="*/ 283248 h 290528"/>
                    <a:gd name="connsiteX5" fmla="*/ 91041 w 91220"/>
                    <a:gd name="connsiteY5" fmla="*/ 99291 h 290528"/>
                    <a:gd name="connsiteX6" fmla="*/ 85040 w 91220"/>
                    <a:gd name="connsiteY6" fmla="*/ 0 h 290528"/>
                    <a:gd name="connsiteX7" fmla="*/ 0 w 91220"/>
                    <a:gd name="connsiteY7" fmla="*/ 3188 h 29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20" h="290528">
                      <a:moveTo>
                        <a:pt x="0" y="3188"/>
                      </a:moveTo>
                      <a:cubicBezTo>
                        <a:pt x="0" y="3188"/>
                        <a:pt x="1922" y="77446"/>
                        <a:pt x="4125" y="106605"/>
                      </a:cubicBezTo>
                      <a:cubicBezTo>
                        <a:pt x="8204" y="159063"/>
                        <a:pt x="21424" y="285686"/>
                        <a:pt x="21424" y="285686"/>
                      </a:cubicBezTo>
                      <a:cubicBezTo>
                        <a:pt x="21424" y="285686"/>
                        <a:pt x="32300" y="291546"/>
                        <a:pt x="54100" y="290374"/>
                      </a:cubicBezTo>
                      <a:cubicBezTo>
                        <a:pt x="71679" y="289436"/>
                        <a:pt x="82508" y="283248"/>
                        <a:pt x="82508" y="283248"/>
                      </a:cubicBezTo>
                      <a:cubicBezTo>
                        <a:pt x="82508" y="283248"/>
                        <a:pt x="92682" y="158970"/>
                        <a:pt x="91041" y="99291"/>
                      </a:cubicBezTo>
                      <a:cubicBezTo>
                        <a:pt x="90057" y="64225"/>
                        <a:pt x="85040" y="0"/>
                        <a:pt x="85040" y="0"/>
                      </a:cubicBezTo>
                      <a:lnTo>
                        <a:pt x="0" y="3188"/>
                      </a:lnTo>
                      <a:close/>
                    </a:path>
                  </a:pathLst>
                </a:custGeom>
                <a:solidFill>
                  <a:srgbClr val="135689"/>
                </a:solidFill>
                <a:ln w="4687"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62006A93-88BF-BBAB-CF76-3A7284E57B42}"/>
                    </a:ext>
                  </a:extLst>
                </p:cNvPr>
                <p:cNvSpPr/>
                <p:nvPr/>
              </p:nvSpPr>
              <p:spPr>
                <a:xfrm>
                  <a:off x="10299218" y="5471977"/>
                  <a:ext cx="74257" cy="46833"/>
                </a:xfrm>
                <a:custGeom>
                  <a:avLst/>
                  <a:gdLst>
                    <a:gd name="connsiteX0" fmla="*/ 74258 w 74257"/>
                    <a:gd name="connsiteY0" fmla="*/ 47 h 46833"/>
                    <a:gd name="connsiteX1" fmla="*/ 71164 w 74257"/>
                    <a:gd name="connsiteY1" fmla="*/ 43411 h 46833"/>
                    <a:gd name="connsiteX2" fmla="*/ 36050 w 74257"/>
                    <a:gd name="connsiteY2" fmla="*/ 46786 h 46833"/>
                    <a:gd name="connsiteX3" fmla="*/ 2297 w 74257"/>
                    <a:gd name="connsiteY3" fmla="*/ 42239 h 46833"/>
                    <a:gd name="connsiteX4" fmla="*/ 0 w 74257"/>
                    <a:gd name="connsiteY4" fmla="*/ 0 h 46833"/>
                    <a:gd name="connsiteX5" fmla="*/ 74258 w 74257"/>
                    <a:gd name="connsiteY5" fmla="*/ 47 h 4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57" h="46833">
                      <a:moveTo>
                        <a:pt x="74258" y="47"/>
                      </a:moveTo>
                      <a:lnTo>
                        <a:pt x="71164" y="43411"/>
                      </a:lnTo>
                      <a:cubicBezTo>
                        <a:pt x="71164" y="43411"/>
                        <a:pt x="62397" y="47302"/>
                        <a:pt x="36050" y="46786"/>
                      </a:cubicBezTo>
                      <a:cubicBezTo>
                        <a:pt x="9704" y="46270"/>
                        <a:pt x="2297" y="42239"/>
                        <a:pt x="2297" y="42239"/>
                      </a:cubicBezTo>
                      <a:lnTo>
                        <a:pt x="0" y="0"/>
                      </a:lnTo>
                      <a:cubicBezTo>
                        <a:pt x="47" y="47"/>
                        <a:pt x="57990" y="4594"/>
                        <a:pt x="74258" y="47"/>
                      </a:cubicBezTo>
                      <a:close/>
                    </a:path>
                  </a:pathLst>
                </a:custGeom>
                <a:solidFill>
                  <a:srgbClr val="1177A7"/>
                </a:solidFill>
                <a:ln w="4687"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D1E0981E-76CA-FA31-22BC-BD29750824D7}"/>
                    </a:ext>
                  </a:extLst>
                </p:cNvPr>
                <p:cNvSpPr/>
                <p:nvPr/>
              </p:nvSpPr>
              <p:spPr>
                <a:xfrm>
                  <a:off x="10285466" y="5185853"/>
                  <a:ext cx="84932" cy="84931"/>
                </a:xfrm>
                <a:custGeom>
                  <a:avLst/>
                  <a:gdLst>
                    <a:gd name="connsiteX0" fmla="*/ 84869 w 84932"/>
                    <a:gd name="connsiteY0" fmla="*/ 40145 h 84931"/>
                    <a:gd name="connsiteX1" fmla="*/ 44787 w 84932"/>
                    <a:gd name="connsiteY1" fmla="*/ 84869 h 84931"/>
                    <a:gd name="connsiteX2" fmla="*/ 63 w 84932"/>
                    <a:gd name="connsiteY2" fmla="*/ 44786 h 84931"/>
                    <a:gd name="connsiteX3" fmla="*/ 40145 w 84932"/>
                    <a:gd name="connsiteY3" fmla="*/ 63 h 84931"/>
                    <a:gd name="connsiteX4" fmla="*/ 84869 w 84932"/>
                    <a:gd name="connsiteY4" fmla="*/ 40145 h 84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2" h="84931">
                      <a:moveTo>
                        <a:pt x="84869" y="40145"/>
                      </a:moveTo>
                      <a:cubicBezTo>
                        <a:pt x="86134" y="63585"/>
                        <a:pt x="68226" y="83603"/>
                        <a:pt x="44787" y="84869"/>
                      </a:cubicBezTo>
                      <a:cubicBezTo>
                        <a:pt x="21394" y="86134"/>
                        <a:pt x="1376" y="68179"/>
                        <a:pt x="63" y="44786"/>
                      </a:cubicBezTo>
                      <a:cubicBezTo>
                        <a:pt x="-1202" y="21393"/>
                        <a:pt x="16752" y="1376"/>
                        <a:pt x="40145" y="63"/>
                      </a:cubicBezTo>
                      <a:cubicBezTo>
                        <a:pt x="63585" y="-1203"/>
                        <a:pt x="83603" y="16752"/>
                        <a:pt x="84869" y="40145"/>
                      </a:cubicBezTo>
                      <a:close/>
                    </a:path>
                  </a:pathLst>
                </a:custGeom>
                <a:solidFill>
                  <a:srgbClr val="135689"/>
                </a:solidFill>
                <a:ln w="4687" cap="flat">
                  <a:noFill/>
                  <a:prstDash val="solid"/>
                  <a:miter/>
                </a:ln>
              </p:spPr>
              <p:txBody>
                <a:bodyPr rtlCol="0" anchor="ctr"/>
                <a:lstStyle/>
                <a:p>
                  <a:endParaRPr lang="en-US"/>
                </a:p>
              </p:txBody>
            </p:sp>
          </p:grpSp>
          <p:grpSp>
            <p:nvGrpSpPr>
              <p:cNvPr id="616" name="Graphic 2">
                <a:extLst>
                  <a:ext uri="{FF2B5EF4-FFF2-40B4-BE49-F238E27FC236}">
                    <a16:creationId xmlns:a16="http://schemas.microsoft.com/office/drawing/2014/main" id="{E45A301B-7DFC-2229-9F25-298626A5A63B}"/>
                  </a:ext>
                </a:extLst>
              </p:cNvPr>
              <p:cNvGrpSpPr/>
              <p:nvPr/>
            </p:nvGrpSpPr>
            <p:grpSpPr>
              <a:xfrm>
                <a:off x="10240877" y="4915167"/>
                <a:ext cx="129700" cy="355609"/>
                <a:chOff x="10240877" y="4915167"/>
                <a:chExt cx="129700" cy="355609"/>
              </a:xfrm>
              <a:solidFill>
                <a:srgbClr val="135689"/>
              </a:solidFill>
            </p:grpSpPr>
            <p:sp>
              <p:nvSpPr>
                <p:cNvPr id="617" name="Freeform: Shape 616">
                  <a:extLst>
                    <a:ext uri="{FF2B5EF4-FFF2-40B4-BE49-F238E27FC236}">
                      <a16:creationId xmlns:a16="http://schemas.microsoft.com/office/drawing/2014/main" id="{239C7EE9-0B1A-7739-2CF2-CA24BC7793C1}"/>
                    </a:ext>
                  </a:extLst>
                </p:cNvPr>
                <p:cNvSpPr/>
                <p:nvPr/>
              </p:nvSpPr>
              <p:spPr>
                <a:xfrm>
                  <a:off x="10240877" y="4915167"/>
                  <a:ext cx="129692" cy="315471"/>
                </a:xfrm>
                <a:custGeom>
                  <a:avLst/>
                  <a:gdLst>
                    <a:gd name="connsiteX0" fmla="*/ 129692 w 129692"/>
                    <a:gd name="connsiteY0" fmla="*/ 312331 h 315471"/>
                    <a:gd name="connsiteX1" fmla="*/ 112441 w 129692"/>
                    <a:gd name="connsiteY1" fmla="*/ 24864 h 315471"/>
                    <a:gd name="connsiteX2" fmla="*/ 163 w 129692"/>
                    <a:gd name="connsiteY2" fmla="*/ 26645 h 315471"/>
                    <a:gd name="connsiteX3" fmla="*/ 44699 w 129692"/>
                    <a:gd name="connsiteY3" fmla="*/ 315472 h 315471"/>
                    <a:gd name="connsiteX4" fmla="*/ 129692 w 129692"/>
                    <a:gd name="connsiteY4" fmla="*/ 312331 h 31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92" h="315471">
                      <a:moveTo>
                        <a:pt x="129692" y="312331"/>
                      </a:moveTo>
                      <a:cubicBezTo>
                        <a:pt x="129692" y="312331"/>
                        <a:pt x="123551" y="100293"/>
                        <a:pt x="112441" y="24864"/>
                      </a:cubicBezTo>
                      <a:cubicBezTo>
                        <a:pt x="107377" y="-9452"/>
                        <a:pt x="-4853" y="-7671"/>
                        <a:pt x="163" y="26645"/>
                      </a:cubicBezTo>
                      <a:cubicBezTo>
                        <a:pt x="4055" y="53414"/>
                        <a:pt x="44699" y="315472"/>
                        <a:pt x="44699" y="315472"/>
                      </a:cubicBezTo>
                      <a:lnTo>
                        <a:pt x="129692" y="312331"/>
                      </a:lnTo>
                      <a:close/>
                    </a:path>
                  </a:pathLst>
                </a:custGeom>
                <a:solidFill>
                  <a:srgbClr val="135689"/>
                </a:solidFill>
                <a:ln w="4687"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6E7E886A-CCE0-673E-92C6-A15674879139}"/>
                    </a:ext>
                  </a:extLst>
                </p:cNvPr>
                <p:cNvSpPr/>
                <p:nvPr/>
              </p:nvSpPr>
              <p:spPr>
                <a:xfrm>
                  <a:off x="10285663" y="5185860"/>
                  <a:ext cx="84915" cy="84916"/>
                </a:xfrm>
                <a:custGeom>
                  <a:avLst/>
                  <a:gdLst>
                    <a:gd name="connsiteX0" fmla="*/ 84906 w 84915"/>
                    <a:gd name="connsiteY0" fmla="*/ 41638 h 84916"/>
                    <a:gd name="connsiteX1" fmla="*/ 43277 w 84915"/>
                    <a:gd name="connsiteY1" fmla="*/ 84908 h 84916"/>
                    <a:gd name="connsiteX2" fmla="*/ 7 w 84915"/>
                    <a:gd name="connsiteY2" fmla="*/ 43279 h 84916"/>
                    <a:gd name="connsiteX3" fmla="*/ 41636 w 84915"/>
                    <a:gd name="connsiteY3" fmla="*/ 9 h 84916"/>
                    <a:gd name="connsiteX4" fmla="*/ 84906 w 84915"/>
                    <a:gd name="connsiteY4" fmla="*/ 41638 h 84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5" h="84916">
                      <a:moveTo>
                        <a:pt x="84906" y="41638"/>
                      </a:moveTo>
                      <a:cubicBezTo>
                        <a:pt x="85375" y="65078"/>
                        <a:pt x="66717" y="84486"/>
                        <a:pt x="43277" y="84908"/>
                      </a:cubicBezTo>
                      <a:cubicBezTo>
                        <a:pt x="19837" y="85377"/>
                        <a:pt x="429" y="66766"/>
                        <a:pt x="7" y="43279"/>
                      </a:cubicBezTo>
                      <a:cubicBezTo>
                        <a:pt x="-415" y="19839"/>
                        <a:pt x="18196" y="477"/>
                        <a:pt x="41636" y="9"/>
                      </a:cubicBezTo>
                      <a:cubicBezTo>
                        <a:pt x="65076" y="-460"/>
                        <a:pt x="84438" y="18198"/>
                        <a:pt x="84906" y="41638"/>
                      </a:cubicBezTo>
                      <a:close/>
                    </a:path>
                  </a:pathLst>
                </a:custGeom>
                <a:solidFill>
                  <a:srgbClr val="135689"/>
                </a:solidFill>
                <a:ln w="4687" cap="flat">
                  <a:noFill/>
                  <a:prstDash val="solid"/>
                  <a:miter/>
                </a:ln>
              </p:spPr>
              <p:txBody>
                <a:bodyPr rtlCol="0" anchor="ctr"/>
                <a:lstStyle/>
                <a:p>
                  <a:endParaRPr lang="en-US"/>
                </a:p>
              </p:txBody>
            </p:sp>
          </p:grpSp>
          <p:sp>
            <p:nvSpPr>
              <p:cNvPr id="619" name="Freeform: Shape 618">
                <a:extLst>
                  <a:ext uri="{FF2B5EF4-FFF2-40B4-BE49-F238E27FC236}">
                    <a16:creationId xmlns:a16="http://schemas.microsoft.com/office/drawing/2014/main" id="{8F38303A-EFF6-FC2D-B0C6-FF99245ABB4C}"/>
                  </a:ext>
                </a:extLst>
              </p:cNvPr>
              <p:cNvSpPr/>
              <p:nvPr/>
            </p:nvSpPr>
            <p:spPr>
              <a:xfrm>
                <a:off x="10147374" y="4913544"/>
                <a:ext cx="211901" cy="112652"/>
              </a:xfrm>
              <a:custGeom>
                <a:avLst/>
                <a:gdLst>
                  <a:gd name="connsiteX0" fmla="*/ 211897 w 211901"/>
                  <a:gd name="connsiteY0" fmla="*/ 85134 h 112652"/>
                  <a:gd name="connsiteX1" fmla="*/ 117059 w 211901"/>
                  <a:gd name="connsiteY1" fmla="*/ 112230 h 112652"/>
                  <a:gd name="connsiteX2" fmla="*/ 103089 w 211901"/>
                  <a:gd name="connsiteY2" fmla="*/ 112652 h 112652"/>
                  <a:gd name="connsiteX3" fmla="*/ 0 w 211901"/>
                  <a:gd name="connsiteY3" fmla="*/ 88931 h 112652"/>
                  <a:gd name="connsiteX4" fmla="*/ 5907 w 211901"/>
                  <a:gd name="connsiteY4" fmla="*/ 0 h 112652"/>
                  <a:gd name="connsiteX5" fmla="*/ 202849 w 211901"/>
                  <a:gd name="connsiteY5" fmla="*/ 2953 h 112652"/>
                  <a:gd name="connsiteX6" fmla="*/ 211897 w 211901"/>
                  <a:gd name="connsiteY6" fmla="*/ 85134 h 11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901" h="112652">
                    <a:moveTo>
                      <a:pt x="211897" y="85134"/>
                    </a:moveTo>
                    <a:lnTo>
                      <a:pt x="117059" y="112230"/>
                    </a:lnTo>
                    <a:lnTo>
                      <a:pt x="103089" y="112652"/>
                    </a:lnTo>
                    <a:lnTo>
                      <a:pt x="0" y="88931"/>
                    </a:lnTo>
                    <a:cubicBezTo>
                      <a:pt x="1594" y="53865"/>
                      <a:pt x="5907" y="0"/>
                      <a:pt x="5907" y="0"/>
                    </a:cubicBezTo>
                    <a:lnTo>
                      <a:pt x="202849" y="2953"/>
                    </a:lnTo>
                    <a:cubicBezTo>
                      <a:pt x="202896" y="3000"/>
                      <a:pt x="212131" y="71820"/>
                      <a:pt x="211897" y="85134"/>
                    </a:cubicBezTo>
                    <a:close/>
                  </a:path>
                </a:pathLst>
              </a:custGeom>
              <a:gradFill>
                <a:gsLst>
                  <a:gs pos="10860">
                    <a:srgbClr val="0D4469"/>
                  </a:gs>
                  <a:gs pos="25540">
                    <a:srgbClr val="0F4A74"/>
                  </a:gs>
                  <a:gs pos="44800">
                    <a:srgbClr val="135689"/>
                  </a:gs>
                </a:gsLst>
                <a:lin ang="0" scaled="1"/>
              </a:gradFill>
              <a:ln w="4687"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16031A04-D81E-A9DE-1D44-C584F3B0B90F}"/>
                  </a:ext>
                </a:extLst>
              </p:cNvPr>
              <p:cNvSpPr/>
              <p:nvPr/>
            </p:nvSpPr>
            <p:spPr>
              <a:xfrm>
                <a:off x="10149953" y="4913591"/>
                <a:ext cx="47254" cy="45754"/>
              </a:xfrm>
              <a:custGeom>
                <a:avLst/>
                <a:gdLst>
                  <a:gd name="connsiteX0" fmla="*/ 0 w 47254"/>
                  <a:gd name="connsiteY0" fmla="*/ 45755 h 45754"/>
                  <a:gd name="connsiteX1" fmla="*/ 3375 w 47254"/>
                  <a:gd name="connsiteY1" fmla="*/ 0 h 45754"/>
                  <a:gd name="connsiteX2" fmla="*/ 47255 w 47254"/>
                  <a:gd name="connsiteY2" fmla="*/ 656 h 45754"/>
                  <a:gd name="connsiteX3" fmla="*/ 0 w 47254"/>
                  <a:gd name="connsiteY3" fmla="*/ 45755 h 45754"/>
                </a:gdLst>
                <a:ahLst/>
                <a:cxnLst>
                  <a:cxn ang="0">
                    <a:pos x="connsiteX0" y="connsiteY0"/>
                  </a:cxn>
                  <a:cxn ang="0">
                    <a:pos x="connsiteX1" y="connsiteY1"/>
                  </a:cxn>
                  <a:cxn ang="0">
                    <a:pos x="connsiteX2" y="connsiteY2"/>
                  </a:cxn>
                  <a:cxn ang="0">
                    <a:pos x="connsiteX3" y="connsiteY3"/>
                  </a:cxn>
                </a:cxnLst>
                <a:rect l="l" t="t" r="r" b="b"/>
                <a:pathLst>
                  <a:path w="47254" h="45754">
                    <a:moveTo>
                      <a:pt x="0" y="45755"/>
                    </a:moveTo>
                    <a:cubicBezTo>
                      <a:pt x="1641" y="21237"/>
                      <a:pt x="3375" y="0"/>
                      <a:pt x="3375" y="0"/>
                    </a:cubicBezTo>
                    <a:lnTo>
                      <a:pt x="47255" y="656"/>
                    </a:lnTo>
                    <a:cubicBezTo>
                      <a:pt x="46739" y="27191"/>
                      <a:pt x="31925" y="44536"/>
                      <a:pt x="0" y="45755"/>
                    </a:cubicBezTo>
                    <a:close/>
                  </a:path>
                </a:pathLst>
              </a:custGeom>
              <a:solidFill>
                <a:srgbClr val="133156"/>
              </a:solidFill>
              <a:ln w="4687"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0112CECA-2829-D78C-92F0-02D279052445}"/>
                  </a:ext>
                </a:extLst>
              </p:cNvPr>
              <p:cNvSpPr/>
              <p:nvPr/>
            </p:nvSpPr>
            <p:spPr>
              <a:xfrm>
                <a:off x="10301703" y="4915841"/>
                <a:ext cx="54192" cy="47857"/>
              </a:xfrm>
              <a:custGeom>
                <a:avLst/>
                <a:gdLst>
                  <a:gd name="connsiteX0" fmla="*/ 11251 w 54192"/>
                  <a:gd name="connsiteY0" fmla="*/ 32019 h 47857"/>
                  <a:gd name="connsiteX1" fmla="*/ 0 w 54192"/>
                  <a:gd name="connsiteY1" fmla="*/ 0 h 47857"/>
                  <a:gd name="connsiteX2" fmla="*/ 48521 w 54192"/>
                  <a:gd name="connsiteY2" fmla="*/ 750 h 47857"/>
                  <a:gd name="connsiteX3" fmla="*/ 54193 w 54192"/>
                  <a:gd name="connsiteY3" fmla="*/ 45614 h 47857"/>
                  <a:gd name="connsiteX4" fmla="*/ 11251 w 54192"/>
                  <a:gd name="connsiteY4" fmla="*/ 32019 h 4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2" h="47857">
                    <a:moveTo>
                      <a:pt x="11251" y="32019"/>
                    </a:moveTo>
                    <a:cubicBezTo>
                      <a:pt x="4829" y="21330"/>
                      <a:pt x="1078" y="10688"/>
                      <a:pt x="0" y="0"/>
                    </a:cubicBezTo>
                    <a:lnTo>
                      <a:pt x="48521" y="750"/>
                    </a:lnTo>
                    <a:cubicBezTo>
                      <a:pt x="48521" y="750"/>
                      <a:pt x="51615" y="23674"/>
                      <a:pt x="54193" y="45614"/>
                    </a:cubicBezTo>
                    <a:cubicBezTo>
                      <a:pt x="36894" y="50958"/>
                      <a:pt x="18705" y="46880"/>
                      <a:pt x="11251" y="32019"/>
                    </a:cubicBezTo>
                    <a:close/>
                  </a:path>
                </a:pathLst>
              </a:custGeom>
              <a:solidFill>
                <a:srgbClr val="0D4469"/>
              </a:solidFill>
              <a:ln w="4687"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9A8A41F4-C03A-111D-4B83-433489E7C3F6}"/>
                  </a:ext>
                </a:extLst>
              </p:cNvPr>
              <p:cNvSpPr/>
              <p:nvPr/>
            </p:nvSpPr>
            <p:spPr>
              <a:xfrm>
                <a:off x="10128424" y="4502548"/>
                <a:ext cx="227003" cy="436090"/>
              </a:xfrm>
              <a:custGeom>
                <a:avLst/>
                <a:gdLst>
                  <a:gd name="connsiteX0" fmla="*/ 17825 w 227003"/>
                  <a:gd name="connsiteY0" fmla="*/ 24190 h 436090"/>
                  <a:gd name="connsiteX1" fmla="*/ 126868 w 227003"/>
                  <a:gd name="connsiteY1" fmla="*/ 0 h 436090"/>
                  <a:gd name="connsiteX2" fmla="*/ 226019 w 227003"/>
                  <a:gd name="connsiteY2" fmla="*/ 68117 h 436090"/>
                  <a:gd name="connsiteX3" fmla="*/ 216971 w 227003"/>
                  <a:gd name="connsiteY3" fmla="*/ 320424 h 436090"/>
                  <a:gd name="connsiteX4" fmla="*/ 218378 w 227003"/>
                  <a:gd name="connsiteY4" fmla="*/ 408605 h 436090"/>
                  <a:gd name="connsiteX5" fmla="*/ 104881 w 227003"/>
                  <a:gd name="connsiteY5" fmla="*/ 435654 h 436090"/>
                  <a:gd name="connsiteX6" fmla="*/ 29827 w 227003"/>
                  <a:gd name="connsiteY6" fmla="*/ 413293 h 436090"/>
                  <a:gd name="connsiteX7" fmla="*/ 23732 w 227003"/>
                  <a:gd name="connsiteY7" fmla="*/ 332753 h 436090"/>
                  <a:gd name="connsiteX8" fmla="*/ 855 w 227003"/>
                  <a:gd name="connsiteY8" fmla="*/ 165720 h 436090"/>
                  <a:gd name="connsiteX9" fmla="*/ 17825 w 227003"/>
                  <a:gd name="connsiteY9" fmla="*/ 24190 h 4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003" h="436090">
                    <a:moveTo>
                      <a:pt x="17825" y="24190"/>
                    </a:moveTo>
                    <a:cubicBezTo>
                      <a:pt x="36296" y="7266"/>
                      <a:pt x="81395" y="2250"/>
                      <a:pt x="126868" y="0"/>
                    </a:cubicBezTo>
                    <a:cubicBezTo>
                      <a:pt x="239989" y="5438"/>
                      <a:pt x="227144" y="39989"/>
                      <a:pt x="226019" y="68117"/>
                    </a:cubicBezTo>
                    <a:cubicBezTo>
                      <a:pt x="222362" y="159345"/>
                      <a:pt x="217956" y="194551"/>
                      <a:pt x="216971" y="320424"/>
                    </a:cubicBezTo>
                    <a:cubicBezTo>
                      <a:pt x="216737" y="349302"/>
                      <a:pt x="218378" y="408605"/>
                      <a:pt x="218378" y="408605"/>
                    </a:cubicBezTo>
                    <a:cubicBezTo>
                      <a:pt x="218378" y="408605"/>
                      <a:pt x="186030" y="431154"/>
                      <a:pt x="104881" y="435654"/>
                    </a:cubicBezTo>
                    <a:cubicBezTo>
                      <a:pt x="30764" y="439780"/>
                      <a:pt x="29827" y="413293"/>
                      <a:pt x="29827" y="413293"/>
                    </a:cubicBezTo>
                    <a:cubicBezTo>
                      <a:pt x="28045" y="404620"/>
                      <a:pt x="24904" y="346067"/>
                      <a:pt x="23732" y="332753"/>
                    </a:cubicBezTo>
                    <a:cubicBezTo>
                      <a:pt x="17685" y="262199"/>
                      <a:pt x="2121" y="200224"/>
                      <a:pt x="855" y="165720"/>
                    </a:cubicBezTo>
                    <a:cubicBezTo>
                      <a:pt x="-2005" y="91510"/>
                      <a:pt x="1980" y="38676"/>
                      <a:pt x="17825" y="24190"/>
                    </a:cubicBezTo>
                    <a:close/>
                  </a:path>
                </a:pathLst>
              </a:custGeom>
              <a:gradFill>
                <a:gsLst>
                  <a:gs pos="0">
                    <a:srgbClr val="0E456B"/>
                  </a:gs>
                  <a:gs pos="10310">
                    <a:srgbClr val="0F4870"/>
                  </a:gs>
                  <a:gs pos="62760">
                    <a:srgbClr val="125282"/>
                  </a:gs>
                  <a:gs pos="99570">
                    <a:srgbClr val="135689"/>
                  </a:gs>
                </a:gsLst>
                <a:lin ang="15964684" scaled="1"/>
              </a:gradFill>
              <a:ln w="4687"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DF91AD1F-2901-94E3-C8F3-01D7255635A3}"/>
                  </a:ext>
                </a:extLst>
              </p:cNvPr>
              <p:cNvSpPr/>
              <p:nvPr/>
            </p:nvSpPr>
            <p:spPr>
              <a:xfrm>
                <a:off x="10200255" y="4444792"/>
                <a:ext cx="69522" cy="77175"/>
              </a:xfrm>
              <a:custGeom>
                <a:avLst/>
                <a:gdLst>
                  <a:gd name="connsiteX0" fmla="*/ 69523 w 69522"/>
                  <a:gd name="connsiteY0" fmla="*/ 57569 h 77175"/>
                  <a:gd name="connsiteX1" fmla="*/ 56584 w 69522"/>
                  <a:gd name="connsiteY1" fmla="*/ 0 h 77175"/>
                  <a:gd name="connsiteX2" fmla="*/ 0 w 69522"/>
                  <a:gd name="connsiteY2" fmla="*/ 7220 h 77175"/>
                  <a:gd name="connsiteX3" fmla="*/ 1828 w 69522"/>
                  <a:gd name="connsiteY3" fmla="*/ 70601 h 77175"/>
                  <a:gd name="connsiteX4" fmla="*/ 69523 w 69522"/>
                  <a:gd name="connsiteY4" fmla="*/ 57569 h 7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22" h="77175">
                    <a:moveTo>
                      <a:pt x="69523" y="57569"/>
                    </a:moveTo>
                    <a:lnTo>
                      <a:pt x="56584" y="0"/>
                    </a:lnTo>
                    <a:lnTo>
                      <a:pt x="0" y="7220"/>
                    </a:lnTo>
                    <a:lnTo>
                      <a:pt x="1828" y="70601"/>
                    </a:lnTo>
                    <a:cubicBezTo>
                      <a:pt x="24190" y="81805"/>
                      <a:pt x="52552" y="79461"/>
                      <a:pt x="69523" y="57569"/>
                    </a:cubicBezTo>
                    <a:close/>
                  </a:path>
                </a:pathLst>
              </a:custGeom>
              <a:solidFill>
                <a:srgbClr val="F9B181"/>
              </a:solidFill>
              <a:ln w="4687"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E776F60E-A211-EF78-9BA1-17BD656B6B9F}"/>
                  </a:ext>
                </a:extLst>
              </p:cNvPr>
              <p:cNvSpPr/>
              <p:nvPr/>
            </p:nvSpPr>
            <p:spPr>
              <a:xfrm>
                <a:off x="10200208" y="4444745"/>
                <a:ext cx="62678" cy="53176"/>
              </a:xfrm>
              <a:custGeom>
                <a:avLst/>
                <a:gdLst>
                  <a:gd name="connsiteX0" fmla="*/ 1360 w 62678"/>
                  <a:gd name="connsiteY0" fmla="*/ 52974 h 53176"/>
                  <a:gd name="connsiteX1" fmla="*/ 0 w 62678"/>
                  <a:gd name="connsiteY1" fmla="*/ 7220 h 53176"/>
                  <a:gd name="connsiteX2" fmla="*/ 56584 w 62678"/>
                  <a:gd name="connsiteY2" fmla="*/ 0 h 53176"/>
                  <a:gd name="connsiteX3" fmla="*/ 62678 w 62678"/>
                  <a:gd name="connsiteY3" fmla="*/ 27191 h 53176"/>
                  <a:gd name="connsiteX4" fmla="*/ 1360 w 62678"/>
                  <a:gd name="connsiteY4" fmla="*/ 52974 h 53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8" h="53176">
                    <a:moveTo>
                      <a:pt x="1360" y="52974"/>
                    </a:moveTo>
                    <a:lnTo>
                      <a:pt x="0" y="7220"/>
                    </a:lnTo>
                    <a:lnTo>
                      <a:pt x="56584" y="0"/>
                    </a:lnTo>
                    <a:lnTo>
                      <a:pt x="62678" y="27191"/>
                    </a:lnTo>
                    <a:cubicBezTo>
                      <a:pt x="49224" y="44067"/>
                      <a:pt x="16361" y="54803"/>
                      <a:pt x="1360" y="52974"/>
                    </a:cubicBezTo>
                    <a:close/>
                  </a:path>
                </a:pathLst>
              </a:custGeom>
              <a:solidFill>
                <a:srgbClr val="F58B6D"/>
              </a:solidFill>
              <a:ln w="4687" cap="flat">
                <a:noFill/>
                <a:prstDash val="solid"/>
                <a:miter/>
              </a:ln>
            </p:spPr>
            <p:txBody>
              <a:bodyPr rtlCol="0" anchor="ctr"/>
              <a:lstStyle/>
              <a:p>
                <a:endParaRPr lang="en-US"/>
              </a:p>
            </p:txBody>
          </p:sp>
          <p:grpSp>
            <p:nvGrpSpPr>
              <p:cNvPr id="625" name="Graphic 2">
                <a:extLst>
                  <a:ext uri="{FF2B5EF4-FFF2-40B4-BE49-F238E27FC236}">
                    <a16:creationId xmlns:a16="http://schemas.microsoft.com/office/drawing/2014/main" id="{BE72DBAB-13C9-1001-17B9-E5BF0DE0B868}"/>
                  </a:ext>
                </a:extLst>
              </p:cNvPr>
              <p:cNvGrpSpPr/>
              <p:nvPr/>
            </p:nvGrpSpPr>
            <p:grpSpPr>
              <a:xfrm>
                <a:off x="10300202" y="4515382"/>
                <a:ext cx="174373" cy="262764"/>
                <a:chOff x="10300202" y="4515382"/>
                <a:chExt cx="174373" cy="262764"/>
              </a:xfrm>
            </p:grpSpPr>
            <p:sp>
              <p:nvSpPr>
                <p:cNvPr id="626" name="Freeform: Shape 625">
                  <a:extLst>
                    <a:ext uri="{FF2B5EF4-FFF2-40B4-BE49-F238E27FC236}">
                      <a16:creationId xmlns:a16="http://schemas.microsoft.com/office/drawing/2014/main" id="{8765B94C-569D-98FC-6018-F2DDE8DEACE4}"/>
                    </a:ext>
                  </a:extLst>
                </p:cNvPr>
                <p:cNvSpPr/>
                <p:nvPr/>
              </p:nvSpPr>
              <p:spPr>
                <a:xfrm>
                  <a:off x="10304405" y="4525486"/>
                  <a:ext cx="166767" cy="234058"/>
                </a:xfrm>
                <a:custGeom>
                  <a:avLst/>
                  <a:gdLst>
                    <a:gd name="connsiteX0" fmla="*/ 21862 w 166767"/>
                    <a:gd name="connsiteY0" fmla="*/ 93934 h 234058"/>
                    <a:gd name="connsiteX1" fmla="*/ 33301 w 166767"/>
                    <a:gd name="connsiteY1" fmla="*/ 4956 h 234058"/>
                    <a:gd name="connsiteX2" fmla="*/ 166768 w 166767"/>
                    <a:gd name="connsiteY2" fmla="*/ 212775 h 234058"/>
                    <a:gd name="connsiteX3" fmla="*/ 106949 w 166767"/>
                    <a:gd name="connsiteY3" fmla="*/ 234058 h 234058"/>
                    <a:gd name="connsiteX4" fmla="*/ 21862 w 166767"/>
                    <a:gd name="connsiteY4" fmla="*/ 93934 h 23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67" h="234058">
                      <a:moveTo>
                        <a:pt x="21862" y="93934"/>
                      </a:moveTo>
                      <a:cubicBezTo>
                        <a:pt x="-5234" y="57134"/>
                        <a:pt x="-13110" y="-20265"/>
                        <a:pt x="33301" y="4956"/>
                      </a:cubicBezTo>
                      <a:cubicBezTo>
                        <a:pt x="118669" y="51368"/>
                        <a:pt x="166768" y="212775"/>
                        <a:pt x="166768" y="212775"/>
                      </a:cubicBezTo>
                      <a:lnTo>
                        <a:pt x="106949" y="234058"/>
                      </a:lnTo>
                      <a:cubicBezTo>
                        <a:pt x="106902" y="234011"/>
                        <a:pt x="43286" y="123047"/>
                        <a:pt x="21862" y="93934"/>
                      </a:cubicBezTo>
                      <a:close/>
                    </a:path>
                  </a:pathLst>
                </a:custGeom>
                <a:solidFill>
                  <a:srgbClr val="F9B181"/>
                </a:solidFill>
                <a:ln w="4687"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1FD0BC2F-1FDB-9374-C845-D8C153CF4587}"/>
                    </a:ext>
                  </a:extLst>
                </p:cNvPr>
                <p:cNvSpPr/>
                <p:nvPr/>
              </p:nvSpPr>
              <p:spPr>
                <a:xfrm>
                  <a:off x="10408468" y="4714408"/>
                  <a:ext cx="63728" cy="63738"/>
                </a:xfrm>
                <a:custGeom>
                  <a:avLst/>
                  <a:gdLst>
                    <a:gd name="connsiteX0" fmla="*/ 63315 w 63728"/>
                    <a:gd name="connsiteY0" fmla="*/ 26806 h 63738"/>
                    <a:gd name="connsiteX1" fmla="*/ 36921 w 63728"/>
                    <a:gd name="connsiteY1" fmla="*/ 63326 h 63738"/>
                    <a:gd name="connsiteX2" fmla="*/ 401 w 63728"/>
                    <a:gd name="connsiteY2" fmla="*/ 36932 h 63738"/>
                    <a:gd name="connsiteX3" fmla="*/ 26795 w 63728"/>
                    <a:gd name="connsiteY3" fmla="*/ 413 h 63738"/>
                    <a:gd name="connsiteX4" fmla="*/ 63315 w 63728"/>
                    <a:gd name="connsiteY4" fmla="*/ 26806 h 63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28" h="63738">
                      <a:moveTo>
                        <a:pt x="63315" y="26806"/>
                      </a:moveTo>
                      <a:cubicBezTo>
                        <a:pt x="66127" y="44199"/>
                        <a:pt x="54313" y="60560"/>
                        <a:pt x="36921" y="63326"/>
                      </a:cubicBezTo>
                      <a:cubicBezTo>
                        <a:pt x="19529" y="66138"/>
                        <a:pt x="3168" y="54278"/>
                        <a:pt x="401" y="36932"/>
                      </a:cubicBezTo>
                      <a:cubicBezTo>
                        <a:pt x="-2364" y="19540"/>
                        <a:pt x="9450" y="3226"/>
                        <a:pt x="26795" y="413"/>
                      </a:cubicBezTo>
                      <a:cubicBezTo>
                        <a:pt x="44188" y="-2400"/>
                        <a:pt x="60502" y="9461"/>
                        <a:pt x="63315" y="26806"/>
                      </a:cubicBezTo>
                      <a:close/>
                    </a:path>
                  </a:pathLst>
                </a:custGeom>
                <a:solidFill>
                  <a:srgbClr val="F9B181"/>
                </a:solidFill>
                <a:ln w="4687"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A3625933-E6AA-89D0-5E92-F70C3DE776B3}"/>
                    </a:ext>
                  </a:extLst>
                </p:cNvPr>
                <p:cNvSpPr/>
                <p:nvPr/>
              </p:nvSpPr>
              <p:spPr>
                <a:xfrm>
                  <a:off x="10300202" y="4515382"/>
                  <a:ext cx="166752" cy="231410"/>
                </a:xfrm>
                <a:custGeom>
                  <a:avLst/>
                  <a:gdLst>
                    <a:gd name="connsiteX0" fmla="*/ 20721 w 166752"/>
                    <a:gd name="connsiteY0" fmla="*/ 113602 h 231410"/>
                    <a:gd name="connsiteX1" fmla="*/ 36004 w 166752"/>
                    <a:gd name="connsiteY1" fmla="*/ 3106 h 231410"/>
                    <a:gd name="connsiteX2" fmla="*/ 166752 w 166752"/>
                    <a:gd name="connsiteY2" fmla="*/ 192360 h 231410"/>
                    <a:gd name="connsiteX3" fmla="*/ 99479 w 166752"/>
                    <a:gd name="connsiteY3" fmla="*/ 231411 h 231410"/>
                    <a:gd name="connsiteX4" fmla="*/ 20721 w 166752"/>
                    <a:gd name="connsiteY4" fmla="*/ 113602 h 2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52" h="231410">
                      <a:moveTo>
                        <a:pt x="20721" y="113602"/>
                      </a:moveTo>
                      <a:cubicBezTo>
                        <a:pt x="-6376" y="76801"/>
                        <a:pt x="-12236" y="-18318"/>
                        <a:pt x="36004" y="3106"/>
                      </a:cubicBezTo>
                      <a:cubicBezTo>
                        <a:pt x="110684" y="36344"/>
                        <a:pt x="166752" y="192360"/>
                        <a:pt x="166752" y="192360"/>
                      </a:cubicBezTo>
                      <a:lnTo>
                        <a:pt x="99479" y="231411"/>
                      </a:lnTo>
                      <a:cubicBezTo>
                        <a:pt x="99526" y="231411"/>
                        <a:pt x="42145" y="142714"/>
                        <a:pt x="20721" y="113602"/>
                      </a:cubicBezTo>
                      <a:close/>
                    </a:path>
                  </a:pathLst>
                </a:custGeom>
                <a:solidFill>
                  <a:srgbClr val="094B7D"/>
                </a:solidFill>
                <a:ln w="4687"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88D79548-7D92-9839-DB36-8080CAEB40E8}"/>
                    </a:ext>
                  </a:extLst>
                </p:cNvPr>
                <p:cNvSpPr/>
                <p:nvPr/>
              </p:nvSpPr>
              <p:spPr>
                <a:xfrm>
                  <a:off x="10385623" y="4692271"/>
                  <a:ext cx="88952" cy="64114"/>
                </a:xfrm>
                <a:custGeom>
                  <a:avLst/>
                  <a:gdLst>
                    <a:gd name="connsiteX0" fmla="*/ 87753 w 88952"/>
                    <a:gd name="connsiteY0" fmla="*/ 28222 h 64114"/>
                    <a:gd name="connsiteX1" fmla="*/ 85503 w 88952"/>
                    <a:gd name="connsiteY1" fmla="*/ 17768 h 64114"/>
                    <a:gd name="connsiteX2" fmla="*/ 81519 w 88952"/>
                    <a:gd name="connsiteY2" fmla="*/ 141 h 64114"/>
                    <a:gd name="connsiteX3" fmla="*/ 33841 w 88952"/>
                    <a:gd name="connsiteY3" fmla="*/ 14721 h 64114"/>
                    <a:gd name="connsiteX4" fmla="*/ 88 w 88952"/>
                    <a:gd name="connsiteY4" fmla="*/ 43365 h 64114"/>
                    <a:gd name="connsiteX5" fmla="*/ 9886 w 88952"/>
                    <a:gd name="connsiteY5" fmla="*/ 55600 h 64114"/>
                    <a:gd name="connsiteX6" fmla="*/ 18231 w 88952"/>
                    <a:gd name="connsiteY6" fmla="*/ 63945 h 64114"/>
                    <a:gd name="connsiteX7" fmla="*/ 87753 w 88952"/>
                    <a:gd name="connsiteY7" fmla="*/ 28222 h 6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52" h="64114">
                      <a:moveTo>
                        <a:pt x="87753" y="28222"/>
                      </a:moveTo>
                      <a:cubicBezTo>
                        <a:pt x="90895" y="25410"/>
                        <a:pt x="87050" y="18800"/>
                        <a:pt x="85503" y="17768"/>
                      </a:cubicBezTo>
                      <a:cubicBezTo>
                        <a:pt x="83910" y="16783"/>
                        <a:pt x="88081" y="1313"/>
                        <a:pt x="81519" y="141"/>
                      </a:cubicBezTo>
                      <a:cubicBezTo>
                        <a:pt x="74955" y="-1031"/>
                        <a:pt x="49969" y="5204"/>
                        <a:pt x="33841" y="14721"/>
                      </a:cubicBezTo>
                      <a:cubicBezTo>
                        <a:pt x="17715" y="24191"/>
                        <a:pt x="-1458" y="40692"/>
                        <a:pt x="88" y="43365"/>
                      </a:cubicBezTo>
                      <a:cubicBezTo>
                        <a:pt x="1682" y="46037"/>
                        <a:pt x="9511" y="54147"/>
                        <a:pt x="9886" y="55600"/>
                      </a:cubicBezTo>
                      <a:cubicBezTo>
                        <a:pt x="10262" y="57100"/>
                        <a:pt x="12651" y="65398"/>
                        <a:pt x="18231" y="63945"/>
                      </a:cubicBezTo>
                      <a:cubicBezTo>
                        <a:pt x="23856" y="62491"/>
                        <a:pt x="77346" y="37552"/>
                        <a:pt x="87753" y="28222"/>
                      </a:cubicBezTo>
                      <a:close/>
                    </a:path>
                  </a:pathLst>
                </a:custGeom>
                <a:solidFill>
                  <a:srgbClr val="1177A7"/>
                </a:solidFill>
                <a:ln w="4687" cap="flat">
                  <a:noFill/>
                  <a:prstDash val="solid"/>
                  <a:miter/>
                </a:ln>
              </p:spPr>
              <p:txBody>
                <a:bodyPr rtlCol="0" anchor="ctr"/>
                <a:lstStyle/>
                <a:p>
                  <a:endParaRPr lang="en-US"/>
                </a:p>
              </p:txBody>
            </p:sp>
          </p:grpSp>
          <p:grpSp>
            <p:nvGrpSpPr>
              <p:cNvPr id="630" name="Graphic 2">
                <a:extLst>
                  <a:ext uri="{FF2B5EF4-FFF2-40B4-BE49-F238E27FC236}">
                    <a16:creationId xmlns:a16="http://schemas.microsoft.com/office/drawing/2014/main" id="{6CF0B710-42C4-B282-29E2-EBAD3630756C}"/>
                  </a:ext>
                </a:extLst>
              </p:cNvPr>
              <p:cNvGrpSpPr/>
              <p:nvPr/>
            </p:nvGrpSpPr>
            <p:grpSpPr>
              <a:xfrm>
                <a:off x="10137717" y="4315123"/>
                <a:ext cx="158108" cy="179756"/>
                <a:chOff x="10137717" y="4315123"/>
                <a:chExt cx="158108" cy="179756"/>
              </a:xfrm>
            </p:grpSpPr>
            <p:sp>
              <p:nvSpPr>
                <p:cNvPr id="631" name="Freeform: Shape 630">
                  <a:extLst>
                    <a:ext uri="{FF2B5EF4-FFF2-40B4-BE49-F238E27FC236}">
                      <a16:creationId xmlns:a16="http://schemas.microsoft.com/office/drawing/2014/main" id="{DC9E34D2-E996-FFA8-65FC-B279DB5C7111}"/>
                    </a:ext>
                  </a:extLst>
                </p:cNvPr>
                <p:cNvSpPr/>
                <p:nvPr/>
              </p:nvSpPr>
              <p:spPr>
                <a:xfrm>
                  <a:off x="10148803" y="4322014"/>
                  <a:ext cx="125036" cy="172865"/>
                </a:xfrm>
                <a:custGeom>
                  <a:avLst/>
                  <a:gdLst>
                    <a:gd name="connsiteX0" fmla="*/ 727 w 125036"/>
                    <a:gd name="connsiteY0" fmla="*/ 63757 h 172865"/>
                    <a:gd name="connsiteX1" fmla="*/ 1899 w 125036"/>
                    <a:gd name="connsiteY1" fmla="*/ 11720 h 172865"/>
                    <a:gd name="connsiteX2" fmla="*/ 123927 w 125036"/>
                    <a:gd name="connsiteY2" fmla="*/ 0 h 172865"/>
                    <a:gd name="connsiteX3" fmla="*/ 124490 w 125036"/>
                    <a:gd name="connsiteY3" fmla="*/ 111809 h 172865"/>
                    <a:gd name="connsiteX4" fmla="*/ 114880 w 125036"/>
                    <a:gd name="connsiteY4" fmla="*/ 135389 h 172865"/>
                    <a:gd name="connsiteX5" fmla="*/ 72547 w 125036"/>
                    <a:gd name="connsiteY5" fmla="*/ 169330 h 172865"/>
                    <a:gd name="connsiteX6" fmla="*/ 46951 w 125036"/>
                    <a:gd name="connsiteY6" fmla="*/ 172799 h 172865"/>
                    <a:gd name="connsiteX7" fmla="*/ 4056 w 125036"/>
                    <a:gd name="connsiteY7" fmla="*/ 106136 h 172865"/>
                    <a:gd name="connsiteX8" fmla="*/ 727 w 125036"/>
                    <a:gd name="connsiteY8" fmla="*/ 63757 h 17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36" h="172865">
                      <a:moveTo>
                        <a:pt x="727" y="63757"/>
                      </a:moveTo>
                      <a:cubicBezTo>
                        <a:pt x="-1429" y="21987"/>
                        <a:pt x="1899" y="11720"/>
                        <a:pt x="1899" y="11720"/>
                      </a:cubicBezTo>
                      <a:lnTo>
                        <a:pt x="123927" y="0"/>
                      </a:lnTo>
                      <a:cubicBezTo>
                        <a:pt x="123927" y="0"/>
                        <a:pt x="125990" y="69757"/>
                        <a:pt x="124490" y="111809"/>
                      </a:cubicBezTo>
                      <a:cubicBezTo>
                        <a:pt x="124349" y="116028"/>
                        <a:pt x="121255" y="125966"/>
                        <a:pt x="114880" y="135389"/>
                      </a:cubicBezTo>
                      <a:cubicBezTo>
                        <a:pt x="105175" y="149641"/>
                        <a:pt x="88908" y="164408"/>
                        <a:pt x="72547" y="169330"/>
                      </a:cubicBezTo>
                      <a:cubicBezTo>
                        <a:pt x="65046" y="171580"/>
                        <a:pt x="53186" y="173221"/>
                        <a:pt x="46951" y="172799"/>
                      </a:cubicBezTo>
                      <a:cubicBezTo>
                        <a:pt x="30449" y="171721"/>
                        <a:pt x="6587" y="128498"/>
                        <a:pt x="4056" y="106136"/>
                      </a:cubicBezTo>
                      <a:cubicBezTo>
                        <a:pt x="1993" y="88040"/>
                        <a:pt x="2321" y="75195"/>
                        <a:pt x="727" y="63757"/>
                      </a:cubicBezTo>
                      <a:close/>
                    </a:path>
                  </a:pathLst>
                </a:custGeom>
                <a:gradFill>
                  <a:gsLst>
                    <a:gs pos="0">
                      <a:srgbClr val="F7A47E"/>
                    </a:gs>
                    <a:gs pos="6080">
                      <a:srgbClr val="F8AA80"/>
                    </a:gs>
                    <a:gs pos="27320">
                      <a:srgbClr val="FAB786"/>
                    </a:gs>
                    <a:gs pos="53640">
                      <a:srgbClr val="FBC089"/>
                    </a:gs>
                    <a:gs pos="100000">
                      <a:srgbClr val="FBC28A"/>
                    </a:gs>
                  </a:gsLst>
                  <a:lin ang="16052479" scaled="1"/>
                </a:gradFill>
                <a:ln w="4687"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160248B8-5C15-7DB6-9D4F-3FBA60D141FA}"/>
                    </a:ext>
                  </a:extLst>
                </p:cNvPr>
                <p:cNvSpPr/>
                <p:nvPr/>
              </p:nvSpPr>
              <p:spPr>
                <a:xfrm>
                  <a:off x="10148802" y="4322014"/>
                  <a:ext cx="125037" cy="170361"/>
                </a:xfrm>
                <a:custGeom>
                  <a:avLst/>
                  <a:gdLst>
                    <a:gd name="connsiteX0" fmla="*/ 25 w 125037"/>
                    <a:gd name="connsiteY0" fmla="*/ 42942 h 170361"/>
                    <a:gd name="connsiteX1" fmla="*/ 1900 w 125037"/>
                    <a:gd name="connsiteY1" fmla="*/ 11720 h 170361"/>
                    <a:gd name="connsiteX2" fmla="*/ 123928 w 125037"/>
                    <a:gd name="connsiteY2" fmla="*/ 0 h 170361"/>
                    <a:gd name="connsiteX3" fmla="*/ 124491 w 125037"/>
                    <a:gd name="connsiteY3" fmla="*/ 111809 h 170361"/>
                    <a:gd name="connsiteX4" fmla="*/ 114881 w 125037"/>
                    <a:gd name="connsiteY4" fmla="*/ 135389 h 170361"/>
                    <a:gd name="connsiteX5" fmla="*/ 72548 w 125037"/>
                    <a:gd name="connsiteY5" fmla="*/ 169330 h 170361"/>
                    <a:gd name="connsiteX6" fmla="*/ 68704 w 125037"/>
                    <a:gd name="connsiteY6" fmla="*/ 170362 h 170361"/>
                    <a:gd name="connsiteX7" fmla="*/ 98520 w 125037"/>
                    <a:gd name="connsiteY7" fmla="*/ 32628 h 170361"/>
                    <a:gd name="connsiteX8" fmla="*/ 25 w 125037"/>
                    <a:gd name="connsiteY8" fmla="*/ 42942 h 1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37" h="170361">
                      <a:moveTo>
                        <a:pt x="25" y="42942"/>
                      </a:moveTo>
                      <a:cubicBezTo>
                        <a:pt x="-256" y="18424"/>
                        <a:pt x="1900" y="11720"/>
                        <a:pt x="1900" y="11720"/>
                      </a:cubicBezTo>
                      <a:lnTo>
                        <a:pt x="123928" y="0"/>
                      </a:lnTo>
                      <a:cubicBezTo>
                        <a:pt x="123928" y="0"/>
                        <a:pt x="125992" y="69757"/>
                        <a:pt x="124491" y="111809"/>
                      </a:cubicBezTo>
                      <a:cubicBezTo>
                        <a:pt x="124350" y="116028"/>
                        <a:pt x="121257" y="125966"/>
                        <a:pt x="114881" y="135389"/>
                      </a:cubicBezTo>
                      <a:cubicBezTo>
                        <a:pt x="105177" y="149641"/>
                        <a:pt x="88909" y="164408"/>
                        <a:pt x="72548" y="169330"/>
                      </a:cubicBezTo>
                      <a:cubicBezTo>
                        <a:pt x="71376" y="169705"/>
                        <a:pt x="70064" y="170033"/>
                        <a:pt x="68704" y="170362"/>
                      </a:cubicBezTo>
                      <a:cubicBezTo>
                        <a:pt x="114693" y="142984"/>
                        <a:pt x="120834" y="80868"/>
                        <a:pt x="98520" y="32628"/>
                      </a:cubicBezTo>
                      <a:cubicBezTo>
                        <a:pt x="69032" y="45567"/>
                        <a:pt x="33451" y="53537"/>
                        <a:pt x="25" y="42942"/>
                      </a:cubicBezTo>
                      <a:close/>
                    </a:path>
                  </a:pathLst>
                </a:custGeom>
                <a:solidFill>
                  <a:srgbClr val="F59385">
                    <a:alpha val="30000"/>
                  </a:srgbClr>
                </a:solidFill>
                <a:ln w="4687"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30717716-D7CB-07C5-A35F-45368DB66C3A}"/>
                    </a:ext>
                  </a:extLst>
                </p:cNvPr>
                <p:cNvSpPr/>
                <p:nvPr/>
              </p:nvSpPr>
              <p:spPr>
                <a:xfrm>
                  <a:off x="10137717" y="4336641"/>
                  <a:ext cx="28174" cy="53021"/>
                </a:xfrm>
                <a:custGeom>
                  <a:avLst/>
                  <a:gdLst>
                    <a:gd name="connsiteX0" fmla="*/ 0 w 28174"/>
                    <a:gd name="connsiteY0" fmla="*/ 3047 h 53021"/>
                    <a:gd name="connsiteX1" fmla="*/ 12282 w 28174"/>
                    <a:gd name="connsiteY1" fmla="*/ 53021 h 53021"/>
                    <a:gd name="connsiteX2" fmla="*/ 28175 w 28174"/>
                    <a:gd name="connsiteY2" fmla="*/ 0 h 53021"/>
                    <a:gd name="connsiteX3" fmla="*/ 0 w 28174"/>
                    <a:gd name="connsiteY3" fmla="*/ 3047 h 53021"/>
                  </a:gdLst>
                  <a:ahLst/>
                  <a:cxnLst>
                    <a:cxn ang="0">
                      <a:pos x="connsiteX0" y="connsiteY0"/>
                    </a:cxn>
                    <a:cxn ang="0">
                      <a:pos x="connsiteX1" y="connsiteY1"/>
                    </a:cxn>
                    <a:cxn ang="0">
                      <a:pos x="connsiteX2" y="connsiteY2"/>
                    </a:cxn>
                    <a:cxn ang="0">
                      <a:pos x="connsiteX3" y="connsiteY3"/>
                    </a:cxn>
                  </a:cxnLst>
                  <a:rect l="l" t="t" r="r" b="b"/>
                  <a:pathLst>
                    <a:path w="28174" h="53021">
                      <a:moveTo>
                        <a:pt x="0" y="3047"/>
                      </a:moveTo>
                      <a:cubicBezTo>
                        <a:pt x="0" y="3047"/>
                        <a:pt x="4219" y="23206"/>
                        <a:pt x="12282" y="53021"/>
                      </a:cubicBezTo>
                      <a:cubicBezTo>
                        <a:pt x="14111" y="19877"/>
                        <a:pt x="28175" y="0"/>
                        <a:pt x="28175" y="0"/>
                      </a:cubicBezTo>
                      <a:lnTo>
                        <a:pt x="0" y="3047"/>
                      </a:lnTo>
                      <a:close/>
                    </a:path>
                  </a:pathLst>
                </a:custGeom>
                <a:solidFill>
                  <a:srgbClr val="803A1B"/>
                </a:solidFill>
                <a:ln w="4687"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97F0D1E2-7BBC-5950-456C-08BC1C8754B7}"/>
                    </a:ext>
                  </a:extLst>
                </p:cNvPr>
                <p:cNvSpPr/>
                <p:nvPr/>
              </p:nvSpPr>
              <p:spPr>
                <a:xfrm>
                  <a:off x="10245165" y="4315123"/>
                  <a:ext cx="46467" cy="82367"/>
                </a:xfrm>
                <a:custGeom>
                  <a:avLst/>
                  <a:gdLst>
                    <a:gd name="connsiteX0" fmla="*/ 0 w 46467"/>
                    <a:gd name="connsiteY0" fmla="*/ 18892 h 82367"/>
                    <a:gd name="connsiteX1" fmla="*/ 23393 w 46467"/>
                    <a:gd name="connsiteY1" fmla="*/ 82368 h 82367"/>
                    <a:gd name="connsiteX2" fmla="*/ 38019 w 46467"/>
                    <a:gd name="connsiteY2" fmla="*/ 77305 h 82367"/>
                    <a:gd name="connsiteX3" fmla="*/ 35769 w 46467"/>
                    <a:gd name="connsiteY3" fmla="*/ 0 h 82367"/>
                    <a:gd name="connsiteX4" fmla="*/ 0 w 46467"/>
                    <a:gd name="connsiteY4" fmla="*/ 18892 h 82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82367">
                      <a:moveTo>
                        <a:pt x="0" y="18892"/>
                      </a:moveTo>
                      <a:cubicBezTo>
                        <a:pt x="0" y="18892"/>
                        <a:pt x="16267" y="63335"/>
                        <a:pt x="23393" y="82368"/>
                      </a:cubicBezTo>
                      <a:lnTo>
                        <a:pt x="38019" y="77305"/>
                      </a:lnTo>
                      <a:cubicBezTo>
                        <a:pt x="54615" y="45051"/>
                        <a:pt x="42848" y="16502"/>
                        <a:pt x="35769" y="0"/>
                      </a:cubicBezTo>
                      <a:cubicBezTo>
                        <a:pt x="23206" y="3610"/>
                        <a:pt x="0" y="18892"/>
                        <a:pt x="0" y="18892"/>
                      </a:cubicBezTo>
                      <a:close/>
                    </a:path>
                  </a:pathLst>
                </a:custGeom>
                <a:solidFill>
                  <a:srgbClr val="803A1B"/>
                </a:solidFill>
                <a:ln w="4687"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F52264BA-14BB-30B9-89B0-F01CC24C7EF3}"/>
                    </a:ext>
                  </a:extLst>
                </p:cNvPr>
                <p:cNvSpPr/>
                <p:nvPr/>
              </p:nvSpPr>
              <p:spPr>
                <a:xfrm>
                  <a:off x="10154265" y="4341384"/>
                  <a:ext cx="96338" cy="20520"/>
                </a:xfrm>
                <a:custGeom>
                  <a:avLst/>
                  <a:gdLst>
                    <a:gd name="connsiteX0" fmla="*/ 96338 w 96338"/>
                    <a:gd name="connsiteY0" fmla="*/ 2851 h 20520"/>
                    <a:gd name="connsiteX1" fmla="*/ 40833 w 96338"/>
                    <a:gd name="connsiteY1" fmla="*/ 19400 h 20520"/>
                    <a:gd name="connsiteX2" fmla="*/ 0 w 96338"/>
                    <a:gd name="connsiteY2" fmla="*/ 15462 h 20520"/>
                    <a:gd name="connsiteX3" fmla="*/ 43458 w 96338"/>
                    <a:gd name="connsiteY3" fmla="*/ 554 h 20520"/>
                    <a:gd name="connsiteX4" fmla="*/ 96338 w 96338"/>
                    <a:gd name="connsiteY4" fmla="*/ 2851 h 20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8" h="20520">
                      <a:moveTo>
                        <a:pt x="96338" y="2851"/>
                      </a:moveTo>
                      <a:cubicBezTo>
                        <a:pt x="96338" y="2851"/>
                        <a:pt x="72570" y="15415"/>
                        <a:pt x="40833" y="19400"/>
                      </a:cubicBezTo>
                      <a:cubicBezTo>
                        <a:pt x="9095" y="23385"/>
                        <a:pt x="0" y="15462"/>
                        <a:pt x="0" y="15462"/>
                      </a:cubicBezTo>
                      <a:cubicBezTo>
                        <a:pt x="0" y="15462"/>
                        <a:pt x="18940" y="2617"/>
                        <a:pt x="43458" y="554"/>
                      </a:cubicBezTo>
                      <a:cubicBezTo>
                        <a:pt x="67976" y="-1509"/>
                        <a:pt x="96338" y="2851"/>
                        <a:pt x="96338" y="2851"/>
                      </a:cubicBezTo>
                      <a:close/>
                    </a:path>
                  </a:pathLst>
                </a:custGeom>
                <a:solidFill>
                  <a:srgbClr val="803A1B"/>
                </a:solidFill>
                <a:ln w="4687"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ECB5570E-1EB9-625E-22B3-D33F6061894C}"/>
                    </a:ext>
                  </a:extLst>
                </p:cNvPr>
                <p:cNvSpPr/>
                <p:nvPr/>
              </p:nvSpPr>
              <p:spPr>
                <a:xfrm>
                  <a:off x="10213990" y="4392682"/>
                  <a:ext cx="44859" cy="33835"/>
                </a:xfrm>
                <a:custGeom>
                  <a:avLst/>
                  <a:gdLst>
                    <a:gd name="connsiteX0" fmla="*/ 44818 w 44859"/>
                    <a:gd name="connsiteY0" fmla="*/ 12544 h 33835"/>
                    <a:gd name="connsiteX1" fmla="*/ 23815 w 44859"/>
                    <a:gd name="connsiteY1" fmla="*/ 33265 h 33835"/>
                    <a:gd name="connsiteX2" fmla="*/ 47 w 44859"/>
                    <a:gd name="connsiteY2" fmla="*/ 21310 h 33835"/>
                    <a:gd name="connsiteX3" fmla="*/ 21003 w 44859"/>
                    <a:gd name="connsiteY3" fmla="*/ 589 h 33835"/>
                    <a:gd name="connsiteX4" fmla="*/ 44818 w 44859"/>
                    <a:gd name="connsiteY4" fmla="*/ 12544 h 33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59" h="33835">
                      <a:moveTo>
                        <a:pt x="44818" y="12544"/>
                      </a:moveTo>
                      <a:cubicBezTo>
                        <a:pt x="45568" y="21592"/>
                        <a:pt x="36239" y="30827"/>
                        <a:pt x="23815" y="33265"/>
                      </a:cubicBezTo>
                      <a:cubicBezTo>
                        <a:pt x="11486" y="35656"/>
                        <a:pt x="797" y="30311"/>
                        <a:pt x="47" y="21310"/>
                      </a:cubicBezTo>
                      <a:cubicBezTo>
                        <a:pt x="-750" y="12309"/>
                        <a:pt x="8673" y="3027"/>
                        <a:pt x="21003" y="589"/>
                      </a:cubicBezTo>
                      <a:cubicBezTo>
                        <a:pt x="33332" y="-1848"/>
                        <a:pt x="43973" y="3496"/>
                        <a:pt x="44818" y="12544"/>
                      </a:cubicBezTo>
                      <a:close/>
                    </a:path>
                  </a:pathLst>
                </a:custGeom>
                <a:solidFill>
                  <a:srgbClr val="F58D78">
                    <a:alpha val="90000"/>
                  </a:srgbClr>
                </a:solidFill>
                <a:ln w="4687"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F4A62291-C8E7-A99E-696D-171A2B450A81}"/>
                    </a:ext>
                  </a:extLst>
                </p:cNvPr>
                <p:cNvSpPr/>
                <p:nvPr/>
              </p:nvSpPr>
              <p:spPr>
                <a:xfrm>
                  <a:off x="10151566" y="4399203"/>
                  <a:ext cx="39287" cy="29441"/>
                </a:xfrm>
                <a:custGeom>
                  <a:avLst/>
                  <a:gdLst>
                    <a:gd name="connsiteX0" fmla="*/ 27 w 39287"/>
                    <a:gd name="connsiteY0" fmla="*/ 14508 h 29441"/>
                    <a:gd name="connsiteX1" fmla="*/ 19763 w 39287"/>
                    <a:gd name="connsiteY1" fmla="*/ 29417 h 29441"/>
                    <a:gd name="connsiteX2" fmla="*/ 39265 w 39287"/>
                    <a:gd name="connsiteY2" fmla="*/ 15540 h 29441"/>
                    <a:gd name="connsiteX3" fmla="*/ 17841 w 39287"/>
                    <a:gd name="connsiteY3" fmla="*/ 23 h 29441"/>
                    <a:gd name="connsiteX4" fmla="*/ 27 w 39287"/>
                    <a:gd name="connsiteY4" fmla="*/ 14508 h 2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7" h="29441">
                      <a:moveTo>
                        <a:pt x="27" y="14508"/>
                      </a:moveTo>
                      <a:cubicBezTo>
                        <a:pt x="589" y="22619"/>
                        <a:pt x="8419" y="28948"/>
                        <a:pt x="19763" y="29417"/>
                      </a:cubicBezTo>
                      <a:cubicBezTo>
                        <a:pt x="31061" y="29885"/>
                        <a:pt x="39781" y="23650"/>
                        <a:pt x="39265" y="15540"/>
                      </a:cubicBezTo>
                      <a:cubicBezTo>
                        <a:pt x="38703" y="7430"/>
                        <a:pt x="29139" y="445"/>
                        <a:pt x="17841" y="23"/>
                      </a:cubicBezTo>
                      <a:cubicBezTo>
                        <a:pt x="6449" y="-446"/>
                        <a:pt x="-489" y="6398"/>
                        <a:pt x="27" y="14508"/>
                      </a:cubicBezTo>
                      <a:close/>
                    </a:path>
                  </a:pathLst>
                </a:custGeom>
                <a:solidFill>
                  <a:srgbClr val="F58D78">
                    <a:alpha val="90000"/>
                  </a:srgbClr>
                </a:solidFill>
                <a:ln w="4687" cap="flat">
                  <a:noFill/>
                  <a:prstDash val="solid"/>
                  <a:miter/>
                </a:ln>
              </p:spPr>
              <p:txBody>
                <a:bodyPr rtlCol="0" anchor="ctr"/>
                <a:lstStyle/>
                <a:p>
                  <a:endParaRPr lang="en-US"/>
                </a:p>
              </p:txBody>
            </p:sp>
            <p:grpSp>
              <p:nvGrpSpPr>
                <p:cNvPr id="638" name="Graphic 2">
                  <a:extLst>
                    <a:ext uri="{FF2B5EF4-FFF2-40B4-BE49-F238E27FC236}">
                      <a16:creationId xmlns:a16="http://schemas.microsoft.com/office/drawing/2014/main" id="{1C3A1FD9-2A9A-A707-4D28-DB6780F947D4}"/>
                    </a:ext>
                  </a:extLst>
                </p:cNvPr>
                <p:cNvGrpSpPr/>
                <p:nvPr/>
              </p:nvGrpSpPr>
              <p:grpSpPr>
                <a:xfrm>
                  <a:off x="10267197" y="4374741"/>
                  <a:ext cx="28628" cy="44180"/>
                  <a:chOff x="10267197" y="4374741"/>
                  <a:chExt cx="28628" cy="44180"/>
                </a:xfrm>
              </p:grpSpPr>
              <p:sp>
                <p:nvSpPr>
                  <p:cNvPr id="639" name="Freeform: Shape 638">
                    <a:extLst>
                      <a:ext uri="{FF2B5EF4-FFF2-40B4-BE49-F238E27FC236}">
                        <a16:creationId xmlns:a16="http://schemas.microsoft.com/office/drawing/2014/main" id="{A342311E-53DA-83E2-82B1-2E8F06C2A648}"/>
                      </a:ext>
                    </a:extLst>
                  </p:cNvPr>
                  <p:cNvSpPr/>
                  <p:nvPr/>
                </p:nvSpPr>
                <p:spPr>
                  <a:xfrm>
                    <a:off x="10267197" y="4374741"/>
                    <a:ext cx="28628" cy="44180"/>
                  </a:xfrm>
                  <a:custGeom>
                    <a:avLst/>
                    <a:gdLst>
                      <a:gd name="connsiteX0" fmla="*/ 3518 w 28628"/>
                      <a:gd name="connsiteY0" fmla="*/ 9764 h 44180"/>
                      <a:gd name="connsiteX1" fmla="*/ 21942 w 28628"/>
                      <a:gd name="connsiteY1" fmla="*/ 1607 h 44180"/>
                      <a:gd name="connsiteX2" fmla="*/ 23535 w 28628"/>
                      <a:gd name="connsiteY2" fmla="*/ 34235 h 44180"/>
                      <a:gd name="connsiteX3" fmla="*/ 5909 w 28628"/>
                      <a:gd name="connsiteY3" fmla="*/ 43095 h 44180"/>
                      <a:gd name="connsiteX4" fmla="*/ 3518 w 28628"/>
                      <a:gd name="connsiteY4" fmla="*/ 9764 h 4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8" h="44180">
                        <a:moveTo>
                          <a:pt x="3518" y="9764"/>
                        </a:moveTo>
                        <a:cubicBezTo>
                          <a:pt x="6331" y="2497"/>
                          <a:pt x="15660" y="-2800"/>
                          <a:pt x="21942" y="1607"/>
                        </a:cubicBezTo>
                        <a:cubicBezTo>
                          <a:pt x="31505" y="8216"/>
                          <a:pt x="29677" y="24765"/>
                          <a:pt x="23535" y="34235"/>
                        </a:cubicBezTo>
                        <a:cubicBezTo>
                          <a:pt x="19785" y="39954"/>
                          <a:pt x="11394" y="46892"/>
                          <a:pt x="5909" y="43095"/>
                        </a:cubicBezTo>
                        <a:cubicBezTo>
                          <a:pt x="-1123" y="38267"/>
                          <a:pt x="-1826" y="23593"/>
                          <a:pt x="3518" y="9764"/>
                        </a:cubicBezTo>
                        <a:close/>
                      </a:path>
                    </a:pathLst>
                  </a:custGeom>
                  <a:solidFill>
                    <a:srgbClr val="F7A076"/>
                  </a:solidFill>
                  <a:ln w="4687"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32AE0A63-FD08-CE38-05B0-B7990C504419}"/>
                      </a:ext>
                    </a:extLst>
                  </p:cNvPr>
                  <p:cNvSpPr/>
                  <p:nvPr/>
                </p:nvSpPr>
                <p:spPr>
                  <a:xfrm>
                    <a:off x="10278450" y="4380361"/>
                    <a:ext cx="13900" cy="24818"/>
                  </a:xfrm>
                  <a:custGeom>
                    <a:avLst/>
                    <a:gdLst>
                      <a:gd name="connsiteX0" fmla="*/ 0 w 13900"/>
                      <a:gd name="connsiteY0" fmla="*/ 3347 h 24818"/>
                      <a:gd name="connsiteX1" fmla="*/ 9236 w 13900"/>
                      <a:gd name="connsiteY1" fmla="*/ 1237 h 24818"/>
                      <a:gd name="connsiteX2" fmla="*/ 10267 w 13900"/>
                      <a:gd name="connsiteY2" fmla="*/ 24255 h 24818"/>
                      <a:gd name="connsiteX3" fmla="*/ 9845 w 13900"/>
                      <a:gd name="connsiteY3" fmla="*/ 24818 h 24818"/>
                      <a:gd name="connsiteX4" fmla="*/ 0 w 13900"/>
                      <a:gd name="connsiteY4" fmla="*/ 3347 h 2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0" h="24818">
                        <a:moveTo>
                          <a:pt x="0" y="3347"/>
                        </a:moveTo>
                        <a:cubicBezTo>
                          <a:pt x="2063" y="206"/>
                          <a:pt x="5767" y="-1200"/>
                          <a:pt x="9236" y="1237"/>
                        </a:cubicBezTo>
                        <a:cubicBezTo>
                          <a:pt x="15939" y="5878"/>
                          <a:pt x="14626" y="17551"/>
                          <a:pt x="10267" y="24255"/>
                        </a:cubicBezTo>
                        <a:cubicBezTo>
                          <a:pt x="10126" y="24443"/>
                          <a:pt x="9985" y="24630"/>
                          <a:pt x="9845" y="24818"/>
                        </a:cubicBezTo>
                        <a:cubicBezTo>
                          <a:pt x="13033" y="15301"/>
                          <a:pt x="10783" y="3488"/>
                          <a:pt x="0" y="3347"/>
                        </a:cubicBezTo>
                        <a:close/>
                      </a:path>
                    </a:pathLst>
                  </a:custGeom>
                  <a:solidFill>
                    <a:srgbClr val="F48663"/>
                  </a:solidFill>
                  <a:ln w="4687" cap="flat">
                    <a:noFill/>
                    <a:prstDash val="solid"/>
                    <a:miter/>
                  </a:ln>
                </p:spPr>
                <p:txBody>
                  <a:bodyPr rtlCol="0" anchor="ctr"/>
                  <a:lstStyle/>
                  <a:p>
                    <a:endParaRPr lang="en-US"/>
                  </a:p>
                </p:txBody>
              </p:sp>
            </p:grpSp>
            <p:sp>
              <p:nvSpPr>
                <p:cNvPr id="641" name="Freeform: Shape 640">
                  <a:extLst>
                    <a:ext uri="{FF2B5EF4-FFF2-40B4-BE49-F238E27FC236}">
                      <a16:creationId xmlns:a16="http://schemas.microsoft.com/office/drawing/2014/main" id="{1AB49C6B-9FEA-013A-1929-B1A63316B277}"/>
                    </a:ext>
                  </a:extLst>
                </p:cNvPr>
                <p:cNvSpPr/>
                <p:nvPr/>
              </p:nvSpPr>
              <p:spPr>
                <a:xfrm>
                  <a:off x="10275356" y="4380402"/>
                  <a:ext cx="10313" cy="27730"/>
                </a:xfrm>
                <a:custGeom>
                  <a:avLst/>
                  <a:gdLst>
                    <a:gd name="connsiteX0" fmla="*/ 10313 w 10313"/>
                    <a:gd name="connsiteY0" fmla="*/ 259 h 27730"/>
                    <a:gd name="connsiteX1" fmla="*/ 0 w 10313"/>
                    <a:gd name="connsiteY1" fmla="*/ 15635 h 27730"/>
                    <a:gd name="connsiteX2" fmla="*/ 375 w 10313"/>
                    <a:gd name="connsiteY2" fmla="*/ 24308 h 27730"/>
                    <a:gd name="connsiteX3" fmla="*/ 1781 w 10313"/>
                    <a:gd name="connsiteY3" fmla="*/ 27730 h 27730"/>
                    <a:gd name="connsiteX4" fmla="*/ 6985 w 10313"/>
                    <a:gd name="connsiteY4" fmla="*/ 17745 h 27730"/>
                    <a:gd name="connsiteX5" fmla="*/ 3563 w 10313"/>
                    <a:gd name="connsiteY5" fmla="*/ 11510 h 27730"/>
                    <a:gd name="connsiteX6" fmla="*/ 10313 w 10313"/>
                    <a:gd name="connsiteY6" fmla="*/ 259 h 2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3" h="27730">
                      <a:moveTo>
                        <a:pt x="10313" y="259"/>
                      </a:moveTo>
                      <a:cubicBezTo>
                        <a:pt x="10313" y="259"/>
                        <a:pt x="94" y="-3257"/>
                        <a:pt x="0" y="15635"/>
                      </a:cubicBezTo>
                      <a:cubicBezTo>
                        <a:pt x="2813" y="16338"/>
                        <a:pt x="2813" y="20652"/>
                        <a:pt x="375" y="24308"/>
                      </a:cubicBezTo>
                      <a:cubicBezTo>
                        <a:pt x="797" y="26465"/>
                        <a:pt x="1781" y="27730"/>
                        <a:pt x="1781" y="27730"/>
                      </a:cubicBezTo>
                      <a:cubicBezTo>
                        <a:pt x="1781" y="27730"/>
                        <a:pt x="7407" y="25152"/>
                        <a:pt x="6985" y="17745"/>
                      </a:cubicBezTo>
                      <a:cubicBezTo>
                        <a:pt x="6750" y="14041"/>
                        <a:pt x="3563" y="11510"/>
                        <a:pt x="3563" y="11510"/>
                      </a:cubicBezTo>
                      <a:cubicBezTo>
                        <a:pt x="3563" y="11510"/>
                        <a:pt x="5251" y="24"/>
                        <a:pt x="10313" y="259"/>
                      </a:cubicBezTo>
                      <a:close/>
                    </a:path>
                  </a:pathLst>
                </a:custGeom>
                <a:solidFill>
                  <a:srgbClr val="E86850"/>
                </a:solidFill>
                <a:ln w="4687"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CADC0550-E55D-FBE1-2ADF-1B1601AB1256}"/>
                    </a:ext>
                  </a:extLst>
                </p:cNvPr>
                <p:cNvSpPr/>
                <p:nvPr/>
              </p:nvSpPr>
              <p:spPr>
                <a:xfrm>
                  <a:off x="10184737" y="4446152"/>
                  <a:ext cx="36050" cy="12697"/>
                </a:xfrm>
                <a:custGeom>
                  <a:avLst/>
                  <a:gdLst>
                    <a:gd name="connsiteX0" fmla="*/ 0 w 36050"/>
                    <a:gd name="connsiteY0" fmla="*/ 7079 h 12697"/>
                    <a:gd name="connsiteX1" fmla="*/ 36051 w 36050"/>
                    <a:gd name="connsiteY1" fmla="*/ 0 h 12697"/>
                    <a:gd name="connsiteX2" fmla="*/ 0 w 36050"/>
                    <a:gd name="connsiteY2" fmla="*/ 7079 h 12697"/>
                  </a:gdLst>
                  <a:ahLst/>
                  <a:cxnLst>
                    <a:cxn ang="0">
                      <a:pos x="connsiteX0" y="connsiteY0"/>
                    </a:cxn>
                    <a:cxn ang="0">
                      <a:pos x="connsiteX1" y="connsiteY1"/>
                    </a:cxn>
                    <a:cxn ang="0">
                      <a:pos x="connsiteX2" y="connsiteY2"/>
                    </a:cxn>
                  </a:cxnLst>
                  <a:rect l="l" t="t" r="r" b="b"/>
                  <a:pathLst>
                    <a:path w="36050" h="12697">
                      <a:moveTo>
                        <a:pt x="0" y="7079"/>
                      </a:moveTo>
                      <a:cubicBezTo>
                        <a:pt x="12658" y="11345"/>
                        <a:pt x="24800" y="10688"/>
                        <a:pt x="36051" y="0"/>
                      </a:cubicBezTo>
                      <a:cubicBezTo>
                        <a:pt x="26300" y="18236"/>
                        <a:pt x="6188" y="13220"/>
                        <a:pt x="0" y="7079"/>
                      </a:cubicBezTo>
                      <a:close/>
                    </a:path>
                  </a:pathLst>
                </a:custGeom>
                <a:solidFill>
                  <a:srgbClr val="D36B4F"/>
                </a:solidFill>
                <a:ln w="4687"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5C2E6A59-CF60-C79D-39B1-15246D7B9DD5}"/>
                    </a:ext>
                  </a:extLst>
                </p:cNvPr>
                <p:cNvSpPr/>
                <p:nvPr/>
              </p:nvSpPr>
              <p:spPr>
                <a:xfrm>
                  <a:off x="10195323" y="4465437"/>
                  <a:ext cx="13518" cy="6309"/>
                </a:xfrm>
                <a:custGeom>
                  <a:avLst/>
                  <a:gdLst>
                    <a:gd name="connsiteX0" fmla="*/ 13510 w 13518"/>
                    <a:gd name="connsiteY0" fmla="*/ 2421 h 6309"/>
                    <a:gd name="connsiteX1" fmla="*/ 7087 w 13518"/>
                    <a:gd name="connsiteY1" fmla="*/ 6218 h 6309"/>
                    <a:gd name="connsiteX2" fmla="*/ 9 w 13518"/>
                    <a:gd name="connsiteY2" fmla="*/ 3874 h 6309"/>
                    <a:gd name="connsiteX3" fmla="*/ 6478 w 13518"/>
                    <a:gd name="connsiteY3" fmla="*/ 77 h 6309"/>
                    <a:gd name="connsiteX4" fmla="*/ 13510 w 13518"/>
                    <a:gd name="connsiteY4" fmla="*/ 2421 h 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8" h="6309">
                      <a:moveTo>
                        <a:pt x="13510" y="2421"/>
                      </a:moveTo>
                      <a:cubicBezTo>
                        <a:pt x="13698" y="4155"/>
                        <a:pt x="10838" y="5843"/>
                        <a:pt x="7087" y="6218"/>
                      </a:cubicBezTo>
                      <a:cubicBezTo>
                        <a:pt x="3337" y="6640"/>
                        <a:pt x="196" y="5562"/>
                        <a:pt x="9" y="3874"/>
                      </a:cubicBezTo>
                      <a:cubicBezTo>
                        <a:pt x="-179" y="2186"/>
                        <a:pt x="2728" y="499"/>
                        <a:pt x="6478" y="77"/>
                      </a:cubicBezTo>
                      <a:cubicBezTo>
                        <a:pt x="10135" y="-298"/>
                        <a:pt x="13323" y="733"/>
                        <a:pt x="13510" y="2421"/>
                      </a:cubicBezTo>
                      <a:close/>
                    </a:path>
                  </a:pathLst>
                </a:custGeom>
                <a:solidFill>
                  <a:srgbClr val="F7A283">
                    <a:alpha val="30000"/>
                  </a:srgbClr>
                </a:solidFill>
                <a:ln w="4687" cap="flat">
                  <a:noFill/>
                  <a:prstDash val="solid"/>
                  <a:miter/>
                </a:ln>
              </p:spPr>
              <p:txBody>
                <a:bodyPr rtlCol="0" anchor="ctr"/>
                <a:lstStyle/>
                <a:p>
                  <a:endParaRPr lang="en-US"/>
                </a:p>
              </p:txBody>
            </p:sp>
            <p:grpSp>
              <p:nvGrpSpPr>
                <p:cNvPr id="644" name="Graphic 2">
                  <a:extLst>
                    <a:ext uri="{FF2B5EF4-FFF2-40B4-BE49-F238E27FC236}">
                      <a16:creationId xmlns:a16="http://schemas.microsoft.com/office/drawing/2014/main" id="{8590471C-0F6B-A980-D0F9-82EF5019CBA6}"/>
                    </a:ext>
                  </a:extLst>
                </p:cNvPr>
                <p:cNvGrpSpPr/>
                <p:nvPr/>
              </p:nvGrpSpPr>
              <p:grpSpPr>
                <a:xfrm>
                  <a:off x="10154678" y="4366743"/>
                  <a:ext cx="95581" cy="36667"/>
                  <a:chOff x="10154678" y="4366743"/>
                  <a:chExt cx="95581" cy="36667"/>
                </a:xfrm>
              </p:grpSpPr>
              <p:sp>
                <p:nvSpPr>
                  <p:cNvPr id="645" name="Freeform: Shape 644">
                    <a:extLst>
                      <a:ext uri="{FF2B5EF4-FFF2-40B4-BE49-F238E27FC236}">
                        <a16:creationId xmlns:a16="http://schemas.microsoft.com/office/drawing/2014/main" id="{3B0B729C-184F-E262-B436-EB2025EA9C85}"/>
                      </a:ext>
                    </a:extLst>
                  </p:cNvPr>
                  <p:cNvSpPr/>
                  <p:nvPr/>
                </p:nvSpPr>
                <p:spPr>
                  <a:xfrm>
                    <a:off x="10154678" y="4374796"/>
                    <a:ext cx="32101" cy="28614"/>
                  </a:xfrm>
                  <a:custGeom>
                    <a:avLst/>
                    <a:gdLst>
                      <a:gd name="connsiteX0" fmla="*/ 994 w 32101"/>
                      <a:gd name="connsiteY0" fmla="*/ 9287 h 28614"/>
                      <a:gd name="connsiteX1" fmla="*/ 16230 w 32101"/>
                      <a:gd name="connsiteY1" fmla="*/ 28602 h 28614"/>
                      <a:gd name="connsiteX2" fmla="*/ 28887 w 32101"/>
                      <a:gd name="connsiteY2" fmla="*/ 1318 h 28614"/>
                      <a:gd name="connsiteX3" fmla="*/ 994 w 32101"/>
                      <a:gd name="connsiteY3" fmla="*/ 9287 h 28614"/>
                    </a:gdLst>
                    <a:ahLst/>
                    <a:cxnLst>
                      <a:cxn ang="0">
                        <a:pos x="connsiteX0" y="connsiteY0"/>
                      </a:cxn>
                      <a:cxn ang="0">
                        <a:pos x="connsiteX1" y="connsiteY1"/>
                      </a:cxn>
                      <a:cxn ang="0">
                        <a:pos x="connsiteX2" y="connsiteY2"/>
                      </a:cxn>
                      <a:cxn ang="0">
                        <a:pos x="connsiteX3" y="connsiteY3"/>
                      </a:cxn>
                    </a:cxnLst>
                    <a:rect l="l" t="t" r="r" b="b"/>
                    <a:pathLst>
                      <a:path w="32101" h="28614">
                        <a:moveTo>
                          <a:pt x="994" y="9287"/>
                        </a:moveTo>
                        <a:cubicBezTo>
                          <a:pt x="-835" y="13600"/>
                          <a:pt x="-2147" y="28180"/>
                          <a:pt x="16230" y="28602"/>
                        </a:cubicBezTo>
                        <a:cubicBezTo>
                          <a:pt x="36951" y="29164"/>
                          <a:pt x="32825" y="11162"/>
                          <a:pt x="28887" y="1318"/>
                        </a:cubicBezTo>
                        <a:cubicBezTo>
                          <a:pt x="26356" y="-2573"/>
                          <a:pt x="3713" y="2771"/>
                          <a:pt x="994" y="9287"/>
                        </a:cubicBezTo>
                        <a:close/>
                      </a:path>
                    </a:pathLst>
                  </a:custGeom>
                  <a:solidFill>
                    <a:srgbClr val="F59385">
                      <a:alpha val="30000"/>
                    </a:srgbClr>
                  </a:solidFill>
                  <a:ln w="4687" cap="flat">
                    <a:noFill/>
                    <a:prstDash val="solid"/>
                    <a:miter/>
                  </a:ln>
                </p:spPr>
                <p:txBody>
                  <a:bodyPr rtlCol="0" anchor="ctr"/>
                  <a:lstStyle/>
                  <a:p>
                    <a:endParaRPr lang="en-US"/>
                  </a:p>
                </p:txBody>
              </p:sp>
              <p:grpSp>
                <p:nvGrpSpPr>
                  <p:cNvPr id="646" name="Graphic 2">
                    <a:extLst>
                      <a:ext uri="{FF2B5EF4-FFF2-40B4-BE49-F238E27FC236}">
                        <a16:creationId xmlns:a16="http://schemas.microsoft.com/office/drawing/2014/main" id="{1B0503EA-2A6C-F85D-E853-01835EBB7560}"/>
                      </a:ext>
                    </a:extLst>
                  </p:cNvPr>
                  <p:cNvGrpSpPr/>
                  <p:nvPr/>
                </p:nvGrpSpPr>
                <p:grpSpPr>
                  <a:xfrm>
                    <a:off x="10162720" y="4383777"/>
                    <a:ext cx="22042" cy="19465"/>
                    <a:chOff x="10162720" y="4383777"/>
                    <a:chExt cx="22042" cy="19465"/>
                  </a:xfrm>
                </p:grpSpPr>
                <p:sp>
                  <p:nvSpPr>
                    <p:cNvPr id="647" name="Freeform: Shape 646">
                      <a:extLst>
                        <a:ext uri="{FF2B5EF4-FFF2-40B4-BE49-F238E27FC236}">
                          <a16:creationId xmlns:a16="http://schemas.microsoft.com/office/drawing/2014/main" id="{27AD915E-D314-1D6A-A91F-9288772DF7C0}"/>
                        </a:ext>
                      </a:extLst>
                    </p:cNvPr>
                    <p:cNvSpPr/>
                    <p:nvPr/>
                  </p:nvSpPr>
                  <p:spPr>
                    <a:xfrm>
                      <a:off x="10162771" y="4388898"/>
                      <a:ext cx="21991" cy="14344"/>
                    </a:xfrm>
                    <a:custGeom>
                      <a:avLst/>
                      <a:gdLst>
                        <a:gd name="connsiteX0" fmla="*/ 27 w 21991"/>
                        <a:gd name="connsiteY0" fmla="*/ 10093 h 14344"/>
                        <a:gd name="connsiteX1" fmla="*/ 12122 w 21991"/>
                        <a:gd name="connsiteY1" fmla="*/ 14171 h 14344"/>
                        <a:gd name="connsiteX2" fmla="*/ 21967 w 21991"/>
                        <a:gd name="connsiteY2" fmla="*/ 7749 h 14344"/>
                        <a:gd name="connsiteX3" fmla="*/ 10481 w 21991"/>
                        <a:gd name="connsiteY3" fmla="*/ 60 h 14344"/>
                        <a:gd name="connsiteX4" fmla="*/ 27 w 21991"/>
                        <a:gd name="connsiteY4" fmla="*/ 10093 h 1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1" h="14344">
                          <a:moveTo>
                            <a:pt x="27" y="10093"/>
                          </a:moveTo>
                          <a:cubicBezTo>
                            <a:pt x="402" y="13421"/>
                            <a:pt x="5746" y="14874"/>
                            <a:pt x="12122" y="14171"/>
                          </a:cubicBezTo>
                          <a:cubicBezTo>
                            <a:pt x="18497" y="13468"/>
                            <a:pt x="22342" y="11218"/>
                            <a:pt x="21967" y="7749"/>
                          </a:cubicBezTo>
                          <a:cubicBezTo>
                            <a:pt x="21592" y="4233"/>
                            <a:pt x="16857" y="-596"/>
                            <a:pt x="10481" y="60"/>
                          </a:cubicBezTo>
                          <a:cubicBezTo>
                            <a:pt x="4153" y="763"/>
                            <a:pt x="-395" y="6342"/>
                            <a:pt x="27" y="10093"/>
                          </a:cubicBezTo>
                          <a:close/>
                        </a:path>
                      </a:pathLst>
                    </a:custGeom>
                    <a:solidFill>
                      <a:srgbClr val="FFFFFF"/>
                    </a:solidFill>
                    <a:ln w="4687"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0D0FB191-49AB-2EF8-59F0-20EFB277B32C}"/>
                        </a:ext>
                      </a:extLst>
                    </p:cNvPr>
                    <p:cNvSpPr/>
                    <p:nvPr/>
                  </p:nvSpPr>
                  <p:spPr>
                    <a:xfrm>
                      <a:off x="10168183" y="4390286"/>
                      <a:ext cx="11348" cy="12334"/>
                    </a:xfrm>
                    <a:custGeom>
                      <a:avLst/>
                      <a:gdLst>
                        <a:gd name="connsiteX0" fmla="*/ 11304 w 11348"/>
                        <a:gd name="connsiteY0" fmla="*/ 6595 h 12334"/>
                        <a:gd name="connsiteX1" fmla="*/ 6053 w 11348"/>
                        <a:gd name="connsiteY1" fmla="*/ 12268 h 12334"/>
                        <a:gd name="connsiteX2" fmla="*/ 53 w 11348"/>
                        <a:gd name="connsiteY2" fmla="*/ 7814 h 12334"/>
                        <a:gd name="connsiteX3" fmla="*/ 4881 w 11348"/>
                        <a:gd name="connsiteY3" fmla="*/ 32 h 12334"/>
                        <a:gd name="connsiteX4" fmla="*/ 11304 w 11348"/>
                        <a:gd name="connsiteY4" fmla="*/ 6595 h 12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8" h="12334">
                          <a:moveTo>
                            <a:pt x="11304" y="6595"/>
                          </a:moveTo>
                          <a:cubicBezTo>
                            <a:pt x="11726" y="10580"/>
                            <a:pt x="9147" y="11940"/>
                            <a:pt x="6053" y="12268"/>
                          </a:cubicBezTo>
                          <a:cubicBezTo>
                            <a:pt x="2959" y="12596"/>
                            <a:pt x="521" y="11799"/>
                            <a:pt x="53" y="7814"/>
                          </a:cubicBezTo>
                          <a:cubicBezTo>
                            <a:pt x="-370" y="3876"/>
                            <a:pt x="1787" y="360"/>
                            <a:pt x="4881" y="32"/>
                          </a:cubicBezTo>
                          <a:cubicBezTo>
                            <a:pt x="8022" y="-343"/>
                            <a:pt x="10882" y="2610"/>
                            <a:pt x="11304" y="6595"/>
                          </a:cubicBezTo>
                          <a:close/>
                        </a:path>
                      </a:pathLst>
                    </a:custGeom>
                    <a:solidFill>
                      <a:srgbClr val="3E4648"/>
                    </a:solidFill>
                    <a:ln w="4687"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CEA6EFC2-63C1-288E-C3FE-D347F445BF85}"/>
                        </a:ext>
                      </a:extLst>
                    </p:cNvPr>
                    <p:cNvSpPr/>
                    <p:nvPr/>
                  </p:nvSpPr>
                  <p:spPr>
                    <a:xfrm>
                      <a:off x="10167486" y="4393084"/>
                      <a:ext cx="3422" cy="3750"/>
                    </a:xfrm>
                    <a:custGeom>
                      <a:avLst/>
                      <a:gdLst>
                        <a:gd name="connsiteX0" fmla="*/ 328 w 3422"/>
                        <a:gd name="connsiteY0" fmla="*/ 0 h 3750"/>
                        <a:gd name="connsiteX1" fmla="*/ 3422 w 3422"/>
                        <a:gd name="connsiteY1" fmla="*/ 2672 h 3750"/>
                        <a:gd name="connsiteX2" fmla="*/ 0 w 3422"/>
                        <a:gd name="connsiteY2" fmla="*/ 3750 h 3750"/>
                      </a:gdLst>
                      <a:ahLst/>
                      <a:cxnLst>
                        <a:cxn ang="0">
                          <a:pos x="connsiteX0" y="connsiteY0"/>
                        </a:cxn>
                        <a:cxn ang="0">
                          <a:pos x="connsiteX1" y="connsiteY1"/>
                        </a:cxn>
                        <a:cxn ang="0">
                          <a:pos x="connsiteX2" y="connsiteY2"/>
                        </a:cxn>
                      </a:cxnLst>
                      <a:rect l="l" t="t" r="r" b="b"/>
                      <a:pathLst>
                        <a:path w="3422" h="3750">
                          <a:moveTo>
                            <a:pt x="328" y="0"/>
                          </a:moveTo>
                          <a:lnTo>
                            <a:pt x="3422" y="2672"/>
                          </a:lnTo>
                          <a:lnTo>
                            <a:pt x="0" y="3750"/>
                          </a:lnTo>
                          <a:close/>
                        </a:path>
                      </a:pathLst>
                    </a:custGeom>
                    <a:solidFill>
                      <a:srgbClr val="FFFFFF"/>
                    </a:solidFill>
                    <a:ln w="4687"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47FE6A75-3336-229B-0DFE-258C2E481C56}"/>
                        </a:ext>
                      </a:extLst>
                    </p:cNvPr>
                    <p:cNvSpPr/>
                    <p:nvPr/>
                  </p:nvSpPr>
                  <p:spPr>
                    <a:xfrm>
                      <a:off x="10167716" y="4383777"/>
                      <a:ext cx="10545" cy="3677"/>
                    </a:xfrm>
                    <a:custGeom>
                      <a:avLst/>
                      <a:gdLst>
                        <a:gd name="connsiteX0" fmla="*/ 10177 w 10545"/>
                        <a:gd name="connsiteY0" fmla="*/ 1103 h 3677"/>
                        <a:gd name="connsiteX1" fmla="*/ 191 w 10545"/>
                        <a:gd name="connsiteY1" fmla="*/ 2463 h 3677"/>
                        <a:gd name="connsiteX2" fmla="*/ 1036 w 10545"/>
                        <a:gd name="connsiteY2" fmla="*/ 3541 h 3677"/>
                        <a:gd name="connsiteX3" fmla="*/ 9380 w 10545"/>
                        <a:gd name="connsiteY3" fmla="*/ 2650 h 3677"/>
                        <a:gd name="connsiteX4" fmla="*/ 10177 w 10545"/>
                        <a:gd name="connsiteY4" fmla="*/ 1103 h 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5" h="3677">
                          <a:moveTo>
                            <a:pt x="10177" y="1103"/>
                          </a:moveTo>
                          <a:cubicBezTo>
                            <a:pt x="7223" y="-1006"/>
                            <a:pt x="2723" y="166"/>
                            <a:pt x="191" y="2463"/>
                          </a:cubicBezTo>
                          <a:cubicBezTo>
                            <a:pt x="-371" y="2978"/>
                            <a:pt x="426" y="4057"/>
                            <a:pt x="1036" y="3541"/>
                          </a:cubicBezTo>
                          <a:cubicBezTo>
                            <a:pt x="3145" y="1713"/>
                            <a:pt x="7036" y="822"/>
                            <a:pt x="9380" y="2650"/>
                          </a:cubicBezTo>
                          <a:cubicBezTo>
                            <a:pt x="10271" y="3353"/>
                            <a:pt x="11021" y="1806"/>
                            <a:pt x="10177" y="1103"/>
                          </a:cubicBezTo>
                          <a:close/>
                        </a:path>
                      </a:pathLst>
                    </a:custGeom>
                    <a:solidFill>
                      <a:srgbClr val="E47050"/>
                    </a:solidFill>
                    <a:ln w="4687"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0FD2E1C6-3B2E-BD55-513F-C14A66560B8F}"/>
                        </a:ext>
                      </a:extLst>
                    </p:cNvPr>
                    <p:cNvSpPr/>
                    <p:nvPr/>
                  </p:nvSpPr>
                  <p:spPr>
                    <a:xfrm>
                      <a:off x="10162720" y="4387935"/>
                      <a:ext cx="21970" cy="10539"/>
                    </a:xfrm>
                    <a:custGeom>
                      <a:avLst/>
                      <a:gdLst>
                        <a:gd name="connsiteX0" fmla="*/ 21970 w 21970"/>
                        <a:gd name="connsiteY0" fmla="*/ 8196 h 10539"/>
                        <a:gd name="connsiteX1" fmla="*/ 10250 w 21970"/>
                        <a:gd name="connsiteY1" fmla="*/ 2477 h 10539"/>
                        <a:gd name="connsiteX2" fmla="*/ 31 w 21970"/>
                        <a:gd name="connsiteY2" fmla="*/ 10540 h 10539"/>
                        <a:gd name="connsiteX3" fmla="*/ 9360 w 21970"/>
                        <a:gd name="connsiteY3" fmla="*/ 226 h 10539"/>
                        <a:gd name="connsiteX4" fmla="*/ 21970 w 21970"/>
                        <a:gd name="connsiteY4" fmla="*/ 8196 h 10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0" h="10539">
                          <a:moveTo>
                            <a:pt x="21970" y="8196"/>
                          </a:moveTo>
                          <a:cubicBezTo>
                            <a:pt x="20705" y="6180"/>
                            <a:pt x="18126" y="1633"/>
                            <a:pt x="10250" y="2477"/>
                          </a:cubicBezTo>
                          <a:cubicBezTo>
                            <a:pt x="2890" y="3273"/>
                            <a:pt x="968" y="8712"/>
                            <a:pt x="31" y="10540"/>
                          </a:cubicBezTo>
                          <a:cubicBezTo>
                            <a:pt x="-251" y="7868"/>
                            <a:pt x="1296" y="1539"/>
                            <a:pt x="9360" y="226"/>
                          </a:cubicBezTo>
                          <a:cubicBezTo>
                            <a:pt x="18501" y="-1274"/>
                            <a:pt x="22017" y="5055"/>
                            <a:pt x="21970" y="8196"/>
                          </a:cubicBezTo>
                          <a:close/>
                        </a:path>
                      </a:pathLst>
                    </a:custGeom>
                    <a:solidFill>
                      <a:srgbClr val="6D2233"/>
                    </a:solidFill>
                    <a:ln w="4687" cap="flat">
                      <a:noFill/>
                      <a:prstDash val="solid"/>
                      <a:miter/>
                    </a:ln>
                  </p:spPr>
                  <p:txBody>
                    <a:bodyPr rtlCol="0" anchor="ctr"/>
                    <a:lstStyle/>
                    <a:p>
                      <a:endParaRPr lang="en-US"/>
                    </a:p>
                  </p:txBody>
                </p:sp>
              </p:grpSp>
              <p:sp>
                <p:nvSpPr>
                  <p:cNvPr id="652" name="Freeform: Shape 651">
                    <a:extLst>
                      <a:ext uri="{FF2B5EF4-FFF2-40B4-BE49-F238E27FC236}">
                        <a16:creationId xmlns:a16="http://schemas.microsoft.com/office/drawing/2014/main" id="{C2E9DACF-8625-E5C2-41D2-A3E583FF1D86}"/>
                      </a:ext>
                    </a:extLst>
                  </p:cNvPr>
                  <p:cNvSpPr/>
                  <p:nvPr/>
                </p:nvSpPr>
                <p:spPr>
                  <a:xfrm>
                    <a:off x="10209995" y="4370655"/>
                    <a:ext cx="40264" cy="28616"/>
                  </a:xfrm>
                  <a:custGeom>
                    <a:avLst/>
                    <a:gdLst>
                      <a:gd name="connsiteX0" fmla="*/ 36811 w 40264"/>
                      <a:gd name="connsiteY0" fmla="*/ 5224 h 28616"/>
                      <a:gd name="connsiteX1" fmla="*/ 25513 w 40264"/>
                      <a:gd name="connsiteY1" fmla="*/ 27914 h 28616"/>
                      <a:gd name="connsiteX2" fmla="*/ 667 w 40264"/>
                      <a:gd name="connsiteY2" fmla="*/ 2645 h 28616"/>
                      <a:gd name="connsiteX3" fmla="*/ 36811 w 40264"/>
                      <a:gd name="connsiteY3" fmla="*/ 5224 h 28616"/>
                    </a:gdLst>
                    <a:ahLst/>
                    <a:cxnLst>
                      <a:cxn ang="0">
                        <a:pos x="connsiteX0" y="connsiteY0"/>
                      </a:cxn>
                      <a:cxn ang="0">
                        <a:pos x="connsiteX1" y="connsiteY1"/>
                      </a:cxn>
                      <a:cxn ang="0">
                        <a:pos x="connsiteX2" y="connsiteY2"/>
                      </a:cxn>
                      <a:cxn ang="0">
                        <a:pos x="connsiteX3" y="connsiteY3"/>
                      </a:cxn>
                    </a:cxnLst>
                    <a:rect l="l" t="t" r="r" b="b"/>
                    <a:pathLst>
                      <a:path w="40264" h="28616">
                        <a:moveTo>
                          <a:pt x="36811" y="5224"/>
                        </a:moveTo>
                        <a:cubicBezTo>
                          <a:pt x="39811" y="9115"/>
                          <a:pt x="46562" y="23788"/>
                          <a:pt x="25513" y="27914"/>
                        </a:cubicBezTo>
                        <a:cubicBezTo>
                          <a:pt x="1839" y="32555"/>
                          <a:pt x="-1818" y="13100"/>
                          <a:pt x="667" y="2645"/>
                        </a:cubicBezTo>
                        <a:cubicBezTo>
                          <a:pt x="2777" y="-1668"/>
                          <a:pt x="32357" y="-636"/>
                          <a:pt x="36811" y="5224"/>
                        </a:cubicBezTo>
                        <a:close/>
                      </a:path>
                    </a:pathLst>
                  </a:custGeom>
                  <a:solidFill>
                    <a:srgbClr val="F59385">
                      <a:alpha val="30000"/>
                    </a:srgbClr>
                  </a:solidFill>
                  <a:ln w="4687" cap="flat">
                    <a:noFill/>
                    <a:prstDash val="solid"/>
                    <a:miter/>
                  </a:ln>
                </p:spPr>
                <p:txBody>
                  <a:bodyPr rtlCol="0" anchor="ctr"/>
                  <a:lstStyle/>
                  <a:p>
                    <a:endParaRPr lang="en-US"/>
                  </a:p>
                </p:txBody>
              </p:sp>
              <p:grpSp>
                <p:nvGrpSpPr>
                  <p:cNvPr id="653" name="Graphic 2">
                    <a:extLst>
                      <a:ext uri="{FF2B5EF4-FFF2-40B4-BE49-F238E27FC236}">
                        <a16:creationId xmlns:a16="http://schemas.microsoft.com/office/drawing/2014/main" id="{0C89B4D1-E84A-12B0-36A7-7EF48D894941}"/>
                      </a:ext>
                    </a:extLst>
                  </p:cNvPr>
                  <p:cNvGrpSpPr/>
                  <p:nvPr/>
                </p:nvGrpSpPr>
                <p:grpSpPr>
                  <a:xfrm>
                    <a:off x="10217696" y="4378796"/>
                    <a:ext cx="25838" cy="20209"/>
                    <a:chOff x="10217696" y="4378796"/>
                    <a:chExt cx="25838" cy="20209"/>
                  </a:xfrm>
                </p:grpSpPr>
                <p:sp>
                  <p:nvSpPr>
                    <p:cNvPr id="654" name="Freeform: Shape 653">
                      <a:extLst>
                        <a:ext uri="{FF2B5EF4-FFF2-40B4-BE49-F238E27FC236}">
                          <a16:creationId xmlns:a16="http://schemas.microsoft.com/office/drawing/2014/main" id="{170960D1-C558-FD4B-65B3-316FD86EA852}"/>
                        </a:ext>
                      </a:extLst>
                    </p:cNvPr>
                    <p:cNvSpPr/>
                    <p:nvPr/>
                  </p:nvSpPr>
                  <p:spPr>
                    <a:xfrm>
                      <a:off x="10217775" y="4383337"/>
                      <a:ext cx="25759" cy="15667"/>
                    </a:xfrm>
                    <a:custGeom>
                      <a:avLst/>
                      <a:gdLst>
                        <a:gd name="connsiteX0" fmla="*/ 25750 w 25759"/>
                        <a:gd name="connsiteY0" fmla="*/ 8669 h 15667"/>
                        <a:gd name="connsiteX1" fmla="*/ 12670 w 25759"/>
                        <a:gd name="connsiteY1" fmla="*/ 15560 h 15667"/>
                        <a:gd name="connsiteX2" fmla="*/ 13 w 25759"/>
                        <a:gd name="connsiteY2" fmla="*/ 10638 h 15667"/>
                        <a:gd name="connsiteX3" fmla="*/ 11592 w 25759"/>
                        <a:gd name="connsiteY3" fmla="*/ 43 h 15667"/>
                        <a:gd name="connsiteX4" fmla="*/ 25750 w 25759"/>
                        <a:gd name="connsiteY4" fmla="*/ 8669 h 1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 h="15667">
                          <a:moveTo>
                            <a:pt x="25750" y="8669"/>
                          </a:moveTo>
                          <a:cubicBezTo>
                            <a:pt x="26031" y="12326"/>
                            <a:pt x="20124" y="14998"/>
                            <a:pt x="12670" y="15560"/>
                          </a:cubicBezTo>
                          <a:cubicBezTo>
                            <a:pt x="5216" y="16123"/>
                            <a:pt x="294" y="14482"/>
                            <a:pt x="13" y="10638"/>
                          </a:cubicBezTo>
                          <a:cubicBezTo>
                            <a:pt x="-269" y="6747"/>
                            <a:pt x="4185" y="606"/>
                            <a:pt x="11592" y="43"/>
                          </a:cubicBezTo>
                          <a:cubicBezTo>
                            <a:pt x="19092" y="-519"/>
                            <a:pt x="25422" y="4544"/>
                            <a:pt x="25750" y="8669"/>
                          </a:cubicBezTo>
                          <a:close/>
                        </a:path>
                      </a:pathLst>
                    </a:custGeom>
                    <a:solidFill>
                      <a:srgbClr val="FFFFFF"/>
                    </a:solidFill>
                    <a:ln w="4687"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756739D9-41CC-5748-5D1C-C967E20D454C}"/>
                        </a:ext>
                      </a:extLst>
                    </p:cNvPr>
                    <p:cNvSpPr/>
                    <p:nvPr/>
                  </p:nvSpPr>
                  <p:spPr>
                    <a:xfrm>
                      <a:off x="10222624" y="4385478"/>
                      <a:ext cx="12032" cy="12982"/>
                    </a:xfrm>
                    <a:custGeom>
                      <a:avLst/>
                      <a:gdLst>
                        <a:gd name="connsiteX0" fmla="*/ 39 w 12032"/>
                        <a:gd name="connsiteY0" fmla="*/ 7981 h 12982"/>
                        <a:gd name="connsiteX1" fmla="*/ 6696 w 12032"/>
                        <a:gd name="connsiteY1" fmla="*/ 12951 h 12982"/>
                        <a:gd name="connsiteX2" fmla="*/ 11993 w 12032"/>
                        <a:gd name="connsiteY2" fmla="*/ 7231 h 12982"/>
                        <a:gd name="connsiteX3" fmla="*/ 5337 w 12032"/>
                        <a:gd name="connsiteY3" fmla="*/ 12 h 12982"/>
                        <a:gd name="connsiteX4" fmla="*/ 39 w 12032"/>
                        <a:gd name="connsiteY4" fmla="*/ 7981 h 12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2" h="12982">
                          <a:moveTo>
                            <a:pt x="39" y="7981"/>
                          </a:moveTo>
                          <a:cubicBezTo>
                            <a:pt x="414" y="12200"/>
                            <a:pt x="3368" y="13185"/>
                            <a:pt x="6696" y="12951"/>
                          </a:cubicBezTo>
                          <a:cubicBezTo>
                            <a:pt x="10025" y="12716"/>
                            <a:pt x="12369" y="11451"/>
                            <a:pt x="11993" y="7231"/>
                          </a:cubicBezTo>
                          <a:cubicBezTo>
                            <a:pt x="11619" y="3059"/>
                            <a:pt x="8618" y="-223"/>
                            <a:pt x="5337" y="12"/>
                          </a:cubicBezTo>
                          <a:cubicBezTo>
                            <a:pt x="2008" y="199"/>
                            <a:pt x="-336" y="3809"/>
                            <a:pt x="39" y="7981"/>
                          </a:cubicBezTo>
                          <a:close/>
                        </a:path>
                      </a:pathLst>
                    </a:custGeom>
                    <a:solidFill>
                      <a:srgbClr val="3E4648"/>
                    </a:solidFill>
                    <a:ln w="4687"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67B2E598-1A5C-CC89-DE7A-F6F40B49500E}"/>
                        </a:ext>
                      </a:extLst>
                    </p:cNvPr>
                    <p:cNvSpPr/>
                    <p:nvPr/>
                  </p:nvSpPr>
                  <p:spPr>
                    <a:xfrm>
                      <a:off x="10221210" y="4388396"/>
                      <a:ext cx="3984" cy="3937"/>
                    </a:xfrm>
                    <a:custGeom>
                      <a:avLst/>
                      <a:gdLst>
                        <a:gd name="connsiteX0" fmla="*/ 703 w 3984"/>
                        <a:gd name="connsiteY0" fmla="*/ 0 h 3937"/>
                        <a:gd name="connsiteX1" fmla="*/ 3985 w 3984"/>
                        <a:gd name="connsiteY1" fmla="*/ 2625 h 3937"/>
                        <a:gd name="connsiteX2" fmla="*/ 0 w 3984"/>
                        <a:gd name="connsiteY2" fmla="*/ 3938 h 3937"/>
                      </a:gdLst>
                      <a:ahLst/>
                      <a:cxnLst>
                        <a:cxn ang="0">
                          <a:pos x="connsiteX0" y="connsiteY0"/>
                        </a:cxn>
                        <a:cxn ang="0">
                          <a:pos x="connsiteX1" y="connsiteY1"/>
                        </a:cxn>
                        <a:cxn ang="0">
                          <a:pos x="connsiteX2" y="connsiteY2"/>
                        </a:cxn>
                      </a:cxnLst>
                      <a:rect l="l" t="t" r="r" b="b"/>
                      <a:pathLst>
                        <a:path w="3984" h="3937">
                          <a:moveTo>
                            <a:pt x="703" y="0"/>
                          </a:moveTo>
                          <a:lnTo>
                            <a:pt x="3985" y="2625"/>
                          </a:lnTo>
                          <a:lnTo>
                            <a:pt x="0" y="3938"/>
                          </a:lnTo>
                          <a:close/>
                        </a:path>
                      </a:pathLst>
                    </a:custGeom>
                    <a:solidFill>
                      <a:srgbClr val="FFFFFF"/>
                    </a:solidFill>
                    <a:ln w="4687"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791C0AC2-380A-54C1-6E42-0F60BD9D8948}"/>
                        </a:ext>
                      </a:extLst>
                    </p:cNvPr>
                    <p:cNvSpPr/>
                    <p:nvPr/>
                  </p:nvSpPr>
                  <p:spPr>
                    <a:xfrm>
                      <a:off x="10222352" y="4378796"/>
                      <a:ext cx="12350" cy="3584"/>
                    </a:xfrm>
                    <a:custGeom>
                      <a:avLst/>
                      <a:gdLst>
                        <a:gd name="connsiteX0" fmla="*/ 312 w 12350"/>
                        <a:gd name="connsiteY0" fmla="*/ 1959 h 3584"/>
                        <a:gd name="connsiteX1" fmla="*/ 12031 w 12350"/>
                        <a:gd name="connsiteY1" fmla="*/ 1349 h 3584"/>
                        <a:gd name="connsiteX2" fmla="*/ 11281 w 12350"/>
                        <a:gd name="connsiteY2" fmla="*/ 2568 h 3584"/>
                        <a:gd name="connsiteX3" fmla="*/ 1484 w 12350"/>
                        <a:gd name="connsiteY3" fmla="*/ 3318 h 3584"/>
                        <a:gd name="connsiteX4" fmla="*/ 312 w 12350"/>
                        <a:gd name="connsiteY4" fmla="*/ 1959 h 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0" h="3584">
                          <a:moveTo>
                            <a:pt x="312" y="1959"/>
                          </a:moveTo>
                          <a:cubicBezTo>
                            <a:pt x="3265" y="-713"/>
                            <a:pt x="8750" y="-385"/>
                            <a:pt x="12031" y="1349"/>
                          </a:cubicBezTo>
                          <a:cubicBezTo>
                            <a:pt x="12781" y="1772"/>
                            <a:pt x="12078" y="2944"/>
                            <a:pt x="11281" y="2568"/>
                          </a:cubicBezTo>
                          <a:cubicBezTo>
                            <a:pt x="8515" y="1209"/>
                            <a:pt x="3874" y="1068"/>
                            <a:pt x="1484" y="3318"/>
                          </a:cubicBezTo>
                          <a:cubicBezTo>
                            <a:pt x="639" y="4162"/>
                            <a:pt x="-580" y="2803"/>
                            <a:pt x="312" y="1959"/>
                          </a:cubicBezTo>
                          <a:close/>
                        </a:path>
                      </a:pathLst>
                    </a:custGeom>
                    <a:solidFill>
                      <a:srgbClr val="E47050"/>
                    </a:solidFill>
                    <a:ln w="4687"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6162EAB5-1C61-74D4-524F-EDA66D8E943A}"/>
                        </a:ext>
                      </a:extLst>
                    </p:cNvPr>
                    <p:cNvSpPr/>
                    <p:nvPr/>
                  </p:nvSpPr>
                  <p:spPr>
                    <a:xfrm>
                      <a:off x="10217696" y="4382766"/>
                      <a:ext cx="25828" cy="11208"/>
                    </a:xfrm>
                    <a:custGeom>
                      <a:avLst/>
                      <a:gdLst>
                        <a:gd name="connsiteX0" fmla="*/ 92 w 25828"/>
                        <a:gd name="connsiteY0" fmla="*/ 11208 h 11208"/>
                        <a:gd name="connsiteX1" fmla="*/ 12374 w 25828"/>
                        <a:gd name="connsiteY1" fmla="*/ 2629 h 11208"/>
                        <a:gd name="connsiteX2" fmla="*/ 25829 w 25828"/>
                        <a:gd name="connsiteY2" fmla="*/ 9239 h 11208"/>
                        <a:gd name="connsiteX3" fmla="*/ 12984 w 25828"/>
                        <a:gd name="connsiteY3" fmla="*/ 4 h 11208"/>
                        <a:gd name="connsiteX4" fmla="*/ 92 w 25828"/>
                        <a:gd name="connsiteY4" fmla="*/ 11208 h 1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8" h="11208">
                          <a:moveTo>
                            <a:pt x="92" y="11208"/>
                          </a:moveTo>
                          <a:cubicBezTo>
                            <a:pt x="1170" y="8770"/>
                            <a:pt x="3186" y="3333"/>
                            <a:pt x="12374" y="2629"/>
                          </a:cubicBezTo>
                          <a:cubicBezTo>
                            <a:pt x="20953" y="1973"/>
                            <a:pt x="24329" y="7458"/>
                            <a:pt x="25829" y="9239"/>
                          </a:cubicBezTo>
                          <a:cubicBezTo>
                            <a:pt x="25594" y="6286"/>
                            <a:pt x="22454" y="-183"/>
                            <a:pt x="12984" y="4"/>
                          </a:cubicBezTo>
                          <a:cubicBezTo>
                            <a:pt x="2154" y="238"/>
                            <a:pt x="-565" y="7833"/>
                            <a:pt x="92" y="11208"/>
                          </a:cubicBezTo>
                          <a:close/>
                        </a:path>
                      </a:pathLst>
                    </a:custGeom>
                    <a:solidFill>
                      <a:srgbClr val="6D2233"/>
                    </a:solidFill>
                    <a:ln w="4687" cap="flat">
                      <a:noFill/>
                      <a:prstDash val="solid"/>
                      <a:miter/>
                    </a:ln>
                  </p:spPr>
                  <p:txBody>
                    <a:bodyPr rtlCol="0" anchor="ctr"/>
                    <a:lstStyle/>
                    <a:p>
                      <a:endParaRPr lang="en-US"/>
                    </a:p>
                  </p:txBody>
                </p:sp>
              </p:grpSp>
              <p:sp>
                <p:nvSpPr>
                  <p:cNvPr id="659" name="Freeform: Shape 658">
                    <a:extLst>
                      <a:ext uri="{FF2B5EF4-FFF2-40B4-BE49-F238E27FC236}">
                        <a16:creationId xmlns:a16="http://schemas.microsoft.com/office/drawing/2014/main" id="{13E0F4F0-F1CF-A58D-F6D2-52D756E39664}"/>
                      </a:ext>
                    </a:extLst>
                  </p:cNvPr>
                  <p:cNvSpPr/>
                  <p:nvPr/>
                </p:nvSpPr>
                <p:spPr>
                  <a:xfrm>
                    <a:off x="10155203" y="4372264"/>
                    <a:ext cx="31103" cy="13225"/>
                  </a:xfrm>
                  <a:custGeom>
                    <a:avLst/>
                    <a:gdLst>
                      <a:gd name="connsiteX0" fmla="*/ 0 w 31103"/>
                      <a:gd name="connsiteY0" fmla="*/ 13225 h 13225"/>
                      <a:gd name="connsiteX1" fmla="*/ 30988 w 31103"/>
                      <a:gd name="connsiteY1" fmla="*/ 12100 h 13225"/>
                      <a:gd name="connsiteX2" fmla="*/ 27050 w 31103"/>
                      <a:gd name="connsiteY2" fmla="*/ 1083 h 13225"/>
                      <a:gd name="connsiteX3" fmla="*/ 3750 w 31103"/>
                      <a:gd name="connsiteY3" fmla="*/ 6334 h 13225"/>
                      <a:gd name="connsiteX4" fmla="*/ 0 w 31103"/>
                      <a:gd name="connsiteY4" fmla="*/ 13225 h 1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3" h="13225">
                        <a:moveTo>
                          <a:pt x="0" y="13225"/>
                        </a:moveTo>
                        <a:cubicBezTo>
                          <a:pt x="0" y="13225"/>
                          <a:pt x="18611" y="-464"/>
                          <a:pt x="30988" y="12100"/>
                        </a:cubicBezTo>
                        <a:cubicBezTo>
                          <a:pt x="31785" y="6427"/>
                          <a:pt x="28269" y="1364"/>
                          <a:pt x="27050" y="1083"/>
                        </a:cubicBezTo>
                        <a:cubicBezTo>
                          <a:pt x="16783" y="-1683"/>
                          <a:pt x="9094" y="1130"/>
                          <a:pt x="3750" y="6334"/>
                        </a:cubicBezTo>
                        <a:cubicBezTo>
                          <a:pt x="1172" y="8771"/>
                          <a:pt x="0" y="13225"/>
                          <a:pt x="0" y="13225"/>
                        </a:cubicBezTo>
                        <a:close/>
                      </a:path>
                    </a:pathLst>
                  </a:custGeom>
                  <a:solidFill>
                    <a:srgbClr val="803A1B"/>
                  </a:solidFill>
                  <a:ln w="4687"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A3A0321A-9595-CC3A-595F-BB520DACFA77}"/>
                      </a:ext>
                    </a:extLst>
                  </p:cNvPr>
                  <p:cNvSpPr/>
                  <p:nvPr/>
                </p:nvSpPr>
                <p:spPr>
                  <a:xfrm>
                    <a:off x="10209584" y="4366743"/>
                    <a:ext cx="38066" cy="13917"/>
                  </a:xfrm>
                  <a:custGeom>
                    <a:avLst/>
                    <a:gdLst>
                      <a:gd name="connsiteX0" fmla="*/ 38066 w 38066"/>
                      <a:gd name="connsiteY0" fmla="*/ 10636 h 13917"/>
                      <a:gd name="connsiteX1" fmla="*/ 515 w 38066"/>
                      <a:gd name="connsiteY1" fmla="*/ 13917 h 13917"/>
                      <a:gd name="connsiteX2" fmla="*/ 3610 w 38066"/>
                      <a:gd name="connsiteY2" fmla="*/ 2432 h 13917"/>
                      <a:gd name="connsiteX3" fmla="*/ 32488 w 38066"/>
                      <a:gd name="connsiteY3" fmla="*/ 4307 h 13917"/>
                      <a:gd name="connsiteX4" fmla="*/ 38066 w 38066"/>
                      <a:gd name="connsiteY4" fmla="*/ 10636 h 13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6" h="13917">
                        <a:moveTo>
                          <a:pt x="38066" y="10636"/>
                        </a:moveTo>
                        <a:cubicBezTo>
                          <a:pt x="38066" y="10636"/>
                          <a:pt x="13642" y="-287"/>
                          <a:pt x="515" y="13917"/>
                        </a:cubicBezTo>
                        <a:cubicBezTo>
                          <a:pt x="-1313" y="8432"/>
                          <a:pt x="2203" y="2901"/>
                          <a:pt x="3610" y="2432"/>
                        </a:cubicBezTo>
                        <a:cubicBezTo>
                          <a:pt x="15611" y="-1787"/>
                          <a:pt x="25268" y="-100"/>
                          <a:pt x="32488" y="4307"/>
                        </a:cubicBezTo>
                        <a:cubicBezTo>
                          <a:pt x="36004" y="6417"/>
                          <a:pt x="38066" y="10636"/>
                          <a:pt x="38066" y="10636"/>
                        </a:cubicBezTo>
                        <a:close/>
                      </a:path>
                    </a:pathLst>
                  </a:custGeom>
                  <a:solidFill>
                    <a:srgbClr val="803A1B"/>
                  </a:solidFill>
                  <a:ln w="4687" cap="flat">
                    <a:noFill/>
                    <a:prstDash val="solid"/>
                    <a:miter/>
                  </a:ln>
                </p:spPr>
                <p:txBody>
                  <a:bodyPr rtlCol="0" anchor="ctr"/>
                  <a:lstStyle/>
                  <a:p>
                    <a:endParaRPr lang="en-US"/>
                  </a:p>
                </p:txBody>
              </p:sp>
            </p:grpSp>
            <p:grpSp>
              <p:nvGrpSpPr>
                <p:cNvPr id="661" name="Graphic 2">
                  <a:extLst>
                    <a:ext uri="{FF2B5EF4-FFF2-40B4-BE49-F238E27FC236}">
                      <a16:creationId xmlns:a16="http://schemas.microsoft.com/office/drawing/2014/main" id="{C1F00788-88A0-2D7F-84A1-DB17A277B1BB}"/>
                    </a:ext>
                  </a:extLst>
                </p:cNvPr>
                <p:cNvGrpSpPr/>
                <p:nvPr/>
              </p:nvGrpSpPr>
              <p:grpSpPr>
                <a:xfrm>
                  <a:off x="10180154" y="4382241"/>
                  <a:ext cx="24027" cy="57371"/>
                  <a:chOff x="10180154" y="4382241"/>
                  <a:chExt cx="24027" cy="57371"/>
                </a:xfrm>
              </p:grpSpPr>
              <p:sp>
                <p:nvSpPr>
                  <p:cNvPr id="662" name="Freeform: Shape 661">
                    <a:extLst>
                      <a:ext uri="{FF2B5EF4-FFF2-40B4-BE49-F238E27FC236}">
                        <a16:creationId xmlns:a16="http://schemas.microsoft.com/office/drawing/2014/main" id="{A40E6D81-007C-1E7F-B263-DF07A5684676}"/>
                      </a:ext>
                    </a:extLst>
                  </p:cNvPr>
                  <p:cNvSpPr/>
                  <p:nvPr/>
                </p:nvSpPr>
                <p:spPr>
                  <a:xfrm>
                    <a:off x="10181472" y="4382241"/>
                    <a:ext cx="22708" cy="57219"/>
                  </a:xfrm>
                  <a:custGeom>
                    <a:avLst/>
                    <a:gdLst>
                      <a:gd name="connsiteX0" fmla="*/ 12407 w 22708"/>
                      <a:gd name="connsiteY0" fmla="*/ 201 h 57219"/>
                      <a:gd name="connsiteX1" fmla="*/ 6031 w 22708"/>
                      <a:gd name="connsiteY1" fmla="*/ 39018 h 57219"/>
                      <a:gd name="connsiteX2" fmla="*/ 311 w 22708"/>
                      <a:gd name="connsiteY2" fmla="*/ 44222 h 57219"/>
                      <a:gd name="connsiteX3" fmla="*/ 1906 w 22708"/>
                      <a:gd name="connsiteY3" fmla="*/ 53832 h 57219"/>
                      <a:gd name="connsiteX4" fmla="*/ 19063 w 22708"/>
                      <a:gd name="connsiteY4" fmla="*/ 54629 h 57219"/>
                      <a:gd name="connsiteX5" fmla="*/ 20001 w 22708"/>
                      <a:gd name="connsiteY5" fmla="*/ 43003 h 57219"/>
                      <a:gd name="connsiteX6" fmla="*/ 18782 w 22708"/>
                      <a:gd name="connsiteY6" fmla="*/ 1936 h 57219"/>
                      <a:gd name="connsiteX7" fmla="*/ 12407 w 22708"/>
                      <a:gd name="connsiteY7" fmla="*/ 201 h 5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08" h="57219">
                        <a:moveTo>
                          <a:pt x="12407" y="201"/>
                        </a:moveTo>
                        <a:cubicBezTo>
                          <a:pt x="13203" y="20266"/>
                          <a:pt x="8140" y="34283"/>
                          <a:pt x="6031" y="39018"/>
                        </a:cubicBezTo>
                        <a:cubicBezTo>
                          <a:pt x="5703" y="39815"/>
                          <a:pt x="311" y="44222"/>
                          <a:pt x="311" y="44222"/>
                        </a:cubicBezTo>
                        <a:cubicBezTo>
                          <a:pt x="-391" y="45769"/>
                          <a:pt x="77" y="51066"/>
                          <a:pt x="1906" y="53832"/>
                        </a:cubicBezTo>
                        <a:cubicBezTo>
                          <a:pt x="5046" y="58661"/>
                          <a:pt x="14282" y="57770"/>
                          <a:pt x="19063" y="54629"/>
                        </a:cubicBezTo>
                        <a:cubicBezTo>
                          <a:pt x="23704" y="51629"/>
                          <a:pt x="23798" y="48159"/>
                          <a:pt x="20001" y="43003"/>
                        </a:cubicBezTo>
                        <a:cubicBezTo>
                          <a:pt x="20095" y="31002"/>
                          <a:pt x="19532" y="12953"/>
                          <a:pt x="18782" y="1936"/>
                        </a:cubicBezTo>
                        <a:cubicBezTo>
                          <a:pt x="16907" y="-127"/>
                          <a:pt x="14704" y="-220"/>
                          <a:pt x="12407" y="201"/>
                        </a:cubicBezTo>
                        <a:close/>
                      </a:path>
                    </a:pathLst>
                  </a:custGeom>
                  <a:gradFill>
                    <a:gsLst>
                      <a:gs pos="0">
                        <a:srgbClr val="F16662"/>
                      </a:gs>
                      <a:gs pos="13920">
                        <a:srgbClr val="F4826E"/>
                      </a:gs>
                      <a:gs pos="30750">
                        <a:srgbClr val="F79D7A"/>
                      </a:gs>
                      <a:gs pos="47930">
                        <a:srgbClr val="F9B082"/>
                      </a:gs>
                      <a:gs pos="65510">
                        <a:srgbClr val="FBBB87"/>
                      </a:gs>
                      <a:gs pos="84090">
                        <a:srgbClr val="FBBF89"/>
                      </a:gs>
                    </a:gsLst>
                    <a:lin ang="16154995" scaled="1"/>
                  </a:gradFill>
                  <a:ln w="4687"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98C27304-3309-142D-8F8A-F6D88930959C}"/>
                      </a:ext>
                    </a:extLst>
                  </p:cNvPr>
                  <p:cNvSpPr/>
                  <p:nvPr/>
                </p:nvSpPr>
                <p:spPr>
                  <a:xfrm>
                    <a:off x="10180154" y="4392850"/>
                    <a:ext cx="19069" cy="46762"/>
                  </a:xfrm>
                  <a:custGeom>
                    <a:avLst/>
                    <a:gdLst>
                      <a:gd name="connsiteX0" fmla="*/ 13444 w 19069"/>
                      <a:gd name="connsiteY0" fmla="*/ 0 h 46762"/>
                      <a:gd name="connsiteX1" fmla="*/ 8193 w 19069"/>
                      <a:gd name="connsiteY1" fmla="*/ 28831 h 46762"/>
                      <a:gd name="connsiteX2" fmla="*/ 2427 w 19069"/>
                      <a:gd name="connsiteY2" fmla="*/ 34644 h 46762"/>
                      <a:gd name="connsiteX3" fmla="*/ 4162 w 19069"/>
                      <a:gd name="connsiteY3" fmla="*/ 42801 h 46762"/>
                      <a:gd name="connsiteX4" fmla="*/ 19070 w 19069"/>
                      <a:gd name="connsiteY4" fmla="*/ 44629 h 46762"/>
                      <a:gd name="connsiteX5" fmla="*/ 4396 w 19069"/>
                      <a:gd name="connsiteY5" fmla="*/ 45661 h 46762"/>
                      <a:gd name="connsiteX6" fmla="*/ 224 w 19069"/>
                      <a:gd name="connsiteY6" fmla="*/ 34504 h 46762"/>
                      <a:gd name="connsiteX7" fmla="*/ 5943 w 19069"/>
                      <a:gd name="connsiteY7" fmla="*/ 28362 h 46762"/>
                      <a:gd name="connsiteX8" fmla="*/ 13444 w 19069"/>
                      <a:gd name="connsiteY8" fmla="*/ 0 h 4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9" h="46762">
                        <a:moveTo>
                          <a:pt x="13444" y="0"/>
                        </a:moveTo>
                        <a:cubicBezTo>
                          <a:pt x="13444" y="0"/>
                          <a:pt x="12413" y="18236"/>
                          <a:pt x="8193" y="28831"/>
                        </a:cubicBezTo>
                        <a:cubicBezTo>
                          <a:pt x="6553" y="31034"/>
                          <a:pt x="3084" y="32394"/>
                          <a:pt x="2427" y="34644"/>
                        </a:cubicBezTo>
                        <a:cubicBezTo>
                          <a:pt x="1724" y="36894"/>
                          <a:pt x="2521" y="41160"/>
                          <a:pt x="4162" y="42801"/>
                        </a:cubicBezTo>
                        <a:cubicBezTo>
                          <a:pt x="8193" y="46739"/>
                          <a:pt x="13210" y="45380"/>
                          <a:pt x="19070" y="44629"/>
                        </a:cubicBezTo>
                        <a:cubicBezTo>
                          <a:pt x="14241" y="47771"/>
                          <a:pt x="6365" y="46833"/>
                          <a:pt x="4396" y="45661"/>
                        </a:cubicBezTo>
                        <a:cubicBezTo>
                          <a:pt x="2193" y="44208"/>
                          <a:pt x="-854" y="39051"/>
                          <a:pt x="224" y="34504"/>
                        </a:cubicBezTo>
                        <a:cubicBezTo>
                          <a:pt x="693" y="32441"/>
                          <a:pt x="3740" y="31034"/>
                          <a:pt x="5943" y="28362"/>
                        </a:cubicBezTo>
                        <a:cubicBezTo>
                          <a:pt x="8193" y="22221"/>
                          <a:pt x="11569" y="14673"/>
                          <a:pt x="13444" y="0"/>
                        </a:cubicBezTo>
                        <a:close/>
                      </a:path>
                    </a:pathLst>
                  </a:custGeom>
                  <a:solidFill>
                    <a:srgbClr val="E55B4D"/>
                  </a:solidFill>
                  <a:ln w="4687" cap="flat">
                    <a:noFill/>
                    <a:prstDash val="solid"/>
                    <a:miter/>
                  </a:ln>
                </p:spPr>
                <p:txBody>
                  <a:bodyPr rtlCol="0" anchor="ctr"/>
                  <a:lstStyle/>
                  <a:p>
                    <a:endParaRPr lang="en-US"/>
                  </a:p>
                </p:txBody>
              </p:sp>
            </p:grpSp>
          </p:grpSp>
          <p:grpSp>
            <p:nvGrpSpPr>
              <p:cNvPr id="664" name="Graphic 2">
                <a:extLst>
                  <a:ext uri="{FF2B5EF4-FFF2-40B4-BE49-F238E27FC236}">
                    <a16:creationId xmlns:a16="http://schemas.microsoft.com/office/drawing/2014/main" id="{92A99B9D-03F9-24E6-1DF3-F64836F656D0}"/>
                  </a:ext>
                </a:extLst>
              </p:cNvPr>
              <p:cNvGrpSpPr/>
              <p:nvPr/>
            </p:nvGrpSpPr>
            <p:grpSpPr>
              <a:xfrm>
                <a:off x="10115629" y="4249820"/>
                <a:ext cx="180763" cy="115157"/>
                <a:chOff x="10115629" y="4249820"/>
                <a:chExt cx="180763" cy="115157"/>
              </a:xfrm>
            </p:grpSpPr>
            <p:sp>
              <p:nvSpPr>
                <p:cNvPr id="665" name="Freeform: Shape 664">
                  <a:extLst>
                    <a:ext uri="{FF2B5EF4-FFF2-40B4-BE49-F238E27FC236}">
                      <a16:creationId xmlns:a16="http://schemas.microsoft.com/office/drawing/2014/main" id="{F8FBB25B-D4FE-08A3-3AD6-CA080E2E3F73}"/>
                    </a:ext>
                  </a:extLst>
                </p:cNvPr>
                <p:cNvSpPr/>
                <p:nvPr/>
              </p:nvSpPr>
              <p:spPr>
                <a:xfrm>
                  <a:off x="10130101" y="4253108"/>
                  <a:ext cx="166268" cy="106081"/>
                </a:xfrm>
                <a:custGeom>
                  <a:avLst/>
                  <a:gdLst>
                    <a:gd name="connsiteX0" fmla="*/ 163585 w 166268"/>
                    <a:gd name="connsiteY0" fmla="*/ 104019 h 106081"/>
                    <a:gd name="connsiteX1" fmla="*/ 163914 w 166268"/>
                    <a:gd name="connsiteY1" fmla="*/ 63468 h 106081"/>
                    <a:gd name="connsiteX2" fmla="*/ 63497 w 166268"/>
                    <a:gd name="connsiteY2" fmla="*/ 2383 h 106081"/>
                    <a:gd name="connsiteX3" fmla="*/ 2366 w 166268"/>
                    <a:gd name="connsiteY3" fmla="*/ 102800 h 106081"/>
                    <a:gd name="connsiteX4" fmla="*/ 3350 w 166268"/>
                    <a:gd name="connsiteY4" fmla="*/ 106082 h 106081"/>
                    <a:gd name="connsiteX5" fmla="*/ 163585 w 166268"/>
                    <a:gd name="connsiteY5" fmla="*/ 104019 h 10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268" h="106081">
                      <a:moveTo>
                        <a:pt x="163585" y="104019"/>
                      </a:moveTo>
                      <a:cubicBezTo>
                        <a:pt x="166961" y="91174"/>
                        <a:pt x="167242" y="77298"/>
                        <a:pt x="163914" y="63468"/>
                      </a:cubicBezTo>
                      <a:cubicBezTo>
                        <a:pt x="153084" y="18885"/>
                        <a:pt x="108079" y="-8493"/>
                        <a:pt x="63497" y="2383"/>
                      </a:cubicBezTo>
                      <a:cubicBezTo>
                        <a:pt x="18914" y="13213"/>
                        <a:pt x="-8464" y="58218"/>
                        <a:pt x="2366" y="102800"/>
                      </a:cubicBezTo>
                      <a:cubicBezTo>
                        <a:pt x="2647" y="103925"/>
                        <a:pt x="3022" y="104957"/>
                        <a:pt x="3350" y="106082"/>
                      </a:cubicBezTo>
                      <a:cubicBezTo>
                        <a:pt x="53887" y="72281"/>
                        <a:pt x="116096" y="73313"/>
                        <a:pt x="163585" y="104019"/>
                      </a:cubicBezTo>
                      <a:close/>
                    </a:path>
                  </a:pathLst>
                </a:custGeom>
                <a:solidFill>
                  <a:srgbClr val="FFC532"/>
                </a:solidFill>
                <a:ln w="4687"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DA56148D-8CB4-6C89-CBAB-0FD6A93BFF6D}"/>
                    </a:ext>
                  </a:extLst>
                </p:cNvPr>
                <p:cNvSpPr/>
                <p:nvPr/>
              </p:nvSpPr>
              <p:spPr>
                <a:xfrm>
                  <a:off x="10240290" y="4257742"/>
                  <a:ext cx="56102" cy="99431"/>
                </a:xfrm>
                <a:custGeom>
                  <a:avLst/>
                  <a:gdLst>
                    <a:gd name="connsiteX0" fmla="*/ 53724 w 56102"/>
                    <a:gd name="connsiteY0" fmla="*/ 58881 h 99431"/>
                    <a:gd name="connsiteX1" fmla="*/ 0 w 56102"/>
                    <a:gd name="connsiteY1" fmla="*/ 0 h 99431"/>
                    <a:gd name="connsiteX2" fmla="*/ 5578 w 56102"/>
                    <a:gd name="connsiteY2" fmla="*/ 79508 h 99431"/>
                    <a:gd name="connsiteX3" fmla="*/ 53443 w 56102"/>
                    <a:gd name="connsiteY3" fmla="*/ 99432 h 99431"/>
                    <a:gd name="connsiteX4" fmla="*/ 53724 w 56102"/>
                    <a:gd name="connsiteY4" fmla="*/ 58881 h 9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 h="99431">
                      <a:moveTo>
                        <a:pt x="53724" y="58881"/>
                      </a:moveTo>
                      <a:cubicBezTo>
                        <a:pt x="46786" y="30331"/>
                        <a:pt x="25830" y="8907"/>
                        <a:pt x="0" y="0"/>
                      </a:cubicBezTo>
                      <a:cubicBezTo>
                        <a:pt x="18564" y="22924"/>
                        <a:pt x="20767" y="55646"/>
                        <a:pt x="5578" y="79508"/>
                      </a:cubicBezTo>
                      <a:cubicBezTo>
                        <a:pt x="22408" y="83165"/>
                        <a:pt x="38629" y="89869"/>
                        <a:pt x="53443" y="99432"/>
                      </a:cubicBezTo>
                      <a:cubicBezTo>
                        <a:pt x="56771" y="86540"/>
                        <a:pt x="57099" y="72711"/>
                        <a:pt x="53724" y="58881"/>
                      </a:cubicBezTo>
                      <a:close/>
                    </a:path>
                  </a:pathLst>
                </a:custGeom>
                <a:solidFill>
                  <a:srgbClr val="F7B522"/>
                </a:solidFill>
                <a:ln w="4687"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28E20A20-4E91-0631-D414-810A8284728F}"/>
                    </a:ext>
                  </a:extLst>
                </p:cNvPr>
                <p:cNvSpPr/>
                <p:nvPr/>
              </p:nvSpPr>
              <p:spPr>
                <a:xfrm>
                  <a:off x="10156581" y="4249820"/>
                  <a:ext cx="90787" cy="88960"/>
                </a:xfrm>
                <a:custGeom>
                  <a:avLst/>
                  <a:gdLst>
                    <a:gd name="connsiteX0" fmla="*/ 3498 w 90787"/>
                    <a:gd name="connsiteY0" fmla="*/ 88836 h 88960"/>
                    <a:gd name="connsiteX1" fmla="*/ 5373 w 90787"/>
                    <a:gd name="connsiteY1" fmla="*/ 35721 h 88960"/>
                    <a:gd name="connsiteX2" fmla="*/ 39923 w 90787"/>
                    <a:gd name="connsiteY2" fmla="*/ 1968 h 88960"/>
                    <a:gd name="connsiteX3" fmla="*/ 76678 w 90787"/>
                    <a:gd name="connsiteY3" fmla="*/ 2109 h 88960"/>
                    <a:gd name="connsiteX4" fmla="*/ 90788 w 90787"/>
                    <a:gd name="connsiteY4" fmla="*/ 13454 h 88960"/>
                    <a:gd name="connsiteX5" fmla="*/ 41424 w 90787"/>
                    <a:gd name="connsiteY5" fmla="*/ 82179 h 88960"/>
                    <a:gd name="connsiteX6" fmla="*/ 3498 w 90787"/>
                    <a:gd name="connsiteY6" fmla="*/ 88836 h 8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87" h="88960">
                      <a:moveTo>
                        <a:pt x="3498" y="88836"/>
                      </a:moveTo>
                      <a:cubicBezTo>
                        <a:pt x="3498" y="88836"/>
                        <a:pt x="-5503" y="59536"/>
                        <a:pt x="5373" y="35721"/>
                      </a:cubicBezTo>
                      <a:cubicBezTo>
                        <a:pt x="16202" y="11859"/>
                        <a:pt x="33032" y="3234"/>
                        <a:pt x="39923" y="1968"/>
                      </a:cubicBezTo>
                      <a:cubicBezTo>
                        <a:pt x="46815" y="655"/>
                        <a:pt x="69270" y="-1782"/>
                        <a:pt x="76678" y="2109"/>
                      </a:cubicBezTo>
                      <a:cubicBezTo>
                        <a:pt x="84037" y="5999"/>
                        <a:pt x="90788" y="13454"/>
                        <a:pt x="90788" y="13454"/>
                      </a:cubicBezTo>
                      <a:cubicBezTo>
                        <a:pt x="90788" y="13454"/>
                        <a:pt x="40252" y="35206"/>
                        <a:pt x="41424" y="82179"/>
                      </a:cubicBezTo>
                      <a:cubicBezTo>
                        <a:pt x="21453" y="90430"/>
                        <a:pt x="3498" y="88836"/>
                        <a:pt x="3498" y="88836"/>
                      </a:cubicBezTo>
                      <a:close/>
                    </a:path>
                  </a:pathLst>
                </a:custGeom>
                <a:solidFill>
                  <a:srgbClr val="FFD033"/>
                </a:solidFill>
                <a:ln w="4687"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52CBF248-461D-DF96-B00E-94CE5DEE9578}"/>
                    </a:ext>
                  </a:extLst>
                </p:cNvPr>
                <p:cNvSpPr/>
                <p:nvPr/>
              </p:nvSpPr>
              <p:spPr>
                <a:xfrm>
                  <a:off x="10190057" y="4252632"/>
                  <a:ext cx="57264" cy="85368"/>
                </a:xfrm>
                <a:custGeom>
                  <a:avLst/>
                  <a:gdLst>
                    <a:gd name="connsiteX0" fmla="*/ 774 w 57264"/>
                    <a:gd name="connsiteY0" fmla="*/ 85368 h 85368"/>
                    <a:gd name="connsiteX1" fmla="*/ 12822 w 57264"/>
                    <a:gd name="connsiteY1" fmla="*/ 81852 h 85368"/>
                    <a:gd name="connsiteX2" fmla="*/ 57265 w 57264"/>
                    <a:gd name="connsiteY2" fmla="*/ 10595 h 85368"/>
                    <a:gd name="connsiteX3" fmla="*/ 44326 w 57264"/>
                    <a:gd name="connsiteY3" fmla="*/ 0 h 85368"/>
                    <a:gd name="connsiteX4" fmla="*/ 774 w 57264"/>
                    <a:gd name="connsiteY4" fmla="*/ 85368 h 8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4" h="85368">
                      <a:moveTo>
                        <a:pt x="774" y="85368"/>
                      </a:moveTo>
                      <a:cubicBezTo>
                        <a:pt x="3587" y="84478"/>
                        <a:pt x="10197" y="82930"/>
                        <a:pt x="12822" y="81852"/>
                      </a:cubicBezTo>
                      <a:cubicBezTo>
                        <a:pt x="14651" y="42801"/>
                        <a:pt x="57265" y="10595"/>
                        <a:pt x="57265" y="10595"/>
                      </a:cubicBezTo>
                      <a:cubicBezTo>
                        <a:pt x="57265" y="10595"/>
                        <a:pt x="51264" y="3985"/>
                        <a:pt x="44326" y="0"/>
                      </a:cubicBezTo>
                      <a:cubicBezTo>
                        <a:pt x="18589" y="13033"/>
                        <a:pt x="-4570" y="52740"/>
                        <a:pt x="774" y="85368"/>
                      </a:cubicBezTo>
                      <a:close/>
                    </a:path>
                  </a:pathLst>
                </a:custGeom>
                <a:solidFill>
                  <a:srgbClr val="F7B522"/>
                </a:solidFill>
                <a:ln w="4687"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D0244B1F-98C5-33FE-9A97-C0A9AB57E609}"/>
                    </a:ext>
                  </a:extLst>
                </p:cNvPr>
                <p:cNvSpPr/>
                <p:nvPr/>
              </p:nvSpPr>
              <p:spPr>
                <a:xfrm>
                  <a:off x="10115662" y="4332880"/>
                  <a:ext cx="178024" cy="32097"/>
                </a:xfrm>
                <a:custGeom>
                  <a:avLst/>
                  <a:gdLst>
                    <a:gd name="connsiteX0" fmla="*/ 25759 w 178024"/>
                    <a:gd name="connsiteY0" fmla="*/ 31888 h 32097"/>
                    <a:gd name="connsiteX1" fmla="*/ 303 w 178024"/>
                    <a:gd name="connsiteY1" fmla="*/ 25137 h 32097"/>
                    <a:gd name="connsiteX2" fmla="*/ 89234 w 178024"/>
                    <a:gd name="connsiteY2" fmla="*/ 10 h 32097"/>
                    <a:gd name="connsiteX3" fmla="*/ 178024 w 178024"/>
                    <a:gd name="connsiteY3" fmla="*/ 24200 h 32097"/>
                    <a:gd name="connsiteX4" fmla="*/ 96641 w 178024"/>
                    <a:gd name="connsiteY4" fmla="*/ 18012 h 32097"/>
                    <a:gd name="connsiteX5" fmla="*/ 25759 w 178024"/>
                    <a:gd name="connsiteY5" fmla="*/ 31888 h 3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024" h="32097">
                      <a:moveTo>
                        <a:pt x="25759" y="31888"/>
                      </a:moveTo>
                      <a:cubicBezTo>
                        <a:pt x="25759" y="31888"/>
                        <a:pt x="-3260" y="33951"/>
                        <a:pt x="303" y="25137"/>
                      </a:cubicBezTo>
                      <a:cubicBezTo>
                        <a:pt x="3819" y="16324"/>
                        <a:pt x="54449" y="244"/>
                        <a:pt x="89234" y="10"/>
                      </a:cubicBezTo>
                      <a:cubicBezTo>
                        <a:pt x="150084" y="-412"/>
                        <a:pt x="175259" y="12714"/>
                        <a:pt x="178024" y="24200"/>
                      </a:cubicBezTo>
                      <a:cubicBezTo>
                        <a:pt x="167242" y="20449"/>
                        <a:pt x="141411" y="13699"/>
                        <a:pt x="96641" y="18012"/>
                      </a:cubicBezTo>
                      <a:cubicBezTo>
                        <a:pt x="47839" y="22840"/>
                        <a:pt x="25759" y="31888"/>
                        <a:pt x="25759" y="31888"/>
                      </a:cubicBezTo>
                      <a:close/>
                    </a:path>
                  </a:pathLst>
                </a:custGeom>
                <a:solidFill>
                  <a:srgbClr val="E9A322"/>
                </a:solidFill>
                <a:ln w="4687"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888F5833-ADEF-8461-FE14-6F49EF2E439A}"/>
                    </a:ext>
                  </a:extLst>
                </p:cNvPr>
                <p:cNvSpPr/>
                <p:nvPr/>
              </p:nvSpPr>
              <p:spPr>
                <a:xfrm>
                  <a:off x="10115629" y="4328804"/>
                  <a:ext cx="177916" cy="34511"/>
                </a:xfrm>
                <a:custGeom>
                  <a:avLst/>
                  <a:gdLst>
                    <a:gd name="connsiteX0" fmla="*/ 177916 w 177916"/>
                    <a:gd name="connsiteY0" fmla="*/ 27854 h 34511"/>
                    <a:gd name="connsiteX1" fmla="*/ 88563 w 177916"/>
                    <a:gd name="connsiteY1" fmla="*/ 8 h 34511"/>
                    <a:gd name="connsiteX2" fmla="*/ 335 w 177916"/>
                    <a:gd name="connsiteY2" fmla="*/ 29261 h 34511"/>
                    <a:gd name="connsiteX3" fmla="*/ 3992 w 177916"/>
                    <a:gd name="connsiteY3" fmla="*/ 34511 h 34511"/>
                    <a:gd name="connsiteX4" fmla="*/ 177916 w 177916"/>
                    <a:gd name="connsiteY4" fmla="*/ 27854 h 3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6" h="34511">
                      <a:moveTo>
                        <a:pt x="177916" y="27854"/>
                      </a:moveTo>
                      <a:cubicBezTo>
                        <a:pt x="174634" y="16275"/>
                        <a:pt x="148616" y="-414"/>
                        <a:pt x="88563" y="8"/>
                      </a:cubicBezTo>
                      <a:cubicBezTo>
                        <a:pt x="53778" y="242"/>
                        <a:pt x="3851" y="20447"/>
                        <a:pt x="335" y="29261"/>
                      </a:cubicBezTo>
                      <a:cubicBezTo>
                        <a:pt x="-790" y="32027"/>
                        <a:pt x="1039" y="33621"/>
                        <a:pt x="3992" y="34511"/>
                      </a:cubicBezTo>
                      <a:cubicBezTo>
                        <a:pt x="46324" y="4930"/>
                        <a:pt x="135115" y="2305"/>
                        <a:pt x="177916" y="27854"/>
                      </a:cubicBezTo>
                      <a:close/>
                    </a:path>
                  </a:pathLst>
                </a:custGeom>
                <a:solidFill>
                  <a:srgbClr val="FCB727"/>
                </a:solidFill>
                <a:ln w="4687" cap="flat">
                  <a:noFill/>
                  <a:prstDash val="solid"/>
                  <a:miter/>
                </a:ln>
              </p:spPr>
              <p:txBody>
                <a:bodyPr rtlCol="0" anchor="ctr"/>
                <a:lstStyle/>
                <a:p>
                  <a:endParaRPr lang="en-US"/>
                </a:p>
              </p:txBody>
            </p:sp>
          </p:grpSp>
          <p:grpSp>
            <p:nvGrpSpPr>
              <p:cNvPr id="671" name="Graphic 2">
                <a:extLst>
                  <a:ext uri="{FF2B5EF4-FFF2-40B4-BE49-F238E27FC236}">
                    <a16:creationId xmlns:a16="http://schemas.microsoft.com/office/drawing/2014/main" id="{9326D928-7A13-4440-D228-F1BEF9389CB5}"/>
                  </a:ext>
                </a:extLst>
              </p:cNvPr>
              <p:cNvGrpSpPr/>
              <p:nvPr/>
            </p:nvGrpSpPr>
            <p:grpSpPr>
              <a:xfrm>
                <a:off x="10174910" y="4490828"/>
                <a:ext cx="120498" cy="438701"/>
                <a:chOff x="10174910" y="4490828"/>
                <a:chExt cx="120498" cy="438701"/>
              </a:xfrm>
            </p:grpSpPr>
            <p:sp>
              <p:nvSpPr>
                <p:cNvPr id="672" name="Freeform: Shape 671">
                  <a:extLst>
                    <a:ext uri="{FF2B5EF4-FFF2-40B4-BE49-F238E27FC236}">
                      <a16:creationId xmlns:a16="http://schemas.microsoft.com/office/drawing/2014/main" id="{7DFF884B-A458-0F93-9817-3AA6172EBF58}"/>
                    </a:ext>
                  </a:extLst>
                </p:cNvPr>
                <p:cNvSpPr/>
                <p:nvPr/>
              </p:nvSpPr>
              <p:spPr>
                <a:xfrm>
                  <a:off x="10217624" y="4634797"/>
                  <a:ext cx="21587" cy="294733"/>
                </a:xfrm>
                <a:custGeom>
                  <a:avLst/>
                  <a:gdLst>
                    <a:gd name="connsiteX0" fmla="*/ 14838 w 21587"/>
                    <a:gd name="connsiteY0" fmla="*/ 294734 h 294733"/>
                    <a:gd name="connsiteX1" fmla="*/ 305 w 21587"/>
                    <a:gd name="connsiteY1" fmla="*/ 0 h 294733"/>
                    <a:gd name="connsiteX2" fmla="*/ 7149 w 21587"/>
                    <a:gd name="connsiteY2" fmla="*/ 140 h 294733"/>
                    <a:gd name="connsiteX3" fmla="*/ 21588 w 21587"/>
                    <a:gd name="connsiteY3" fmla="*/ 293702 h 294733"/>
                    <a:gd name="connsiteX4" fmla="*/ 14838 w 21587"/>
                    <a:gd name="connsiteY4" fmla="*/ 294734 h 29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7" h="294733">
                      <a:moveTo>
                        <a:pt x="14838" y="294734"/>
                      </a:moveTo>
                      <a:cubicBezTo>
                        <a:pt x="-3258" y="169705"/>
                        <a:pt x="258" y="1688"/>
                        <a:pt x="305" y="0"/>
                      </a:cubicBezTo>
                      <a:lnTo>
                        <a:pt x="7149" y="140"/>
                      </a:lnTo>
                      <a:cubicBezTo>
                        <a:pt x="7102" y="1828"/>
                        <a:pt x="3586" y="169236"/>
                        <a:pt x="21588" y="293702"/>
                      </a:cubicBezTo>
                      <a:lnTo>
                        <a:pt x="14838" y="294734"/>
                      </a:lnTo>
                      <a:close/>
                    </a:path>
                  </a:pathLst>
                </a:custGeom>
                <a:solidFill>
                  <a:srgbClr val="0F3252"/>
                </a:solidFill>
                <a:ln w="4687"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EFB7AFE9-07AB-CD44-7E08-A970F808C7B1}"/>
                    </a:ext>
                  </a:extLst>
                </p:cNvPr>
                <p:cNvSpPr/>
                <p:nvPr/>
              </p:nvSpPr>
              <p:spPr>
                <a:xfrm>
                  <a:off x="10195098" y="4500298"/>
                  <a:ext cx="86024" cy="150062"/>
                </a:xfrm>
                <a:custGeom>
                  <a:avLst/>
                  <a:gdLst>
                    <a:gd name="connsiteX0" fmla="*/ 24706 w 86024"/>
                    <a:gd name="connsiteY0" fmla="*/ 150062 h 150062"/>
                    <a:gd name="connsiteX1" fmla="*/ 0 w 86024"/>
                    <a:gd name="connsiteY1" fmla="*/ 6141 h 150062"/>
                    <a:gd name="connsiteX2" fmla="*/ 57287 w 86024"/>
                    <a:gd name="connsiteY2" fmla="*/ 0 h 150062"/>
                    <a:gd name="connsiteX3" fmla="*/ 86024 w 86024"/>
                    <a:gd name="connsiteY3" fmla="*/ 2484 h 150062"/>
                    <a:gd name="connsiteX4" fmla="*/ 24706 w 86024"/>
                    <a:gd name="connsiteY4" fmla="*/ 150062 h 15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4" h="150062">
                      <a:moveTo>
                        <a:pt x="24706" y="150062"/>
                      </a:moveTo>
                      <a:cubicBezTo>
                        <a:pt x="2578" y="90853"/>
                        <a:pt x="47" y="30331"/>
                        <a:pt x="0" y="6141"/>
                      </a:cubicBezTo>
                      <a:cubicBezTo>
                        <a:pt x="16830" y="2672"/>
                        <a:pt x="36988" y="1031"/>
                        <a:pt x="57287" y="0"/>
                      </a:cubicBezTo>
                      <a:cubicBezTo>
                        <a:pt x="68210" y="516"/>
                        <a:pt x="77680" y="1359"/>
                        <a:pt x="86024" y="2484"/>
                      </a:cubicBezTo>
                      <a:cubicBezTo>
                        <a:pt x="71632" y="24706"/>
                        <a:pt x="31691" y="57334"/>
                        <a:pt x="24706" y="150062"/>
                      </a:cubicBezTo>
                      <a:close/>
                    </a:path>
                  </a:pathLst>
                </a:custGeom>
                <a:solidFill>
                  <a:srgbClr val="F9B181"/>
                </a:solidFill>
                <a:ln w="4687"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B0B5C3A0-A43B-D3FE-2D2D-EBBB41552E02}"/>
                    </a:ext>
                  </a:extLst>
                </p:cNvPr>
                <p:cNvSpPr/>
                <p:nvPr/>
              </p:nvSpPr>
              <p:spPr>
                <a:xfrm>
                  <a:off x="10195895" y="4530161"/>
                  <a:ext cx="64600" cy="120246"/>
                </a:xfrm>
                <a:custGeom>
                  <a:avLst/>
                  <a:gdLst>
                    <a:gd name="connsiteX0" fmla="*/ 64601 w 64600"/>
                    <a:gd name="connsiteY0" fmla="*/ 0 h 120246"/>
                    <a:gd name="connsiteX1" fmla="*/ 23862 w 64600"/>
                    <a:gd name="connsiteY1" fmla="*/ 120247 h 120246"/>
                    <a:gd name="connsiteX2" fmla="*/ 0 w 64600"/>
                    <a:gd name="connsiteY2" fmla="*/ 1969 h 120246"/>
                    <a:gd name="connsiteX3" fmla="*/ 64601 w 64600"/>
                    <a:gd name="connsiteY3" fmla="*/ 0 h 120246"/>
                  </a:gdLst>
                  <a:ahLst/>
                  <a:cxnLst>
                    <a:cxn ang="0">
                      <a:pos x="connsiteX0" y="connsiteY0"/>
                    </a:cxn>
                    <a:cxn ang="0">
                      <a:pos x="connsiteX1" y="connsiteY1"/>
                    </a:cxn>
                    <a:cxn ang="0">
                      <a:pos x="connsiteX2" y="connsiteY2"/>
                    </a:cxn>
                    <a:cxn ang="0">
                      <a:pos x="connsiteX3" y="connsiteY3"/>
                    </a:cxn>
                  </a:cxnLst>
                  <a:rect l="l" t="t" r="r" b="b"/>
                  <a:pathLst>
                    <a:path w="64600" h="120246">
                      <a:moveTo>
                        <a:pt x="64601" y="0"/>
                      </a:moveTo>
                      <a:cubicBezTo>
                        <a:pt x="47958" y="23112"/>
                        <a:pt x="28550" y="58225"/>
                        <a:pt x="23862" y="120247"/>
                      </a:cubicBezTo>
                      <a:cubicBezTo>
                        <a:pt x="7501" y="76461"/>
                        <a:pt x="1828" y="31972"/>
                        <a:pt x="0" y="1969"/>
                      </a:cubicBezTo>
                      <a:cubicBezTo>
                        <a:pt x="18096" y="12611"/>
                        <a:pt x="43973" y="9985"/>
                        <a:pt x="64601" y="0"/>
                      </a:cubicBezTo>
                      <a:close/>
                    </a:path>
                  </a:pathLst>
                </a:custGeom>
                <a:solidFill>
                  <a:srgbClr val="D0D4CF"/>
                </a:solidFill>
                <a:ln w="4687"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2ED1DBFC-0527-291B-1657-5B34F1E23142}"/>
                    </a:ext>
                  </a:extLst>
                </p:cNvPr>
                <p:cNvSpPr/>
                <p:nvPr/>
              </p:nvSpPr>
              <p:spPr>
                <a:xfrm>
                  <a:off x="10219746" y="4503908"/>
                  <a:ext cx="58985" cy="146499"/>
                </a:xfrm>
                <a:custGeom>
                  <a:avLst/>
                  <a:gdLst>
                    <a:gd name="connsiteX0" fmla="*/ 56454 w 58985"/>
                    <a:gd name="connsiteY0" fmla="*/ 0 h 146499"/>
                    <a:gd name="connsiteX1" fmla="*/ 58 w 58985"/>
                    <a:gd name="connsiteY1" fmla="*/ 146500 h 146499"/>
                    <a:gd name="connsiteX2" fmla="*/ 58986 w 58985"/>
                    <a:gd name="connsiteY2" fmla="*/ 10735 h 146499"/>
                    <a:gd name="connsiteX3" fmla="*/ 56454 w 58985"/>
                    <a:gd name="connsiteY3" fmla="*/ 0 h 146499"/>
                  </a:gdLst>
                  <a:ahLst/>
                  <a:cxnLst>
                    <a:cxn ang="0">
                      <a:pos x="connsiteX0" y="connsiteY0"/>
                    </a:cxn>
                    <a:cxn ang="0">
                      <a:pos x="connsiteX1" y="connsiteY1"/>
                    </a:cxn>
                    <a:cxn ang="0">
                      <a:pos x="connsiteX2" y="connsiteY2"/>
                    </a:cxn>
                    <a:cxn ang="0">
                      <a:pos x="connsiteX3" y="connsiteY3"/>
                    </a:cxn>
                  </a:cxnLst>
                  <a:rect l="l" t="t" r="r" b="b"/>
                  <a:pathLst>
                    <a:path w="58985" h="146499">
                      <a:moveTo>
                        <a:pt x="56454" y="0"/>
                      </a:moveTo>
                      <a:cubicBezTo>
                        <a:pt x="56454" y="0"/>
                        <a:pt x="-2099" y="77258"/>
                        <a:pt x="58" y="146500"/>
                      </a:cubicBezTo>
                      <a:cubicBezTo>
                        <a:pt x="7559" y="119262"/>
                        <a:pt x="39812" y="25268"/>
                        <a:pt x="58986" y="10735"/>
                      </a:cubicBezTo>
                      <a:cubicBezTo>
                        <a:pt x="53923" y="5485"/>
                        <a:pt x="56454" y="0"/>
                        <a:pt x="56454" y="0"/>
                      </a:cubicBezTo>
                      <a:close/>
                    </a:path>
                  </a:pathLst>
                </a:custGeom>
                <a:solidFill>
                  <a:srgbClr val="0F4775"/>
                </a:solidFill>
                <a:ln w="4687"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92E567DD-ADBF-FB38-EF2A-2AFB1174ECA5}"/>
                    </a:ext>
                  </a:extLst>
                </p:cNvPr>
                <p:cNvSpPr/>
                <p:nvPr/>
              </p:nvSpPr>
              <p:spPr>
                <a:xfrm>
                  <a:off x="10190035" y="4508737"/>
                  <a:ext cx="29769" cy="141624"/>
                </a:xfrm>
                <a:custGeom>
                  <a:avLst/>
                  <a:gdLst>
                    <a:gd name="connsiteX0" fmla="*/ 5063 w 29769"/>
                    <a:gd name="connsiteY0" fmla="*/ 0 h 141624"/>
                    <a:gd name="connsiteX1" fmla="*/ 29769 w 29769"/>
                    <a:gd name="connsiteY1" fmla="*/ 141624 h 141624"/>
                    <a:gd name="connsiteX2" fmla="*/ 0 w 29769"/>
                    <a:gd name="connsiteY2" fmla="*/ 5766 h 141624"/>
                    <a:gd name="connsiteX3" fmla="*/ 5063 w 29769"/>
                    <a:gd name="connsiteY3" fmla="*/ 0 h 141624"/>
                  </a:gdLst>
                  <a:ahLst/>
                  <a:cxnLst>
                    <a:cxn ang="0">
                      <a:pos x="connsiteX0" y="connsiteY0"/>
                    </a:cxn>
                    <a:cxn ang="0">
                      <a:pos x="connsiteX1" y="connsiteY1"/>
                    </a:cxn>
                    <a:cxn ang="0">
                      <a:pos x="connsiteX2" y="connsiteY2"/>
                    </a:cxn>
                    <a:cxn ang="0">
                      <a:pos x="connsiteX3" y="connsiteY3"/>
                    </a:cxn>
                  </a:cxnLst>
                  <a:rect l="l" t="t" r="r" b="b"/>
                  <a:pathLst>
                    <a:path w="29769" h="141624">
                      <a:moveTo>
                        <a:pt x="5063" y="0"/>
                      </a:moveTo>
                      <a:cubicBezTo>
                        <a:pt x="5063" y="0"/>
                        <a:pt x="20440" y="96666"/>
                        <a:pt x="29769" y="141624"/>
                      </a:cubicBezTo>
                      <a:cubicBezTo>
                        <a:pt x="13080" y="118653"/>
                        <a:pt x="2063" y="42989"/>
                        <a:pt x="0" y="5766"/>
                      </a:cubicBezTo>
                      <a:cubicBezTo>
                        <a:pt x="141" y="5344"/>
                        <a:pt x="5063" y="0"/>
                        <a:pt x="5063" y="0"/>
                      </a:cubicBezTo>
                      <a:close/>
                    </a:path>
                  </a:pathLst>
                </a:custGeom>
                <a:solidFill>
                  <a:srgbClr val="0F4775"/>
                </a:solidFill>
                <a:ln w="4687"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773844ED-4916-9841-1767-4E69B27BE825}"/>
                    </a:ext>
                  </a:extLst>
                </p:cNvPr>
                <p:cNvSpPr/>
                <p:nvPr/>
              </p:nvSpPr>
              <p:spPr>
                <a:xfrm>
                  <a:off x="10240618" y="4490828"/>
                  <a:ext cx="54791" cy="73788"/>
                </a:xfrm>
                <a:custGeom>
                  <a:avLst/>
                  <a:gdLst>
                    <a:gd name="connsiteX0" fmla="*/ 36473 w 54791"/>
                    <a:gd name="connsiteY0" fmla="*/ 0 h 73788"/>
                    <a:gd name="connsiteX1" fmla="*/ 54709 w 54791"/>
                    <a:gd name="connsiteY1" fmla="*/ 14767 h 73788"/>
                    <a:gd name="connsiteX2" fmla="*/ 39660 w 54791"/>
                    <a:gd name="connsiteY2" fmla="*/ 55506 h 73788"/>
                    <a:gd name="connsiteX3" fmla="*/ 24847 w 54791"/>
                    <a:gd name="connsiteY3" fmla="*/ 45005 h 73788"/>
                    <a:gd name="connsiteX4" fmla="*/ 0 w 54791"/>
                    <a:gd name="connsiteY4" fmla="*/ 73789 h 73788"/>
                    <a:gd name="connsiteX5" fmla="*/ 36473 w 54791"/>
                    <a:gd name="connsiteY5" fmla="*/ 0 h 7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91" h="73788">
                      <a:moveTo>
                        <a:pt x="36473" y="0"/>
                      </a:moveTo>
                      <a:lnTo>
                        <a:pt x="54709" y="14767"/>
                      </a:lnTo>
                      <a:cubicBezTo>
                        <a:pt x="54709" y="14767"/>
                        <a:pt x="56818" y="39098"/>
                        <a:pt x="39660" y="55506"/>
                      </a:cubicBezTo>
                      <a:cubicBezTo>
                        <a:pt x="39660" y="55506"/>
                        <a:pt x="27144" y="45192"/>
                        <a:pt x="24847" y="45005"/>
                      </a:cubicBezTo>
                      <a:cubicBezTo>
                        <a:pt x="20065" y="44583"/>
                        <a:pt x="6469" y="66569"/>
                        <a:pt x="0" y="73789"/>
                      </a:cubicBezTo>
                      <a:cubicBezTo>
                        <a:pt x="8016" y="48990"/>
                        <a:pt x="36473" y="0"/>
                        <a:pt x="36473" y="0"/>
                      </a:cubicBezTo>
                      <a:close/>
                    </a:path>
                  </a:pathLst>
                </a:custGeom>
                <a:solidFill>
                  <a:srgbClr val="1177A7"/>
                </a:solidFill>
                <a:ln w="4687"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5AEB2976-F629-C484-E139-87208AD204DD}"/>
                    </a:ext>
                  </a:extLst>
                </p:cNvPr>
                <p:cNvSpPr/>
                <p:nvPr/>
              </p:nvSpPr>
              <p:spPr>
                <a:xfrm>
                  <a:off x="10174910" y="4495282"/>
                  <a:ext cx="27922" cy="60849"/>
                </a:xfrm>
                <a:custGeom>
                  <a:avLst/>
                  <a:gdLst>
                    <a:gd name="connsiteX0" fmla="*/ 25110 w 27922"/>
                    <a:gd name="connsiteY0" fmla="*/ 0 h 60849"/>
                    <a:gd name="connsiteX1" fmla="*/ 27922 w 27922"/>
                    <a:gd name="connsiteY1" fmla="*/ 60850 h 60849"/>
                    <a:gd name="connsiteX2" fmla="*/ 16109 w 27922"/>
                    <a:gd name="connsiteY2" fmla="*/ 41067 h 60849"/>
                    <a:gd name="connsiteX3" fmla="*/ 404 w 27922"/>
                    <a:gd name="connsiteY3" fmla="*/ 48567 h 60849"/>
                    <a:gd name="connsiteX4" fmla="*/ 3545 w 27922"/>
                    <a:gd name="connsiteY4" fmla="*/ 16502 h 60849"/>
                    <a:gd name="connsiteX5" fmla="*/ 25110 w 27922"/>
                    <a:gd name="connsiteY5" fmla="*/ 0 h 6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2" h="60849">
                      <a:moveTo>
                        <a:pt x="25110" y="0"/>
                      </a:moveTo>
                      <a:cubicBezTo>
                        <a:pt x="25110" y="0"/>
                        <a:pt x="23704" y="35863"/>
                        <a:pt x="27922" y="60850"/>
                      </a:cubicBezTo>
                      <a:cubicBezTo>
                        <a:pt x="25110" y="51099"/>
                        <a:pt x="19906" y="43645"/>
                        <a:pt x="16109" y="41067"/>
                      </a:cubicBezTo>
                      <a:cubicBezTo>
                        <a:pt x="11280" y="41958"/>
                        <a:pt x="2185" y="45051"/>
                        <a:pt x="404" y="48567"/>
                      </a:cubicBezTo>
                      <a:cubicBezTo>
                        <a:pt x="-1424" y="30988"/>
                        <a:pt x="3545" y="16502"/>
                        <a:pt x="3545" y="16502"/>
                      </a:cubicBezTo>
                      <a:cubicBezTo>
                        <a:pt x="3545" y="16502"/>
                        <a:pt x="15874" y="3047"/>
                        <a:pt x="25110" y="0"/>
                      </a:cubicBezTo>
                      <a:close/>
                    </a:path>
                  </a:pathLst>
                </a:custGeom>
                <a:solidFill>
                  <a:srgbClr val="1177A7"/>
                </a:solidFill>
                <a:ln w="4687"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C2F1D13C-D2FE-2EB9-9064-DF3A8391996E}"/>
                    </a:ext>
                  </a:extLst>
                </p:cNvPr>
                <p:cNvSpPr/>
                <p:nvPr/>
              </p:nvSpPr>
              <p:spPr>
                <a:xfrm>
                  <a:off x="10193233" y="4723850"/>
                  <a:ext cx="12489" cy="14522"/>
                </a:xfrm>
                <a:custGeom>
                  <a:avLst/>
                  <a:gdLst>
                    <a:gd name="connsiteX0" fmla="*/ 37 w 12489"/>
                    <a:gd name="connsiteY0" fmla="*/ 7800 h 14522"/>
                    <a:gd name="connsiteX1" fmla="*/ 6881 w 12489"/>
                    <a:gd name="connsiteY1" fmla="*/ 14504 h 14522"/>
                    <a:gd name="connsiteX2" fmla="*/ 12460 w 12489"/>
                    <a:gd name="connsiteY2" fmla="*/ 6722 h 14522"/>
                    <a:gd name="connsiteX3" fmla="*/ 5615 w 12489"/>
                    <a:gd name="connsiteY3" fmla="*/ 18 h 14522"/>
                    <a:gd name="connsiteX4" fmla="*/ 37 w 12489"/>
                    <a:gd name="connsiteY4" fmla="*/ 7800 h 1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9" h="14522">
                      <a:moveTo>
                        <a:pt x="37" y="7800"/>
                      </a:moveTo>
                      <a:cubicBezTo>
                        <a:pt x="412" y="11785"/>
                        <a:pt x="3459" y="14785"/>
                        <a:pt x="6881" y="14504"/>
                      </a:cubicBezTo>
                      <a:cubicBezTo>
                        <a:pt x="10303" y="14223"/>
                        <a:pt x="12788" y="10754"/>
                        <a:pt x="12460" y="6722"/>
                      </a:cubicBezTo>
                      <a:cubicBezTo>
                        <a:pt x="12132" y="2737"/>
                        <a:pt x="9084" y="-263"/>
                        <a:pt x="5615" y="18"/>
                      </a:cubicBezTo>
                      <a:cubicBezTo>
                        <a:pt x="2193" y="346"/>
                        <a:pt x="-338" y="3816"/>
                        <a:pt x="37" y="7800"/>
                      </a:cubicBezTo>
                      <a:close/>
                    </a:path>
                  </a:pathLst>
                </a:custGeom>
                <a:solidFill>
                  <a:srgbClr val="1467A8"/>
                </a:solidFill>
                <a:ln w="4687"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14CE4F94-819E-6545-7C10-08125AA19CF6}"/>
                    </a:ext>
                  </a:extLst>
                </p:cNvPr>
                <p:cNvSpPr/>
                <p:nvPr/>
              </p:nvSpPr>
              <p:spPr>
                <a:xfrm>
                  <a:off x="10193420" y="4766229"/>
                  <a:ext cx="12442" cy="14528"/>
                </a:xfrm>
                <a:custGeom>
                  <a:avLst/>
                  <a:gdLst>
                    <a:gd name="connsiteX0" fmla="*/ 37 w 12442"/>
                    <a:gd name="connsiteY0" fmla="*/ 7800 h 14528"/>
                    <a:gd name="connsiteX1" fmla="*/ 6835 w 12442"/>
                    <a:gd name="connsiteY1" fmla="*/ 14504 h 14528"/>
                    <a:gd name="connsiteX2" fmla="*/ 12413 w 12442"/>
                    <a:gd name="connsiteY2" fmla="*/ 6722 h 14528"/>
                    <a:gd name="connsiteX3" fmla="*/ 5569 w 12442"/>
                    <a:gd name="connsiteY3" fmla="*/ 18 h 14528"/>
                    <a:gd name="connsiteX4" fmla="*/ 37 w 12442"/>
                    <a:gd name="connsiteY4" fmla="*/ 7800 h 1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2" h="14528">
                      <a:moveTo>
                        <a:pt x="37" y="7800"/>
                      </a:moveTo>
                      <a:cubicBezTo>
                        <a:pt x="365" y="11785"/>
                        <a:pt x="3413" y="14832"/>
                        <a:pt x="6835" y="14504"/>
                      </a:cubicBezTo>
                      <a:cubicBezTo>
                        <a:pt x="10257" y="14223"/>
                        <a:pt x="12742" y="10707"/>
                        <a:pt x="12413" y="6722"/>
                      </a:cubicBezTo>
                      <a:cubicBezTo>
                        <a:pt x="12085" y="2737"/>
                        <a:pt x="8991" y="-263"/>
                        <a:pt x="5569" y="18"/>
                      </a:cubicBezTo>
                      <a:cubicBezTo>
                        <a:pt x="2194" y="300"/>
                        <a:pt x="-338" y="3816"/>
                        <a:pt x="37" y="7800"/>
                      </a:cubicBezTo>
                      <a:close/>
                    </a:path>
                  </a:pathLst>
                </a:custGeom>
                <a:solidFill>
                  <a:srgbClr val="1467A8"/>
                </a:solidFill>
                <a:ln w="4687"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38648695-BB09-44BE-9D05-4D9677D74D51}"/>
                    </a:ext>
                  </a:extLst>
                </p:cNvPr>
                <p:cNvSpPr/>
                <p:nvPr/>
              </p:nvSpPr>
              <p:spPr>
                <a:xfrm>
                  <a:off x="10195678" y="4808421"/>
                  <a:ext cx="12481" cy="14522"/>
                </a:xfrm>
                <a:custGeom>
                  <a:avLst/>
                  <a:gdLst>
                    <a:gd name="connsiteX0" fmla="*/ 29 w 12481"/>
                    <a:gd name="connsiteY0" fmla="*/ 7800 h 14522"/>
                    <a:gd name="connsiteX1" fmla="*/ 6873 w 12481"/>
                    <a:gd name="connsiteY1" fmla="*/ 14504 h 14522"/>
                    <a:gd name="connsiteX2" fmla="*/ 12452 w 12481"/>
                    <a:gd name="connsiteY2" fmla="*/ 6722 h 14522"/>
                    <a:gd name="connsiteX3" fmla="*/ 5608 w 12481"/>
                    <a:gd name="connsiteY3" fmla="*/ 18 h 14522"/>
                    <a:gd name="connsiteX4" fmla="*/ 29 w 12481"/>
                    <a:gd name="connsiteY4" fmla="*/ 7800 h 1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1" h="14522">
                      <a:moveTo>
                        <a:pt x="29" y="7800"/>
                      </a:moveTo>
                      <a:cubicBezTo>
                        <a:pt x="357" y="11832"/>
                        <a:pt x="3451" y="14786"/>
                        <a:pt x="6873" y="14504"/>
                      </a:cubicBezTo>
                      <a:cubicBezTo>
                        <a:pt x="10296" y="14223"/>
                        <a:pt x="12780" y="10707"/>
                        <a:pt x="12452" y="6722"/>
                      </a:cubicBezTo>
                      <a:cubicBezTo>
                        <a:pt x="12124" y="2737"/>
                        <a:pt x="9030" y="-263"/>
                        <a:pt x="5608" y="18"/>
                      </a:cubicBezTo>
                      <a:cubicBezTo>
                        <a:pt x="2185" y="346"/>
                        <a:pt x="-299" y="3816"/>
                        <a:pt x="29" y="7800"/>
                      </a:cubicBezTo>
                      <a:close/>
                    </a:path>
                  </a:pathLst>
                </a:custGeom>
                <a:solidFill>
                  <a:srgbClr val="1467A8"/>
                </a:solidFill>
                <a:ln w="4687"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2C42A831-DADF-EA0D-1C0A-A0898563DC2D}"/>
                    </a:ext>
                  </a:extLst>
                </p:cNvPr>
                <p:cNvSpPr/>
                <p:nvPr/>
              </p:nvSpPr>
              <p:spPr>
                <a:xfrm>
                  <a:off x="10219501" y="4564336"/>
                  <a:ext cx="29790" cy="85743"/>
                </a:xfrm>
                <a:custGeom>
                  <a:avLst/>
                  <a:gdLst>
                    <a:gd name="connsiteX0" fmla="*/ 21117 w 29790"/>
                    <a:gd name="connsiteY0" fmla="*/ 0 h 85743"/>
                    <a:gd name="connsiteX1" fmla="*/ 29790 w 29790"/>
                    <a:gd name="connsiteY1" fmla="*/ 18940 h 85743"/>
                    <a:gd name="connsiteX2" fmla="*/ 256 w 29790"/>
                    <a:gd name="connsiteY2" fmla="*/ 85743 h 85743"/>
                    <a:gd name="connsiteX3" fmla="*/ 21117 w 29790"/>
                    <a:gd name="connsiteY3" fmla="*/ 0 h 85743"/>
                  </a:gdLst>
                  <a:ahLst/>
                  <a:cxnLst>
                    <a:cxn ang="0">
                      <a:pos x="connsiteX0" y="connsiteY0"/>
                    </a:cxn>
                    <a:cxn ang="0">
                      <a:pos x="connsiteX1" y="connsiteY1"/>
                    </a:cxn>
                    <a:cxn ang="0">
                      <a:pos x="connsiteX2" y="connsiteY2"/>
                    </a:cxn>
                    <a:cxn ang="0">
                      <a:pos x="connsiteX3" y="connsiteY3"/>
                    </a:cxn>
                  </a:cxnLst>
                  <a:rect l="l" t="t" r="r" b="b"/>
                  <a:pathLst>
                    <a:path w="29790" h="85743">
                      <a:moveTo>
                        <a:pt x="21117" y="0"/>
                      </a:moveTo>
                      <a:lnTo>
                        <a:pt x="29790" y="18940"/>
                      </a:lnTo>
                      <a:cubicBezTo>
                        <a:pt x="29790" y="18940"/>
                        <a:pt x="4335" y="58647"/>
                        <a:pt x="256" y="85743"/>
                      </a:cubicBezTo>
                      <a:cubicBezTo>
                        <a:pt x="-1901" y="57193"/>
                        <a:pt x="9960" y="19596"/>
                        <a:pt x="21117" y="0"/>
                      </a:cubicBezTo>
                      <a:close/>
                    </a:path>
                  </a:pathLst>
                </a:custGeom>
                <a:solidFill>
                  <a:srgbClr val="1177A7"/>
                </a:solidFill>
                <a:ln w="4687"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50242678-113C-7921-7BEF-202DF2776B86}"/>
                    </a:ext>
                  </a:extLst>
                </p:cNvPr>
                <p:cNvSpPr/>
                <p:nvPr/>
              </p:nvSpPr>
              <p:spPr>
                <a:xfrm>
                  <a:off x="10195801" y="4564102"/>
                  <a:ext cx="23956" cy="86024"/>
                </a:xfrm>
                <a:custGeom>
                  <a:avLst/>
                  <a:gdLst>
                    <a:gd name="connsiteX0" fmla="*/ 23956 w 23956"/>
                    <a:gd name="connsiteY0" fmla="*/ 86025 h 86024"/>
                    <a:gd name="connsiteX1" fmla="*/ 8345 w 23956"/>
                    <a:gd name="connsiteY1" fmla="*/ 0 h 86024"/>
                    <a:gd name="connsiteX2" fmla="*/ 0 w 23956"/>
                    <a:gd name="connsiteY2" fmla="*/ 31503 h 86024"/>
                    <a:gd name="connsiteX3" fmla="*/ 23956 w 23956"/>
                    <a:gd name="connsiteY3" fmla="*/ 86025 h 86024"/>
                  </a:gdLst>
                  <a:ahLst/>
                  <a:cxnLst>
                    <a:cxn ang="0">
                      <a:pos x="connsiteX0" y="connsiteY0"/>
                    </a:cxn>
                    <a:cxn ang="0">
                      <a:pos x="connsiteX1" y="connsiteY1"/>
                    </a:cxn>
                    <a:cxn ang="0">
                      <a:pos x="connsiteX2" y="connsiteY2"/>
                    </a:cxn>
                    <a:cxn ang="0">
                      <a:pos x="connsiteX3" y="connsiteY3"/>
                    </a:cxn>
                  </a:cxnLst>
                  <a:rect l="l" t="t" r="r" b="b"/>
                  <a:pathLst>
                    <a:path w="23956" h="86024">
                      <a:moveTo>
                        <a:pt x="23956" y="86025"/>
                      </a:moveTo>
                      <a:lnTo>
                        <a:pt x="8345" y="0"/>
                      </a:lnTo>
                      <a:cubicBezTo>
                        <a:pt x="8345" y="0"/>
                        <a:pt x="985" y="24846"/>
                        <a:pt x="0" y="31503"/>
                      </a:cubicBezTo>
                      <a:cubicBezTo>
                        <a:pt x="3563" y="41207"/>
                        <a:pt x="23956" y="86025"/>
                        <a:pt x="23956" y="86025"/>
                      </a:cubicBezTo>
                      <a:close/>
                    </a:path>
                  </a:pathLst>
                </a:custGeom>
                <a:solidFill>
                  <a:srgbClr val="1177A7"/>
                </a:solidFill>
                <a:ln w="4687" cap="flat">
                  <a:noFill/>
                  <a:prstDash val="solid"/>
                  <a:miter/>
                </a:ln>
              </p:spPr>
              <p:txBody>
                <a:bodyPr rtlCol="0" anchor="ctr"/>
                <a:lstStyle/>
                <a:p>
                  <a:endParaRPr lang="en-US"/>
                </a:p>
              </p:txBody>
            </p:sp>
          </p:grpSp>
          <p:grpSp>
            <p:nvGrpSpPr>
              <p:cNvPr id="684" name="Graphic 2">
                <a:extLst>
                  <a:ext uri="{FF2B5EF4-FFF2-40B4-BE49-F238E27FC236}">
                    <a16:creationId xmlns:a16="http://schemas.microsoft.com/office/drawing/2014/main" id="{17D3B857-71FC-8978-8354-FF4274D79681}"/>
                  </a:ext>
                </a:extLst>
              </p:cNvPr>
              <p:cNvGrpSpPr/>
              <p:nvPr/>
            </p:nvGrpSpPr>
            <p:grpSpPr>
              <a:xfrm>
                <a:off x="10152156" y="4896292"/>
                <a:ext cx="201208" cy="58459"/>
                <a:chOff x="10152156" y="4896292"/>
                <a:chExt cx="201208" cy="58459"/>
              </a:xfrm>
            </p:grpSpPr>
            <p:sp>
              <p:nvSpPr>
                <p:cNvPr id="685" name="Freeform: Shape 684">
                  <a:extLst>
                    <a:ext uri="{FF2B5EF4-FFF2-40B4-BE49-F238E27FC236}">
                      <a16:creationId xmlns:a16="http://schemas.microsoft.com/office/drawing/2014/main" id="{ABF0680C-CE6F-BA36-F3F0-E84DFD9B4232}"/>
                    </a:ext>
                  </a:extLst>
                </p:cNvPr>
                <p:cNvSpPr/>
                <p:nvPr/>
              </p:nvSpPr>
              <p:spPr>
                <a:xfrm>
                  <a:off x="10152156" y="4896292"/>
                  <a:ext cx="201208" cy="54837"/>
                </a:xfrm>
                <a:custGeom>
                  <a:avLst/>
                  <a:gdLst>
                    <a:gd name="connsiteX0" fmla="*/ 0 w 201208"/>
                    <a:gd name="connsiteY0" fmla="*/ 34832 h 54837"/>
                    <a:gd name="connsiteX1" fmla="*/ 201209 w 201208"/>
                    <a:gd name="connsiteY1" fmla="*/ 34832 h 54837"/>
                    <a:gd name="connsiteX2" fmla="*/ 195255 w 201208"/>
                    <a:gd name="connsiteY2" fmla="*/ 0 h 54837"/>
                    <a:gd name="connsiteX3" fmla="*/ 2344 w 201208"/>
                    <a:gd name="connsiteY3" fmla="*/ 4876 h 54837"/>
                    <a:gd name="connsiteX4" fmla="*/ 0 w 201208"/>
                    <a:gd name="connsiteY4" fmla="*/ 34832 h 5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08" h="54837">
                      <a:moveTo>
                        <a:pt x="0" y="34832"/>
                      </a:moveTo>
                      <a:cubicBezTo>
                        <a:pt x="71492" y="61506"/>
                        <a:pt x="129717" y="61506"/>
                        <a:pt x="201209" y="34832"/>
                      </a:cubicBezTo>
                      <a:cubicBezTo>
                        <a:pt x="200974" y="28456"/>
                        <a:pt x="195255" y="0"/>
                        <a:pt x="195255" y="0"/>
                      </a:cubicBezTo>
                      <a:cubicBezTo>
                        <a:pt x="123763" y="26675"/>
                        <a:pt x="73836" y="31550"/>
                        <a:pt x="2344" y="4876"/>
                      </a:cubicBezTo>
                      <a:lnTo>
                        <a:pt x="0" y="34832"/>
                      </a:lnTo>
                      <a:close/>
                    </a:path>
                  </a:pathLst>
                </a:custGeom>
                <a:solidFill>
                  <a:srgbClr val="B1633D"/>
                </a:solidFill>
                <a:ln w="4687"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40F124E4-E86D-DAFE-9C30-FCC7F9ADFCC6}"/>
                    </a:ext>
                  </a:extLst>
                </p:cNvPr>
                <p:cNvSpPr/>
                <p:nvPr/>
              </p:nvSpPr>
              <p:spPr>
                <a:xfrm>
                  <a:off x="10294671" y="4903840"/>
                  <a:ext cx="18283" cy="47301"/>
                </a:xfrm>
                <a:custGeom>
                  <a:avLst/>
                  <a:gdLst>
                    <a:gd name="connsiteX0" fmla="*/ 16595 w 18283"/>
                    <a:gd name="connsiteY0" fmla="*/ 0 h 47301"/>
                    <a:gd name="connsiteX1" fmla="*/ 18283 w 18283"/>
                    <a:gd name="connsiteY1" fmla="*/ 44395 h 47301"/>
                    <a:gd name="connsiteX2" fmla="*/ 7079 w 18283"/>
                    <a:gd name="connsiteY2" fmla="*/ 47302 h 47301"/>
                    <a:gd name="connsiteX3" fmla="*/ 0 w 18283"/>
                    <a:gd name="connsiteY3" fmla="*/ 3047 h 47301"/>
                  </a:gdLst>
                  <a:ahLst/>
                  <a:cxnLst>
                    <a:cxn ang="0">
                      <a:pos x="connsiteX0" y="connsiteY0"/>
                    </a:cxn>
                    <a:cxn ang="0">
                      <a:pos x="connsiteX1" y="connsiteY1"/>
                    </a:cxn>
                    <a:cxn ang="0">
                      <a:pos x="connsiteX2" y="connsiteY2"/>
                    </a:cxn>
                    <a:cxn ang="0">
                      <a:pos x="connsiteX3" y="connsiteY3"/>
                    </a:cxn>
                  </a:cxnLst>
                  <a:rect l="l" t="t" r="r" b="b"/>
                  <a:pathLst>
                    <a:path w="18283" h="47301">
                      <a:moveTo>
                        <a:pt x="16595" y="0"/>
                      </a:moveTo>
                      <a:lnTo>
                        <a:pt x="18283" y="44395"/>
                      </a:lnTo>
                      <a:lnTo>
                        <a:pt x="7079" y="47302"/>
                      </a:lnTo>
                      <a:lnTo>
                        <a:pt x="0" y="3047"/>
                      </a:lnTo>
                      <a:close/>
                    </a:path>
                  </a:pathLst>
                </a:custGeom>
                <a:solidFill>
                  <a:srgbClr val="135689"/>
                </a:solidFill>
                <a:ln w="4687"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222A4370-E27E-76F9-CAE6-5A72B4FFBFCA}"/>
                    </a:ext>
                  </a:extLst>
                </p:cNvPr>
                <p:cNvSpPr/>
                <p:nvPr/>
              </p:nvSpPr>
              <p:spPr>
                <a:xfrm>
                  <a:off x="10178830" y="4903840"/>
                  <a:ext cx="13079" cy="46645"/>
                </a:xfrm>
                <a:custGeom>
                  <a:avLst/>
                  <a:gdLst>
                    <a:gd name="connsiteX0" fmla="*/ 13080 w 13079"/>
                    <a:gd name="connsiteY0" fmla="*/ 3563 h 46645"/>
                    <a:gd name="connsiteX1" fmla="*/ 10220 w 13079"/>
                    <a:gd name="connsiteY1" fmla="*/ 43364 h 46645"/>
                    <a:gd name="connsiteX2" fmla="*/ 0 w 13079"/>
                    <a:gd name="connsiteY2" fmla="*/ 46645 h 46645"/>
                    <a:gd name="connsiteX3" fmla="*/ 0 w 13079"/>
                    <a:gd name="connsiteY3" fmla="*/ 0 h 46645"/>
                  </a:gdLst>
                  <a:ahLst/>
                  <a:cxnLst>
                    <a:cxn ang="0">
                      <a:pos x="connsiteX0" y="connsiteY0"/>
                    </a:cxn>
                    <a:cxn ang="0">
                      <a:pos x="connsiteX1" y="connsiteY1"/>
                    </a:cxn>
                    <a:cxn ang="0">
                      <a:pos x="connsiteX2" y="connsiteY2"/>
                    </a:cxn>
                    <a:cxn ang="0">
                      <a:pos x="connsiteX3" y="connsiteY3"/>
                    </a:cxn>
                  </a:cxnLst>
                  <a:rect l="l" t="t" r="r" b="b"/>
                  <a:pathLst>
                    <a:path w="13079" h="46645">
                      <a:moveTo>
                        <a:pt x="13080" y="3563"/>
                      </a:moveTo>
                      <a:lnTo>
                        <a:pt x="10220" y="43364"/>
                      </a:lnTo>
                      <a:lnTo>
                        <a:pt x="0" y="46645"/>
                      </a:lnTo>
                      <a:lnTo>
                        <a:pt x="0" y="0"/>
                      </a:lnTo>
                      <a:close/>
                    </a:path>
                  </a:pathLst>
                </a:custGeom>
                <a:solidFill>
                  <a:srgbClr val="0E466C"/>
                </a:solidFill>
                <a:ln w="4687"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9D10DB53-FB81-A755-70EC-856C8037C77A}"/>
                    </a:ext>
                  </a:extLst>
                </p:cNvPr>
                <p:cNvSpPr/>
                <p:nvPr/>
              </p:nvSpPr>
              <p:spPr>
                <a:xfrm>
                  <a:off x="10217131" y="4914341"/>
                  <a:ext cx="47442" cy="40410"/>
                </a:xfrm>
                <a:custGeom>
                  <a:avLst/>
                  <a:gdLst>
                    <a:gd name="connsiteX0" fmla="*/ 44348 w 47442"/>
                    <a:gd name="connsiteY0" fmla="*/ 40410 h 40410"/>
                    <a:gd name="connsiteX1" fmla="*/ 3094 w 47442"/>
                    <a:gd name="connsiteY1" fmla="*/ 40410 h 40410"/>
                    <a:gd name="connsiteX2" fmla="*/ 0 w 47442"/>
                    <a:gd name="connsiteY2" fmla="*/ 37316 h 40410"/>
                    <a:gd name="connsiteX3" fmla="*/ 0 w 47442"/>
                    <a:gd name="connsiteY3" fmla="*/ 3094 h 40410"/>
                    <a:gd name="connsiteX4" fmla="*/ 3094 w 47442"/>
                    <a:gd name="connsiteY4" fmla="*/ 0 h 40410"/>
                    <a:gd name="connsiteX5" fmla="*/ 44348 w 47442"/>
                    <a:gd name="connsiteY5" fmla="*/ 0 h 40410"/>
                    <a:gd name="connsiteX6" fmla="*/ 47442 w 47442"/>
                    <a:gd name="connsiteY6" fmla="*/ 3094 h 40410"/>
                    <a:gd name="connsiteX7" fmla="*/ 47442 w 47442"/>
                    <a:gd name="connsiteY7" fmla="*/ 37316 h 40410"/>
                    <a:gd name="connsiteX8" fmla="*/ 44348 w 47442"/>
                    <a:gd name="connsiteY8" fmla="*/ 40410 h 40410"/>
                    <a:gd name="connsiteX9" fmla="*/ 6188 w 47442"/>
                    <a:gd name="connsiteY9" fmla="*/ 34269 h 40410"/>
                    <a:gd name="connsiteX10" fmla="*/ 41301 w 47442"/>
                    <a:gd name="connsiteY10" fmla="*/ 34269 h 40410"/>
                    <a:gd name="connsiteX11" fmla="*/ 41301 w 47442"/>
                    <a:gd name="connsiteY11" fmla="*/ 6188 h 40410"/>
                    <a:gd name="connsiteX12" fmla="*/ 6188 w 47442"/>
                    <a:gd name="connsiteY12" fmla="*/ 6188 h 40410"/>
                    <a:gd name="connsiteX13" fmla="*/ 6188 w 47442"/>
                    <a:gd name="connsiteY13" fmla="*/ 34269 h 4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42" h="40410">
                      <a:moveTo>
                        <a:pt x="44348" y="40410"/>
                      </a:moveTo>
                      <a:lnTo>
                        <a:pt x="3094" y="40410"/>
                      </a:lnTo>
                      <a:cubicBezTo>
                        <a:pt x="1407" y="40410"/>
                        <a:pt x="0" y="39051"/>
                        <a:pt x="0" y="37316"/>
                      </a:cubicBezTo>
                      <a:lnTo>
                        <a:pt x="0" y="3094"/>
                      </a:lnTo>
                      <a:cubicBezTo>
                        <a:pt x="0" y="1406"/>
                        <a:pt x="1407" y="0"/>
                        <a:pt x="3094" y="0"/>
                      </a:cubicBezTo>
                      <a:lnTo>
                        <a:pt x="44348" y="0"/>
                      </a:lnTo>
                      <a:cubicBezTo>
                        <a:pt x="46036" y="0"/>
                        <a:pt x="47442" y="1359"/>
                        <a:pt x="47442" y="3094"/>
                      </a:cubicBezTo>
                      <a:lnTo>
                        <a:pt x="47442" y="37316"/>
                      </a:lnTo>
                      <a:cubicBezTo>
                        <a:pt x="47442" y="39051"/>
                        <a:pt x="46036" y="40410"/>
                        <a:pt x="44348" y="40410"/>
                      </a:cubicBezTo>
                      <a:close/>
                      <a:moveTo>
                        <a:pt x="6188" y="34269"/>
                      </a:moveTo>
                      <a:lnTo>
                        <a:pt x="41301" y="34269"/>
                      </a:lnTo>
                      <a:lnTo>
                        <a:pt x="41301" y="6188"/>
                      </a:lnTo>
                      <a:lnTo>
                        <a:pt x="6188" y="6188"/>
                      </a:lnTo>
                      <a:lnTo>
                        <a:pt x="6188" y="34269"/>
                      </a:lnTo>
                      <a:close/>
                    </a:path>
                  </a:pathLst>
                </a:custGeom>
                <a:solidFill>
                  <a:srgbClr val="F79C49"/>
                </a:solidFill>
                <a:ln w="4687" cap="flat">
                  <a:noFill/>
                  <a:prstDash val="solid"/>
                  <a:miter/>
                </a:ln>
              </p:spPr>
              <p:txBody>
                <a:bodyPr rtlCol="0" anchor="ctr"/>
                <a:lstStyle/>
                <a:p>
                  <a:endParaRPr lang="en-US"/>
                </a:p>
              </p:txBody>
            </p:sp>
          </p:grpSp>
          <p:grpSp>
            <p:nvGrpSpPr>
              <p:cNvPr id="689" name="Graphic 2">
                <a:extLst>
                  <a:ext uri="{FF2B5EF4-FFF2-40B4-BE49-F238E27FC236}">
                    <a16:creationId xmlns:a16="http://schemas.microsoft.com/office/drawing/2014/main" id="{C851A02C-98F4-E694-5BE0-B50EA1A05A97}"/>
                  </a:ext>
                </a:extLst>
              </p:cNvPr>
              <p:cNvGrpSpPr/>
              <p:nvPr/>
            </p:nvGrpSpPr>
            <p:grpSpPr>
              <a:xfrm>
                <a:off x="10234430" y="4713696"/>
                <a:ext cx="237539" cy="94405"/>
                <a:chOff x="10234430" y="4713696"/>
                <a:chExt cx="237539" cy="94405"/>
              </a:xfrm>
            </p:grpSpPr>
            <p:sp>
              <p:nvSpPr>
                <p:cNvPr id="690" name="Freeform: Shape 689">
                  <a:extLst>
                    <a:ext uri="{FF2B5EF4-FFF2-40B4-BE49-F238E27FC236}">
                      <a16:creationId xmlns:a16="http://schemas.microsoft.com/office/drawing/2014/main" id="{6998615A-DB20-7E69-0D90-509EAB798443}"/>
                    </a:ext>
                  </a:extLst>
                </p:cNvPr>
                <p:cNvSpPr/>
                <p:nvPr/>
              </p:nvSpPr>
              <p:spPr>
                <a:xfrm>
                  <a:off x="10244014" y="4714727"/>
                  <a:ext cx="205875" cy="93374"/>
                </a:xfrm>
                <a:custGeom>
                  <a:avLst/>
                  <a:gdLst>
                    <a:gd name="connsiteX0" fmla="*/ 14091 w 205875"/>
                    <a:gd name="connsiteY0" fmla="*/ 93244 h 93374"/>
                    <a:gd name="connsiteX1" fmla="*/ 7246 w 205875"/>
                    <a:gd name="connsiteY1" fmla="*/ 62819 h 93374"/>
                    <a:gd name="connsiteX2" fmla="*/ 187640 w 205875"/>
                    <a:gd name="connsiteY2" fmla="*/ 0 h 93374"/>
                    <a:gd name="connsiteX3" fmla="*/ 205876 w 205875"/>
                    <a:gd name="connsiteY3" fmla="*/ 61085 h 93374"/>
                    <a:gd name="connsiteX4" fmla="*/ 14091 w 205875"/>
                    <a:gd name="connsiteY4" fmla="*/ 93244 h 9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75" h="93374">
                      <a:moveTo>
                        <a:pt x="14091" y="93244"/>
                      </a:moveTo>
                      <a:cubicBezTo>
                        <a:pt x="214" y="95494"/>
                        <a:pt x="-5833" y="68023"/>
                        <a:pt x="7246" y="62819"/>
                      </a:cubicBezTo>
                      <a:cubicBezTo>
                        <a:pt x="82020" y="39191"/>
                        <a:pt x="129650" y="19690"/>
                        <a:pt x="187640" y="0"/>
                      </a:cubicBezTo>
                      <a:lnTo>
                        <a:pt x="205876" y="61085"/>
                      </a:lnTo>
                      <a:cubicBezTo>
                        <a:pt x="133306" y="87759"/>
                        <a:pt x="100865" y="79274"/>
                        <a:pt x="14091" y="93244"/>
                      </a:cubicBezTo>
                      <a:close/>
                    </a:path>
                  </a:pathLst>
                </a:custGeom>
                <a:solidFill>
                  <a:srgbClr val="F9B181"/>
                </a:solidFill>
                <a:ln w="4687"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9183ADB3-6D5F-CAFA-2FA0-AD9D8060C5CE}"/>
                    </a:ext>
                  </a:extLst>
                </p:cNvPr>
                <p:cNvSpPr/>
                <p:nvPr/>
              </p:nvSpPr>
              <p:spPr>
                <a:xfrm>
                  <a:off x="10234430" y="4754762"/>
                  <a:ext cx="34268" cy="27424"/>
                </a:xfrm>
                <a:custGeom>
                  <a:avLst/>
                  <a:gdLst>
                    <a:gd name="connsiteX0" fmla="*/ 34269 w 34268"/>
                    <a:gd name="connsiteY0" fmla="*/ 18846 h 27424"/>
                    <a:gd name="connsiteX1" fmla="*/ 0 w 34268"/>
                    <a:gd name="connsiteY1" fmla="*/ 0 h 27424"/>
                    <a:gd name="connsiteX2" fmla="*/ 8157 w 34268"/>
                    <a:gd name="connsiteY2" fmla="*/ 27425 h 27424"/>
                    <a:gd name="connsiteX3" fmla="*/ 34269 w 34268"/>
                    <a:gd name="connsiteY3" fmla="*/ 18846 h 27424"/>
                  </a:gdLst>
                  <a:ahLst/>
                  <a:cxnLst>
                    <a:cxn ang="0">
                      <a:pos x="connsiteX0" y="connsiteY0"/>
                    </a:cxn>
                    <a:cxn ang="0">
                      <a:pos x="connsiteX1" y="connsiteY1"/>
                    </a:cxn>
                    <a:cxn ang="0">
                      <a:pos x="connsiteX2" y="connsiteY2"/>
                    </a:cxn>
                    <a:cxn ang="0">
                      <a:pos x="connsiteX3" y="connsiteY3"/>
                    </a:cxn>
                  </a:cxnLst>
                  <a:rect l="l" t="t" r="r" b="b"/>
                  <a:pathLst>
                    <a:path w="34268" h="27424">
                      <a:moveTo>
                        <a:pt x="34269" y="18846"/>
                      </a:moveTo>
                      <a:cubicBezTo>
                        <a:pt x="34269" y="18846"/>
                        <a:pt x="19268" y="2579"/>
                        <a:pt x="0" y="0"/>
                      </a:cubicBezTo>
                      <a:cubicBezTo>
                        <a:pt x="2578" y="9423"/>
                        <a:pt x="8157" y="27425"/>
                        <a:pt x="8157" y="27425"/>
                      </a:cubicBezTo>
                      <a:lnTo>
                        <a:pt x="34269" y="18846"/>
                      </a:lnTo>
                      <a:close/>
                    </a:path>
                  </a:pathLst>
                </a:custGeom>
                <a:solidFill>
                  <a:srgbClr val="F6986F"/>
                </a:solidFill>
                <a:ln w="4687"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3CA4B02C-11DB-F8A2-DD84-77D3EDA12F90}"/>
                    </a:ext>
                  </a:extLst>
                </p:cNvPr>
                <p:cNvSpPr/>
                <p:nvPr/>
              </p:nvSpPr>
              <p:spPr>
                <a:xfrm>
                  <a:off x="10408214" y="4713696"/>
                  <a:ext cx="63756" cy="63709"/>
                </a:xfrm>
                <a:custGeom>
                  <a:avLst/>
                  <a:gdLst>
                    <a:gd name="connsiteX0" fmla="*/ 38535 w 63756"/>
                    <a:gd name="connsiteY0" fmla="*/ 63006 h 63709"/>
                    <a:gd name="connsiteX1" fmla="*/ 703 w 63756"/>
                    <a:gd name="connsiteY1" fmla="*/ 38488 h 63709"/>
                    <a:gd name="connsiteX2" fmla="*/ 25221 w 63756"/>
                    <a:gd name="connsiteY2" fmla="*/ 703 h 63709"/>
                    <a:gd name="connsiteX3" fmla="*/ 63053 w 63756"/>
                    <a:gd name="connsiteY3" fmla="*/ 25221 h 63709"/>
                    <a:gd name="connsiteX4" fmla="*/ 38535 w 63756"/>
                    <a:gd name="connsiteY4" fmla="*/ 63006 h 6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6" h="63709">
                      <a:moveTo>
                        <a:pt x="38535" y="63006"/>
                      </a:moveTo>
                      <a:cubicBezTo>
                        <a:pt x="21330" y="66663"/>
                        <a:pt x="4359" y="55693"/>
                        <a:pt x="703" y="38488"/>
                      </a:cubicBezTo>
                      <a:cubicBezTo>
                        <a:pt x="-2953" y="21283"/>
                        <a:pt x="8016" y="4360"/>
                        <a:pt x="25221" y="703"/>
                      </a:cubicBezTo>
                      <a:cubicBezTo>
                        <a:pt x="42426" y="-2954"/>
                        <a:pt x="59396" y="8016"/>
                        <a:pt x="63053" y="25221"/>
                      </a:cubicBezTo>
                      <a:cubicBezTo>
                        <a:pt x="66710" y="42379"/>
                        <a:pt x="55740" y="59303"/>
                        <a:pt x="38535" y="63006"/>
                      </a:cubicBezTo>
                      <a:close/>
                    </a:path>
                  </a:pathLst>
                </a:custGeom>
                <a:solidFill>
                  <a:srgbClr val="F9B181"/>
                </a:solidFill>
                <a:ln w="4687" cap="flat">
                  <a:noFill/>
                  <a:prstDash val="solid"/>
                  <a:miter/>
                </a:ln>
              </p:spPr>
              <p:txBody>
                <a:bodyPr rtlCol="0" anchor="ctr"/>
                <a:lstStyle/>
                <a:p>
                  <a:endParaRPr lang="en-US"/>
                </a:p>
              </p:txBody>
            </p:sp>
          </p:grpSp>
          <p:sp>
            <p:nvSpPr>
              <p:cNvPr id="693" name="Freeform: Shape 692">
                <a:extLst>
                  <a:ext uri="{FF2B5EF4-FFF2-40B4-BE49-F238E27FC236}">
                    <a16:creationId xmlns:a16="http://schemas.microsoft.com/office/drawing/2014/main" id="{9FD62673-6235-9A50-AB09-A040F0D5752B}"/>
                  </a:ext>
                </a:extLst>
              </p:cNvPr>
              <p:cNvSpPr/>
              <p:nvPr/>
            </p:nvSpPr>
            <p:spPr>
              <a:xfrm>
                <a:off x="9888878" y="4479296"/>
                <a:ext cx="374242" cy="411651"/>
              </a:xfrm>
              <a:custGeom>
                <a:avLst/>
                <a:gdLst>
                  <a:gd name="connsiteX0" fmla="*/ 0 w 374242"/>
                  <a:gd name="connsiteY0" fmla="*/ 0 h 411651"/>
                  <a:gd name="connsiteX1" fmla="*/ 265481 w 374242"/>
                  <a:gd name="connsiteY1" fmla="*/ 563 h 411651"/>
                  <a:gd name="connsiteX2" fmla="*/ 374242 w 374242"/>
                  <a:gd name="connsiteY2" fmla="*/ 411652 h 411651"/>
                  <a:gd name="connsiteX3" fmla="*/ 121607 w 374242"/>
                  <a:gd name="connsiteY3" fmla="*/ 411089 h 411651"/>
                  <a:gd name="connsiteX4" fmla="*/ 0 w 374242"/>
                  <a:gd name="connsiteY4" fmla="*/ 0 h 411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242" h="411651">
                    <a:moveTo>
                      <a:pt x="0" y="0"/>
                    </a:moveTo>
                    <a:lnTo>
                      <a:pt x="265481" y="563"/>
                    </a:lnTo>
                    <a:cubicBezTo>
                      <a:pt x="265481" y="563"/>
                      <a:pt x="355959" y="220944"/>
                      <a:pt x="374242" y="411652"/>
                    </a:cubicBezTo>
                    <a:lnTo>
                      <a:pt x="121607" y="411089"/>
                    </a:lnTo>
                    <a:cubicBezTo>
                      <a:pt x="121607" y="411089"/>
                      <a:pt x="56490" y="140452"/>
                      <a:pt x="0" y="0"/>
                    </a:cubicBezTo>
                    <a:close/>
                  </a:path>
                </a:pathLst>
              </a:custGeom>
              <a:solidFill>
                <a:srgbClr val="FFFFFF"/>
              </a:solidFill>
              <a:ln w="4687"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7F19420E-B7D8-3B90-72E0-C401B497A890}"/>
                  </a:ext>
                </a:extLst>
              </p:cNvPr>
              <p:cNvSpPr/>
              <p:nvPr/>
            </p:nvSpPr>
            <p:spPr>
              <a:xfrm>
                <a:off x="10165366" y="4767284"/>
                <a:ext cx="88706" cy="66444"/>
              </a:xfrm>
              <a:custGeom>
                <a:avLst/>
                <a:gdLst>
                  <a:gd name="connsiteX0" fmla="*/ 63532 w 88706"/>
                  <a:gd name="connsiteY0" fmla="*/ 65439 h 66444"/>
                  <a:gd name="connsiteX1" fmla="*/ 20403 w 88706"/>
                  <a:gd name="connsiteY1" fmla="*/ 60001 h 66444"/>
                  <a:gd name="connsiteX2" fmla="*/ 27810 w 88706"/>
                  <a:gd name="connsiteY2" fmla="*/ 49453 h 66444"/>
                  <a:gd name="connsiteX3" fmla="*/ 3245 w 88706"/>
                  <a:gd name="connsiteY3" fmla="*/ 38905 h 66444"/>
                  <a:gd name="connsiteX4" fmla="*/ 2401 w 88706"/>
                  <a:gd name="connsiteY4" fmla="*/ 29201 h 66444"/>
                  <a:gd name="connsiteX5" fmla="*/ 4980 w 88706"/>
                  <a:gd name="connsiteY5" fmla="*/ 13215 h 66444"/>
                  <a:gd name="connsiteX6" fmla="*/ 21247 w 88706"/>
                  <a:gd name="connsiteY6" fmla="*/ 1495 h 66444"/>
                  <a:gd name="connsiteX7" fmla="*/ 78909 w 88706"/>
                  <a:gd name="connsiteY7" fmla="*/ 5058 h 66444"/>
                  <a:gd name="connsiteX8" fmla="*/ 88707 w 88706"/>
                  <a:gd name="connsiteY8" fmla="*/ 56110 h 66444"/>
                  <a:gd name="connsiteX9" fmla="*/ 63532 w 88706"/>
                  <a:gd name="connsiteY9" fmla="*/ 65439 h 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06" h="66444">
                    <a:moveTo>
                      <a:pt x="63532" y="65439"/>
                    </a:moveTo>
                    <a:cubicBezTo>
                      <a:pt x="56969" y="66283"/>
                      <a:pt x="23263" y="68862"/>
                      <a:pt x="20403" y="60001"/>
                    </a:cubicBezTo>
                    <a:cubicBezTo>
                      <a:pt x="17543" y="51141"/>
                      <a:pt x="27810" y="49453"/>
                      <a:pt x="27810" y="49453"/>
                    </a:cubicBezTo>
                    <a:cubicBezTo>
                      <a:pt x="27810" y="49453"/>
                      <a:pt x="5542" y="45468"/>
                      <a:pt x="3245" y="38905"/>
                    </a:cubicBezTo>
                    <a:cubicBezTo>
                      <a:pt x="948" y="32342"/>
                      <a:pt x="2401" y="29201"/>
                      <a:pt x="2401" y="29201"/>
                    </a:cubicBezTo>
                    <a:cubicBezTo>
                      <a:pt x="2401" y="29201"/>
                      <a:pt x="-4443" y="18935"/>
                      <a:pt x="4980" y="13215"/>
                    </a:cubicBezTo>
                    <a:cubicBezTo>
                      <a:pt x="3245" y="2386"/>
                      <a:pt x="7558" y="-2771"/>
                      <a:pt x="21247" y="1495"/>
                    </a:cubicBezTo>
                    <a:cubicBezTo>
                      <a:pt x="33764" y="5386"/>
                      <a:pt x="59501" y="10449"/>
                      <a:pt x="78909" y="5058"/>
                    </a:cubicBezTo>
                    <a:cubicBezTo>
                      <a:pt x="82519" y="21982"/>
                      <a:pt x="85800" y="39046"/>
                      <a:pt x="88707" y="56110"/>
                    </a:cubicBezTo>
                    <a:cubicBezTo>
                      <a:pt x="80315" y="59720"/>
                      <a:pt x="67752" y="64877"/>
                      <a:pt x="63532" y="65439"/>
                    </a:cubicBezTo>
                    <a:close/>
                  </a:path>
                </a:pathLst>
              </a:custGeom>
              <a:solidFill>
                <a:srgbClr val="6EA1D2"/>
              </a:solidFill>
              <a:ln w="4687"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17A8CFEF-7EAD-6C2C-99BA-DE0B68E1C81D}"/>
                  </a:ext>
                </a:extLst>
              </p:cNvPr>
              <p:cNvSpPr/>
              <p:nvPr/>
            </p:nvSpPr>
            <p:spPr>
              <a:xfrm>
                <a:off x="9912318" y="4541895"/>
                <a:ext cx="33952" cy="64070"/>
              </a:xfrm>
              <a:custGeom>
                <a:avLst/>
                <a:gdLst>
                  <a:gd name="connsiteX0" fmla="*/ 24518 w 33952"/>
                  <a:gd name="connsiteY0" fmla="*/ 4768 h 64070"/>
                  <a:gd name="connsiteX1" fmla="*/ 24237 w 33952"/>
                  <a:gd name="connsiteY1" fmla="*/ 15316 h 64070"/>
                  <a:gd name="connsiteX2" fmla="*/ 29909 w 33952"/>
                  <a:gd name="connsiteY2" fmla="*/ 24176 h 64070"/>
                  <a:gd name="connsiteX3" fmla="*/ 26769 w 33952"/>
                  <a:gd name="connsiteY3" fmla="*/ 30458 h 64070"/>
                  <a:gd name="connsiteX4" fmla="*/ 26769 w 33952"/>
                  <a:gd name="connsiteY4" fmla="*/ 43022 h 64070"/>
                  <a:gd name="connsiteX5" fmla="*/ 20346 w 33952"/>
                  <a:gd name="connsiteY5" fmla="*/ 64071 h 64070"/>
                  <a:gd name="connsiteX6" fmla="*/ 0 w 33952"/>
                  <a:gd name="connsiteY6" fmla="*/ 1252 h 64070"/>
                  <a:gd name="connsiteX7" fmla="*/ 24518 w 33952"/>
                  <a:gd name="connsiteY7" fmla="*/ 4768 h 6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52" h="64070">
                    <a:moveTo>
                      <a:pt x="24518" y="4768"/>
                    </a:moveTo>
                    <a:cubicBezTo>
                      <a:pt x="28409" y="11659"/>
                      <a:pt x="24237" y="15316"/>
                      <a:pt x="24237" y="15316"/>
                    </a:cubicBezTo>
                    <a:cubicBezTo>
                      <a:pt x="24237" y="15316"/>
                      <a:pt x="30800" y="17613"/>
                      <a:pt x="29909" y="24176"/>
                    </a:cubicBezTo>
                    <a:cubicBezTo>
                      <a:pt x="29066" y="30739"/>
                      <a:pt x="26769" y="30458"/>
                      <a:pt x="26769" y="30458"/>
                    </a:cubicBezTo>
                    <a:cubicBezTo>
                      <a:pt x="26769" y="30458"/>
                      <a:pt x="33332" y="39599"/>
                      <a:pt x="26769" y="43022"/>
                    </a:cubicBezTo>
                    <a:cubicBezTo>
                      <a:pt x="36191" y="46256"/>
                      <a:pt x="38489" y="58586"/>
                      <a:pt x="20346" y="64071"/>
                    </a:cubicBezTo>
                    <a:cubicBezTo>
                      <a:pt x="13642" y="42506"/>
                      <a:pt x="6845" y="21363"/>
                      <a:pt x="0" y="1252"/>
                    </a:cubicBezTo>
                    <a:cubicBezTo>
                      <a:pt x="9329" y="126"/>
                      <a:pt x="20674" y="-2077"/>
                      <a:pt x="24518" y="4768"/>
                    </a:cubicBezTo>
                    <a:close/>
                  </a:path>
                </a:pathLst>
              </a:custGeom>
              <a:solidFill>
                <a:srgbClr val="6EA1D2"/>
              </a:solidFill>
              <a:ln w="4687" cap="flat">
                <a:noFill/>
                <a:prstDash val="solid"/>
                <a:miter/>
              </a:ln>
            </p:spPr>
            <p:txBody>
              <a:bodyPr rtlCol="0" anchor="ctr"/>
              <a:lstStyle/>
              <a:p>
                <a:endParaRPr lang="en-US"/>
              </a:p>
            </p:txBody>
          </p:sp>
          <p:grpSp>
            <p:nvGrpSpPr>
              <p:cNvPr id="696" name="Graphic 2">
                <a:extLst>
                  <a:ext uri="{FF2B5EF4-FFF2-40B4-BE49-F238E27FC236}">
                    <a16:creationId xmlns:a16="http://schemas.microsoft.com/office/drawing/2014/main" id="{0DF3EE33-171C-62FE-1AAF-44AA30DA172B}"/>
                  </a:ext>
                </a:extLst>
              </p:cNvPr>
              <p:cNvGrpSpPr/>
              <p:nvPr/>
            </p:nvGrpSpPr>
            <p:grpSpPr>
              <a:xfrm>
                <a:off x="9901367" y="4544689"/>
                <a:ext cx="39472" cy="58311"/>
                <a:chOff x="9901367" y="4544689"/>
                <a:chExt cx="39472" cy="58311"/>
              </a:xfrm>
            </p:grpSpPr>
            <p:sp>
              <p:nvSpPr>
                <p:cNvPr id="697" name="Freeform: Shape 696">
                  <a:extLst>
                    <a:ext uri="{FF2B5EF4-FFF2-40B4-BE49-F238E27FC236}">
                      <a16:creationId xmlns:a16="http://schemas.microsoft.com/office/drawing/2014/main" id="{5D7CDC9F-588D-BFCF-AACF-E2BFF7418E5B}"/>
                    </a:ext>
                  </a:extLst>
                </p:cNvPr>
                <p:cNvSpPr/>
                <p:nvPr/>
              </p:nvSpPr>
              <p:spPr>
                <a:xfrm>
                  <a:off x="9912391" y="4586076"/>
                  <a:ext cx="28448" cy="16924"/>
                </a:xfrm>
                <a:custGeom>
                  <a:avLst/>
                  <a:gdLst>
                    <a:gd name="connsiteX0" fmla="*/ 6491 w 28448"/>
                    <a:gd name="connsiteY0" fmla="*/ 16889 h 16924"/>
                    <a:gd name="connsiteX1" fmla="*/ 24165 w 28448"/>
                    <a:gd name="connsiteY1" fmla="*/ 13279 h 16924"/>
                    <a:gd name="connsiteX2" fmla="*/ 28431 w 28448"/>
                    <a:gd name="connsiteY2" fmla="*/ 6716 h 16924"/>
                    <a:gd name="connsiteX3" fmla="*/ 23555 w 28448"/>
                    <a:gd name="connsiteY3" fmla="*/ 293 h 16924"/>
                    <a:gd name="connsiteX4" fmla="*/ 2272 w 28448"/>
                    <a:gd name="connsiteY4" fmla="*/ 4185 h 16924"/>
                    <a:gd name="connsiteX5" fmla="*/ 6491 w 28448"/>
                    <a:gd name="connsiteY5" fmla="*/ 16889 h 1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48" h="16924">
                      <a:moveTo>
                        <a:pt x="6491" y="16889"/>
                      </a:moveTo>
                      <a:cubicBezTo>
                        <a:pt x="11179" y="17170"/>
                        <a:pt x="20086" y="15764"/>
                        <a:pt x="24165" y="13279"/>
                      </a:cubicBezTo>
                      <a:cubicBezTo>
                        <a:pt x="26040" y="12107"/>
                        <a:pt x="28290" y="8732"/>
                        <a:pt x="28431" y="6716"/>
                      </a:cubicBezTo>
                      <a:cubicBezTo>
                        <a:pt x="28571" y="4653"/>
                        <a:pt x="27962" y="903"/>
                        <a:pt x="23555" y="293"/>
                      </a:cubicBezTo>
                      <a:cubicBezTo>
                        <a:pt x="16945" y="-644"/>
                        <a:pt x="8085" y="669"/>
                        <a:pt x="2272" y="4185"/>
                      </a:cubicBezTo>
                      <a:cubicBezTo>
                        <a:pt x="-2603" y="7138"/>
                        <a:pt x="1100" y="16561"/>
                        <a:pt x="6491" y="16889"/>
                      </a:cubicBezTo>
                      <a:close/>
                    </a:path>
                  </a:pathLst>
                </a:custGeom>
                <a:solidFill>
                  <a:srgbClr val="F9B181"/>
                </a:solidFill>
                <a:ln w="4687"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CB752759-7D5D-57B8-56B0-78FC42DD2614}"/>
                    </a:ext>
                  </a:extLst>
                </p:cNvPr>
                <p:cNvSpPr/>
                <p:nvPr/>
              </p:nvSpPr>
              <p:spPr>
                <a:xfrm>
                  <a:off x="9912694" y="4586094"/>
                  <a:ext cx="23252" cy="6791"/>
                </a:xfrm>
                <a:custGeom>
                  <a:avLst/>
                  <a:gdLst>
                    <a:gd name="connsiteX0" fmla="*/ 0 w 23252"/>
                    <a:gd name="connsiteY0" fmla="*/ 6791 h 6791"/>
                    <a:gd name="connsiteX1" fmla="*/ 1969 w 23252"/>
                    <a:gd name="connsiteY1" fmla="*/ 4166 h 6791"/>
                    <a:gd name="connsiteX2" fmla="*/ 23252 w 23252"/>
                    <a:gd name="connsiteY2" fmla="*/ 275 h 6791"/>
                    <a:gd name="connsiteX3" fmla="*/ 0 w 23252"/>
                    <a:gd name="connsiteY3" fmla="*/ 6791 h 6791"/>
                  </a:gdLst>
                  <a:ahLst/>
                  <a:cxnLst>
                    <a:cxn ang="0">
                      <a:pos x="connsiteX0" y="connsiteY0"/>
                    </a:cxn>
                    <a:cxn ang="0">
                      <a:pos x="connsiteX1" y="connsiteY1"/>
                    </a:cxn>
                    <a:cxn ang="0">
                      <a:pos x="connsiteX2" y="connsiteY2"/>
                    </a:cxn>
                    <a:cxn ang="0">
                      <a:pos x="connsiteX3" y="connsiteY3"/>
                    </a:cxn>
                  </a:cxnLst>
                  <a:rect l="l" t="t" r="r" b="b"/>
                  <a:pathLst>
                    <a:path w="23252" h="6791">
                      <a:moveTo>
                        <a:pt x="0" y="6791"/>
                      </a:moveTo>
                      <a:cubicBezTo>
                        <a:pt x="328" y="5713"/>
                        <a:pt x="937" y="4823"/>
                        <a:pt x="1969" y="4166"/>
                      </a:cubicBezTo>
                      <a:cubicBezTo>
                        <a:pt x="7782" y="650"/>
                        <a:pt x="16642" y="-616"/>
                        <a:pt x="23252" y="275"/>
                      </a:cubicBezTo>
                      <a:cubicBezTo>
                        <a:pt x="15986" y="4260"/>
                        <a:pt x="7313" y="5854"/>
                        <a:pt x="0" y="6791"/>
                      </a:cubicBezTo>
                      <a:close/>
                    </a:path>
                  </a:pathLst>
                </a:custGeom>
                <a:solidFill>
                  <a:srgbClr val="F69972"/>
                </a:solidFill>
                <a:ln w="4687"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6D24190E-E2A1-5A36-F2EE-197E727FA997}"/>
                    </a:ext>
                  </a:extLst>
                </p:cNvPr>
                <p:cNvSpPr/>
                <p:nvPr/>
              </p:nvSpPr>
              <p:spPr>
                <a:xfrm>
                  <a:off x="9906585" y="4572480"/>
                  <a:ext cx="31692" cy="18119"/>
                </a:xfrm>
                <a:custGeom>
                  <a:avLst/>
                  <a:gdLst>
                    <a:gd name="connsiteX0" fmla="*/ 483 w 31692"/>
                    <a:gd name="connsiteY0" fmla="*/ 13093 h 18119"/>
                    <a:gd name="connsiteX1" fmla="*/ 8124 w 31692"/>
                    <a:gd name="connsiteY1" fmla="*/ 18109 h 18119"/>
                    <a:gd name="connsiteX2" fmla="*/ 29502 w 31692"/>
                    <a:gd name="connsiteY2" fmla="*/ 9952 h 18119"/>
                    <a:gd name="connsiteX3" fmla="*/ 31423 w 31692"/>
                    <a:gd name="connsiteY3" fmla="*/ 3576 h 18119"/>
                    <a:gd name="connsiteX4" fmla="*/ 23969 w 31692"/>
                    <a:gd name="connsiteY4" fmla="*/ 13 h 18119"/>
                    <a:gd name="connsiteX5" fmla="*/ 2593 w 31692"/>
                    <a:gd name="connsiteY5" fmla="*/ 5592 h 18119"/>
                    <a:gd name="connsiteX6" fmla="*/ 483 w 31692"/>
                    <a:gd name="connsiteY6" fmla="*/ 13093 h 1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92" h="18119">
                      <a:moveTo>
                        <a:pt x="483" y="13093"/>
                      </a:moveTo>
                      <a:cubicBezTo>
                        <a:pt x="1795" y="15999"/>
                        <a:pt x="4514" y="18297"/>
                        <a:pt x="8124" y="18109"/>
                      </a:cubicBezTo>
                      <a:cubicBezTo>
                        <a:pt x="13843" y="17828"/>
                        <a:pt x="25845" y="14546"/>
                        <a:pt x="29502" y="9952"/>
                      </a:cubicBezTo>
                      <a:cubicBezTo>
                        <a:pt x="30814" y="8405"/>
                        <a:pt x="32314" y="5405"/>
                        <a:pt x="31423" y="3576"/>
                      </a:cubicBezTo>
                      <a:cubicBezTo>
                        <a:pt x="30533" y="1654"/>
                        <a:pt x="27251" y="-174"/>
                        <a:pt x="23969" y="13"/>
                      </a:cubicBezTo>
                      <a:cubicBezTo>
                        <a:pt x="18250" y="388"/>
                        <a:pt x="7936" y="2685"/>
                        <a:pt x="2593" y="5592"/>
                      </a:cubicBezTo>
                      <a:cubicBezTo>
                        <a:pt x="623" y="6764"/>
                        <a:pt x="-783" y="10327"/>
                        <a:pt x="483" y="13093"/>
                      </a:cubicBezTo>
                      <a:close/>
                    </a:path>
                  </a:pathLst>
                </a:custGeom>
                <a:solidFill>
                  <a:srgbClr val="F9B181"/>
                </a:solidFill>
                <a:ln w="4687"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26CD2310-A069-4EFE-AE0C-3E7BDC75CF49}"/>
                    </a:ext>
                  </a:extLst>
                </p:cNvPr>
                <p:cNvSpPr/>
                <p:nvPr/>
              </p:nvSpPr>
              <p:spPr>
                <a:xfrm>
                  <a:off x="9908428" y="4572519"/>
                  <a:ext cx="25549" cy="6208"/>
                </a:xfrm>
                <a:custGeom>
                  <a:avLst/>
                  <a:gdLst>
                    <a:gd name="connsiteX0" fmla="*/ 797 w 25549"/>
                    <a:gd name="connsiteY0" fmla="*/ 5599 h 6208"/>
                    <a:gd name="connsiteX1" fmla="*/ 22174 w 25549"/>
                    <a:gd name="connsiteY1" fmla="*/ 21 h 6208"/>
                    <a:gd name="connsiteX2" fmla="*/ 25549 w 25549"/>
                    <a:gd name="connsiteY2" fmla="*/ 490 h 6208"/>
                    <a:gd name="connsiteX3" fmla="*/ 15517 w 25549"/>
                    <a:gd name="connsiteY3" fmla="*/ 4240 h 6208"/>
                    <a:gd name="connsiteX4" fmla="*/ 0 w 25549"/>
                    <a:gd name="connsiteY4" fmla="*/ 6209 h 6208"/>
                    <a:gd name="connsiteX5" fmla="*/ 797 w 25549"/>
                    <a:gd name="connsiteY5" fmla="*/ 5599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49" h="6208">
                      <a:moveTo>
                        <a:pt x="797" y="5599"/>
                      </a:moveTo>
                      <a:cubicBezTo>
                        <a:pt x="6188" y="2646"/>
                        <a:pt x="16455" y="396"/>
                        <a:pt x="22174" y="21"/>
                      </a:cubicBezTo>
                      <a:cubicBezTo>
                        <a:pt x="23346" y="-73"/>
                        <a:pt x="24471" y="162"/>
                        <a:pt x="25549" y="490"/>
                      </a:cubicBezTo>
                      <a:cubicBezTo>
                        <a:pt x="23768" y="1474"/>
                        <a:pt x="20674" y="2834"/>
                        <a:pt x="15517" y="4240"/>
                      </a:cubicBezTo>
                      <a:cubicBezTo>
                        <a:pt x="9423" y="5928"/>
                        <a:pt x="3563" y="6209"/>
                        <a:pt x="0" y="6209"/>
                      </a:cubicBezTo>
                      <a:cubicBezTo>
                        <a:pt x="234" y="5975"/>
                        <a:pt x="516" y="5787"/>
                        <a:pt x="797" y="5599"/>
                      </a:cubicBezTo>
                      <a:close/>
                    </a:path>
                  </a:pathLst>
                </a:custGeom>
                <a:solidFill>
                  <a:srgbClr val="F69972"/>
                </a:solidFill>
                <a:ln w="4687"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6DC4B6D4-140B-DDBB-C047-2C5E553A0304}"/>
                    </a:ext>
                  </a:extLst>
                </p:cNvPr>
                <p:cNvSpPr/>
                <p:nvPr/>
              </p:nvSpPr>
              <p:spPr>
                <a:xfrm>
                  <a:off x="9901782" y="4559233"/>
                  <a:ext cx="34796" cy="18263"/>
                </a:xfrm>
                <a:custGeom>
                  <a:avLst/>
                  <a:gdLst>
                    <a:gd name="connsiteX0" fmla="*/ 2145 w 34796"/>
                    <a:gd name="connsiteY0" fmla="*/ 4916 h 18263"/>
                    <a:gd name="connsiteX1" fmla="*/ 550 w 34796"/>
                    <a:gd name="connsiteY1" fmla="*/ 13120 h 18263"/>
                    <a:gd name="connsiteX2" fmla="*/ 6879 w 34796"/>
                    <a:gd name="connsiteY2" fmla="*/ 18136 h 18263"/>
                    <a:gd name="connsiteX3" fmla="*/ 32288 w 34796"/>
                    <a:gd name="connsiteY3" fmla="*/ 11854 h 18263"/>
                    <a:gd name="connsiteX4" fmla="*/ 33882 w 34796"/>
                    <a:gd name="connsiteY4" fmla="*/ 2525 h 18263"/>
                    <a:gd name="connsiteX5" fmla="*/ 23100 w 34796"/>
                    <a:gd name="connsiteY5" fmla="*/ 368 h 18263"/>
                    <a:gd name="connsiteX6" fmla="*/ 2145 w 34796"/>
                    <a:gd name="connsiteY6" fmla="*/ 4916 h 1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96" h="18263">
                      <a:moveTo>
                        <a:pt x="2145" y="4916"/>
                      </a:moveTo>
                      <a:cubicBezTo>
                        <a:pt x="-293" y="6228"/>
                        <a:pt x="-387" y="11338"/>
                        <a:pt x="550" y="13120"/>
                      </a:cubicBezTo>
                      <a:cubicBezTo>
                        <a:pt x="1629" y="15136"/>
                        <a:pt x="4113" y="17808"/>
                        <a:pt x="6879" y="18136"/>
                      </a:cubicBezTo>
                      <a:cubicBezTo>
                        <a:pt x="12880" y="18933"/>
                        <a:pt x="27647" y="15886"/>
                        <a:pt x="32288" y="11854"/>
                      </a:cubicBezTo>
                      <a:cubicBezTo>
                        <a:pt x="34773" y="9651"/>
                        <a:pt x="35617" y="5338"/>
                        <a:pt x="33882" y="2525"/>
                      </a:cubicBezTo>
                      <a:cubicBezTo>
                        <a:pt x="32101" y="-429"/>
                        <a:pt x="26428" y="-241"/>
                        <a:pt x="23100" y="368"/>
                      </a:cubicBezTo>
                      <a:cubicBezTo>
                        <a:pt x="12786" y="2150"/>
                        <a:pt x="5707" y="2994"/>
                        <a:pt x="2145" y="4916"/>
                      </a:cubicBezTo>
                      <a:close/>
                    </a:path>
                  </a:pathLst>
                </a:custGeom>
                <a:solidFill>
                  <a:srgbClr val="F9B181"/>
                </a:solidFill>
                <a:ln w="4687"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1E6A2DD1-1685-7D8E-20BC-A9D18F7D7A3D}"/>
                    </a:ext>
                  </a:extLst>
                </p:cNvPr>
                <p:cNvSpPr/>
                <p:nvPr/>
              </p:nvSpPr>
              <p:spPr>
                <a:xfrm>
                  <a:off x="9903083" y="4559246"/>
                  <a:ext cx="29065" cy="5652"/>
                </a:xfrm>
                <a:custGeom>
                  <a:avLst/>
                  <a:gdLst>
                    <a:gd name="connsiteX0" fmla="*/ 0 w 29065"/>
                    <a:gd name="connsiteY0" fmla="*/ 5652 h 5652"/>
                    <a:gd name="connsiteX1" fmla="*/ 844 w 29065"/>
                    <a:gd name="connsiteY1" fmla="*/ 4902 h 5652"/>
                    <a:gd name="connsiteX2" fmla="*/ 21799 w 29065"/>
                    <a:gd name="connsiteY2" fmla="*/ 355 h 5652"/>
                    <a:gd name="connsiteX3" fmla="*/ 29065 w 29065"/>
                    <a:gd name="connsiteY3" fmla="*/ 355 h 5652"/>
                    <a:gd name="connsiteX4" fmla="*/ 0 w 29065"/>
                    <a:gd name="connsiteY4" fmla="*/ 5652 h 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65" h="5652">
                      <a:moveTo>
                        <a:pt x="0" y="5652"/>
                      </a:moveTo>
                      <a:cubicBezTo>
                        <a:pt x="235" y="5325"/>
                        <a:pt x="516" y="5090"/>
                        <a:pt x="844" y="4902"/>
                      </a:cubicBezTo>
                      <a:cubicBezTo>
                        <a:pt x="4406" y="2981"/>
                        <a:pt x="11485" y="2090"/>
                        <a:pt x="21799" y="355"/>
                      </a:cubicBezTo>
                      <a:cubicBezTo>
                        <a:pt x="23815" y="-20"/>
                        <a:pt x="26674" y="-208"/>
                        <a:pt x="29065" y="355"/>
                      </a:cubicBezTo>
                      <a:cubicBezTo>
                        <a:pt x="21377" y="2324"/>
                        <a:pt x="10736" y="5559"/>
                        <a:pt x="0" y="5652"/>
                      </a:cubicBezTo>
                      <a:close/>
                    </a:path>
                  </a:pathLst>
                </a:custGeom>
                <a:solidFill>
                  <a:srgbClr val="F69972"/>
                </a:solidFill>
                <a:ln w="4687"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9AB87B8D-E83D-6629-F0C7-4EE15A09EFE9}"/>
                    </a:ext>
                  </a:extLst>
                </p:cNvPr>
                <p:cNvSpPr/>
                <p:nvPr/>
              </p:nvSpPr>
              <p:spPr>
                <a:xfrm>
                  <a:off x="9901367" y="4544689"/>
                  <a:ext cx="32143" cy="18238"/>
                </a:xfrm>
                <a:custGeom>
                  <a:avLst/>
                  <a:gdLst>
                    <a:gd name="connsiteX0" fmla="*/ 2935 w 32143"/>
                    <a:gd name="connsiteY0" fmla="*/ 4223 h 18238"/>
                    <a:gd name="connsiteX1" fmla="*/ 76 w 32143"/>
                    <a:gd name="connsiteY1" fmla="*/ 11818 h 18238"/>
                    <a:gd name="connsiteX2" fmla="*/ 4951 w 32143"/>
                    <a:gd name="connsiteY2" fmla="*/ 18053 h 18238"/>
                    <a:gd name="connsiteX3" fmla="*/ 26610 w 32143"/>
                    <a:gd name="connsiteY3" fmla="*/ 13974 h 18238"/>
                    <a:gd name="connsiteX4" fmla="*/ 32001 w 32143"/>
                    <a:gd name="connsiteY4" fmla="*/ 6239 h 18238"/>
                    <a:gd name="connsiteX5" fmla="*/ 21359 w 32143"/>
                    <a:gd name="connsiteY5" fmla="*/ 51 h 18238"/>
                    <a:gd name="connsiteX6" fmla="*/ 2935 w 32143"/>
                    <a:gd name="connsiteY6" fmla="*/ 4223 h 1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43" h="18238">
                      <a:moveTo>
                        <a:pt x="2935" y="4223"/>
                      </a:moveTo>
                      <a:cubicBezTo>
                        <a:pt x="732" y="5911"/>
                        <a:pt x="-300" y="8724"/>
                        <a:pt x="76" y="11818"/>
                      </a:cubicBezTo>
                      <a:cubicBezTo>
                        <a:pt x="357" y="14115"/>
                        <a:pt x="2185" y="17631"/>
                        <a:pt x="4951" y="18053"/>
                      </a:cubicBezTo>
                      <a:cubicBezTo>
                        <a:pt x="10905" y="18990"/>
                        <a:pt x="19202" y="16178"/>
                        <a:pt x="26610" y="13974"/>
                      </a:cubicBezTo>
                      <a:cubicBezTo>
                        <a:pt x="29797" y="13037"/>
                        <a:pt x="32845" y="9474"/>
                        <a:pt x="32001" y="6239"/>
                      </a:cubicBezTo>
                      <a:cubicBezTo>
                        <a:pt x="30360" y="-137"/>
                        <a:pt x="24688" y="-137"/>
                        <a:pt x="21359" y="51"/>
                      </a:cubicBezTo>
                      <a:cubicBezTo>
                        <a:pt x="15640" y="379"/>
                        <a:pt x="7576" y="660"/>
                        <a:pt x="2935" y="4223"/>
                      </a:cubicBezTo>
                      <a:close/>
                    </a:path>
                  </a:pathLst>
                </a:custGeom>
                <a:solidFill>
                  <a:srgbClr val="F9B181"/>
                </a:solidFill>
                <a:ln w="4687" cap="flat">
                  <a:noFill/>
                  <a:prstDash val="solid"/>
                  <a:miter/>
                </a:ln>
              </p:spPr>
              <p:txBody>
                <a:bodyPr rtlCol="0" anchor="ctr"/>
                <a:lstStyle/>
                <a:p>
                  <a:endParaRPr lang="en-US"/>
                </a:p>
              </p:txBody>
            </p:sp>
          </p:grpSp>
          <p:grpSp>
            <p:nvGrpSpPr>
              <p:cNvPr id="704" name="Graphic 2">
                <a:extLst>
                  <a:ext uri="{FF2B5EF4-FFF2-40B4-BE49-F238E27FC236}">
                    <a16:creationId xmlns:a16="http://schemas.microsoft.com/office/drawing/2014/main" id="{ABD0EA55-9C32-5384-7724-B9F4FDDD6D71}"/>
                  </a:ext>
                </a:extLst>
              </p:cNvPr>
              <p:cNvGrpSpPr/>
              <p:nvPr/>
            </p:nvGrpSpPr>
            <p:grpSpPr>
              <a:xfrm>
                <a:off x="10166609" y="4769534"/>
                <a:ext cx="110943" cy="59674"/>
                <a:chOff x="10166609" y="4769534"/>
                <a:chExt cx="110943" cy="59674"/>
              </a:xfrm>
            </p:grpSpPr>
            <p:sp>
              <p:nvSpPr>
                <p:cNvPr id="705" name="Freeform: Shape 704">
                  <a:extLst>
                    <a:ext uri="{FF2B5EF4-FFF2-40B4-BE49-F238E27FC236}">
                      <a16:creationId xmlns:a16="http://schemas.microsoft.com/office/drawing/2014/main" id="{E95DE728-6AC3-5783-6F63-9DEE15E617C3}"/>
                    </a:ext>
                  </a:extLst>
                </p:cNvPr>
                <p:cNvSpPr/>
                <p:nvPr/>
              </p:nvSpPr>
              <p:spPr>
                <a:xfrm>
                  <a:off x="10186496" y="4806611"/>
                  <a:ext cx="56887" cy="22597"/>
                </a:xfrm>
                <a:custGeom>
                  <a:avLst/>
                  <a:gdLst>
                    <a:gd name="connsiteX0" fmla="*/ 56888 w 56887"/>
                    <a:gd name="connsiteY0" fmla="*/ 12423 h 22597"/>
                    <a:gd name="connsiteX1" fmla="*/ 37667 w 56887"/>
                    <a:gd name="connsiteY1" fmla="*/ 19877 h 22597"/>
                    <a:gd name="connsiteX2" fmla="*/ 18962 w 56887"/>
                    <a:gd name="connsiteY2" fmla="*/ 22549 h 22597"/>
                    <a:gd name="connsiteX3" fmla="*/ 3914 w 56887"/>
                    <a:gd name="connsiteY3" fmla="*/ 21377 h 22597"/>
                    <a:gd name="connsiteX4" fmla="*/ 8179 w 56887"/>
                    <a:gd name="connsiteY4" fmla="*/ 12470 h 22597"/>
                    <a:gd name="connsiteX5" fmla="*/ 19525 w 56887"/>
                    <a:gd name="connsiteY5" fmla="*/ 11814 h 22597"/>
                    <a:gd name="connsiteX6" fmla="*/ 34104 w 56887"/>
                    <a:gd name="connsiteY6" fmla="*/ 8204 h 22597"/>
                    <a:gd name="connsiteX7" fmla="*/ 50278 w 56887"/>
                    <a:gd name="connsiteY7" fmla="*/ 0 h 22597"/>
                    <a:gd name="connsiteX8" fmla="*/ 56888 w 56887"/>
                    <a:gd name="connsiteY8" fmla="*/ 12423 h 2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87" h="22597">
                      <a:moveTo>
                        <a:pt x="56888" y="12423"/>
                      </a:moveTo>
                      <a:cubicBezTo>
                        <a:pt x="51919" y="15095"/>
                        <a:pt x="41324" y="19033"/>
                        <a:pt x="37667" y="19877"/>
                      </a:cubicBezTo>
                      <a:cubicBezTo>
                        <a:pt x="30682" y="21518"/>
                        <a:pt x="23556" y="22315"/>
                        <a:pt x="18962" y="22549"/>
                      </a:cubicBezTo>
                      <a:cubicBezTo>
                        <a:pt x="13993" y="22784"/>
                        <a:pt x="7148" y="22127"/>
                        <a:pt x="3914" y="21377"/>
                      </a:cubicBezTo>
                      <a:cubicBezTo>
                        <a:pt x="-3587" y="19643"/>
                        <a:pt x="726" y="12095"/>
                        <a:pt x="8179" y="12470"/>
                      </a:cubicBezTo>
                      <a:cubicBezTo>
                        <a:pt x="10196" y="12564"/>
                        <a:pt x="14415" y="12423"/>
                        <a:pt x="19525" y="11814"/>
                      </a:cubicBezTo>
                      <a:cubicBezTo>
                        <a:pt x="24447" y="11251"/>
                        <a:pt x="30494" y="9657"/>
                        <a:pt x="34104" y="8204"/>
                      </a:cubicBezTo>
                      <a:cubicBezTo>
                        <a:pt x="36683" y="7173"/>
                        <a:pt x="45168" y="2907"/>
                        <a:pt x="50278" y="0"/>
                      </a:cubicBezTo>
                      <a:cubicBezTo>
                        <a:pt x="54638" y="656"/>
                        <a:pt x="56888" y="12423"/>
                        <a:pt x="56888" y="12423"/>
                      </a:cubicBezTo>
                      <a:close/>
                    </a:path>
                  </a:pathLst>
                </a:custGeom>
                <a:gradFill>
                  <a:gsLst>
                    <a:gs pos="0">
                      <a:srgbClr val="F2926A"/>
                    </a:gs>
                    <a:gs pos="29390">
                      <a:srgbClr val="F6A376"/>
                    </a:gs>
                    <a:gs pos="62290">
                      <a:srgbClr val="F8AD7E"/>
                    </a:gs>
                    <a:gs pos="99540">
                      <a:srgbClr val="F9B181"/>
                    </a:gs>
                  </a:gsLst>
                  <a:lin ang="20323260" scaled="1"/>
                </a:gradFill>
                <a:ln w="4687"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ABA3C53C-5147-005D-4F49-EBCA9235C1C6}"/>
                    </a:ext>
                  </a:extLst>
                </p:cNvPr>
                <p:cNvSpPr/>
                <p:nvPr/>
              </p:nvSpPr>
              <p:spPr>
                <a:xfrm>
                  <a:off x="10166609" y="4785515"/>
                  <a:ext cx="60737" cy="20148"/>
                </a:xfrm>
                <a:custGeom>
                  <a:avLst/>
                  <a:gdLst>
                    <a:gd name="connsiteX0" fmla="*/ 60180 w 60737"/>
                    <a:gd name="connsiteY0" fmla="*/ 19502 h 20148"/>
                    <a:gd name="connsiteX1" fmla="*/ 37771 w 60737"/>
                    <a:gd name="connsiteY1" fmla="*/ 19736 h 20148"/>
                    <a:gd name="connsiteX2" fmla="*/ 17707 w 60737"/>
                    <a:gd name="connsiteY2" fmla="*/ 15283 h 20148"/>
                    <a:gd name="connsiteX3" fmla="*/ 2846 w 60737"/>
                    <a:gd name="connsiteY3" fmla="*/ 8345 h 20148"/>
                    <a:gd name="connsiteX4" fmla="*/ 10581 w 60737"/>
                    <a:gd name="connsiteY4" fmla="*/ 891 h 20148"/>
                    <a:gd name="connsiteX5" fmla="*/ 22348 w 60737"/>
                    <a:gd name="connsiteY5" fmla="*/ 4594 h 20148"/>
                    <a:gd name="connsiteX6" fmla="*/ 38522 w 60737"/>
                    <a:gd name="connsiteY6" fmla="*/ 6469 h 20148"/>
                    <a:gd name="connsiteX7" fmla="*/ 58164 w 60737"/>
                    <a:gd name="connsiteY7" fmla="*/ 4266 h 20148"/>
                    <a:gd name="connsiteX8" fmla="*/ 60180 w 60737"/>
                    <a:gd name="connsiteY8" fmla="*/ 19502 h 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37" h="20148">
                      <a:moveTo>
                        <a:pt x="60180" y="19502"/>
                      </a:moveTo>
                      <a:cubicBezTo>
                        <a:pt x="54085" y="20346"/>
                        <a:pt x="41803" y="20299"/>
                        <a:pt x="37771" y="19736"/>
                      </a:cubicBezTo>
                      <a:cubicBezTo>
                        <a:pt x="30083" y="18752"/>
                        <a:pt x="22489" y="16783"/>
                        <a:pt x="17707" y="15283"/>
                      </a:cubicBezTo>
                      <a:cubicBezTo>
                        <a:pt x="12597" y="13642"/>
                        <a:pt x="5846" y="10313"/>
                        <a:pt x="2846" y="8345"/>
                      </a:cubicBezTo>
                      <a:cubicBezTo>
                        <a:pt x="-4186" y="3750"/>
                        <a:pt x="3127" y="-2297"/>
                        <a:pt x="10581" y="891"/>
                      </a:cubicBezTo>
                      <a:cubicBezTo>
                        <a:pt x="12597" y="1781"/>
                        <a:pt x="16956" y="3235"/>
                        <a:pt x="22348" y="4594"/>
                      </a:cubicBezTo>
                      <a:cubicBezTo>
                        <a:pt x="27551" y="5907"/>
                        <a:pt x="34302" y="6610"/>
                        <a:pt x="38522" y="6469"/>
                      </a:cubicBezTo>
                      <a:cubicBezTo>
                        <a:pt x="41568" y="6376"/>
                        <a:pt x="51788" y="5297"/>
                        <a:pt x="58164" y="4266"/>
                      </a:cubicBezTo>
                      <a:cubicBezTo>
                        <a:pt x="62336" y="6657"/>
                        <a:pt x="60180" y="19502"/>
                        <a:pt x="60180" y="19502"/>
                      </a:cubicBezTo>
                      <a:close/>
                    </a:path>
                  </a:pathLst>
                </a:custGeom>
                <a:gradFill>
                  <a:gsLst>
                    <a:gs pos="0">
                      <a:srgbClr val="F2926A"/>
                    </a:gs>
                    <a:gs pos="29390">
                      <a:srgbClr val="F6A376"/>
                    </a:gs>
                    <a:gs pos="62290">
                      <a:srgbClr val="F8AD7E"/>
                    </a:gs>
                    <a:gs pos="99540">
                      <a:srgbClr val="F9B181"/>
                    </a:gs>
                  </a:gsLst>
                  <a:lin ang="76664" scaled="1"/>
                </a:gradFill>
                <a:ln w="4687"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59F5C238-669B-53DD-D34B-BE1A6A6130B2}"/>
                    </a:ext>
                  </a:extLst>
                </p:cNvPr>
                <p:cNvSpPr/>
                <p:nvPr/>
              </p:nvSpPr>
              <p:spPr>
                <a:xfrm>
                  <a:off x="10175045" y="4769534"/>
                  <a:ext cx="61188" cy="23270"/>
                </a:xfrm>
                <a:custGeom>
                  <a:avLst/>
                  <a:gdLst>
                    <a:gd name="connsiteX0" fmla="*/ 60135 w 61188"/>
                    <a:gd name="connsiteY0" fmla="*/ 23154 h 23270"/>
                    <a:gd name="connsiteX1" fmla="*/ 37352 w 61188"/>
                    <a:gd name="connsiteY1" fmla="*/ 21982 h 23270"/>
                    <a:gd name="connsiteX2" fmla="*/ 17240 w 61188"/>
                    <a:gd name="connsiteY2" fmla="*/ 16216 h 23270"/>
                    <a:gd name="connsiteX3" fmla="*/ 2614 w 61188"/>
                    <a:gd name="connsiteY3" fmla="*/ 8246 h 23270"/>
                    <a:gd name="connsiteX4" fmla="*/ 10911 w 61188"/>
                    <a:gd name="connsiteY4" fmla="*/ 1214 h 23270"/>
                    <a:gd name="connsiteX5" fmla="*/ 22678 w 61188"/>
                    <a:gd name="connsiteY5" fmla="*/ 5714 h 23270"/>
                    <a:gd name="connsiteX6" fmla="*/ 38992 w 61188"/>
                    <a:gd name="connsiteY6" fmla="*/ 8621 h 23270"/>
                    <a:gd name="connsiteX7" fmla="*/ 59010 w 61188"/>
                    <a:gd name="connsiteY7" fmla="*/ 7637 h 23270"/>
                    <a:gd name="connsiteX8" fmla="*/ 60135 w 61188"/>
                    <a:gd name="connsiteY8" fmla="*/ 23154 h 2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88" h="23270">
                      <a:moveTo>
                        <a:pt x="60135" y="23154"/>
                      </a:moveTo>
                      <a:cubicBezTo>
                        <a:pt x="53900" y="23576"/>
                        <a:pt x="41477" y="22779"/>
                        <a:pt x="37352" y="21982"/>
                      </a:cubicBezTo>
                      <a:cubicBezTo>
                        <a:pt x="29569" y="20482"/>
                        <a:pt x="22022" y="18044"/>
                        <a:pt x="17240" y="16216"/>
                      </a:cubicBezTo>
                      <a:cubicBezTo>
                        <a:pt x="12130" y="14247"/>
                        <a:pt x="5520" y="10449"/>
                        <a:pt x="2614" y="8246"/>
                      </a:cubicBezTo>
                      <a:cubicBezTo>
                        <a:pt x="-4184" y="3136"/>
                        <a:pt x="3598" y="-2536"/>
                        <a:pt x="10911" y="1214"/>
                      </a:cubicBezTo>
                      <a:cubicBezTo>
                        <a:pt x="12927" y="2245"/>
                        <a:pt x="17240" y="3980"/>
                        <a:pt x="22678" y="5714"/>
                      </a:cubicBezTo>
                      <a:cubicBezTo>
                        <a:pt x="27882" y="7355"/>
                        <a:pt x="34680" y="8527"/>
                        <a:pt x="38992" y="8621"/>
                      </a:cubicBezTo>
                      <a:cubicBezTo>
                        <a:pt x="42087" y="8715"/>
                        <a:pt x="52541" y="8246"/>
                        <a:pt x="59010" y="7637"/>
                      </a:cubicBezTo>
                      <a:cubicBezTo>
                        <a:pt x="63136" y="10215"/>
                        <a:pt x="60135" y="23154"/>
                        <a:pt x="60135" y="23154"/>
                      </a:cubicBezTo>
                      <a:close/>
                    </a:path>
                  </a:pathLst>
                </a:custGeom>
                <a:gradFill>
                  <a:gsLst>
                    <a:gs pos="0">
                      <a:srgbClr val="F2926A"/>
                    </a:gs>
                    <a:gs pos="29390">
                      <a:srgbClr val="F6A376"/>
                    </a:gs>
                    <a:gs pos="62290">
                      <a:srgbClr val="F8AD7E"/>
                    </a:gs>
                    <a:gs pos="99540">
                      <a:srgbClr val="F9B181"/>
                    </a:gs>
                  </a:gsLst>
                  <a:lin ang="165067" scaled="1"/>
                </a:gradFill>
                <a:ln w="4687"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00CCE429-75C4-56B6-152F-36287A481D55}"/>
                    </a:ext>
                  </a:extLst>
                </p:cNvPr>
                <p:cNvSpPr/>
                <p:nvPr/>
              </p:nvSpPr>
              <p:spPr>
                <a:xfrm>
                  <a:off x="10218981" y="4771536"/>
                  <a:ext cx="58571" cy="51191"/>
                </a:xfrm>
                <a:custGeom>
                  <a:avLst/>
                  <a:gdLst>
                    <a:gd name="connsiteX0" fmla="*/ 56469 w 58571"/>
                    <a:gd name="connsiteY0" fmla="*/ 32965 h 51191"/>
                    <a:gd name="connsiteX1" fmla="*/ 21356 w 58571"/>
                    <a:gd name="connsiteY1" fmla="*/ 49561 h 51191"/>
                    <a:gd name="connsiteX2" fmla="*/ 3635 w 58571"/>
                    <a:gd name="connsiteY2" fmla="*/ 39481 h 51191"/>
                    <a:gd name="connsiteX3" fmla="*/ 4245 w 58571"/>
                    <a:gd name="connsiteY3" fmla="*/ 6384 h 51191"/>
                    <a:gd name="connsiteX4" fmla="*/ 39967 w 58571"/>
                    <a:gd name="connsiteY4" fmla="*/ 431 h 51191"/>
                    <a:gd name="connsiteX5" fmla="*/ 56469 w 58571"/>
                    <a:gd name="connsiteY5" fmla="*/ 32965 h 5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1" h="51191">
                      <a:moveTo>
                        <a:pt x="56469" y="32965"/>
                      </a:moveTo>
                      <a:cubicBezTo>
                        <a:pt x="47609" y="42248"/>
                        <a:pt x="35139" y="45248"/>
                        <a:pt x="21356" y="49561"/>
                      </a:cubicBezTo>
                      <a:cubicBezTo>
                        <a:pt x="6636" y="54202"/>
                        <a:pt x="8651" y="48342"/>
                        <a:pt x="3635" y="39481"/>
                      </a:cubicBezTo>
                      <a:cubicBezTo>
                        <a:pt x="-2178" y="29215"/>
                        <a:pt x="-303" y="10744"/>
                        <a:pt x="4245" y="6384"/>
                      </a:cubicBezTo>
                      <a:cubicBezTo>
                        <a:pt x="12589" y="4369"/>
                        <a:pt x="26419" y="3384"/>
                        <a:pt x="39967" y="431"/>
                      </a:cubicBezTo>
                      <a:cubicBezTo>
                        <a:pt x="60641" y="-4117"/>
                        <a:pt x="60454" y="28746"/>
                        <a:pt x="56469" y="32965"/>
                      </a:cubicBezTo>
                      <a:close/>
                    </a:path>
                  </a:pathLst>
                </a:custGeom>
                <a:solidFill>
                  <a:srgbClr val="F9B181"/>
                </a:solidFill>
                <a:ln w="4687"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18415A4D-BEC8-39FE-DD7F-EE02C673A76E}"/>
                    </a:ext>
                  </a:extLst>
                </p:cNvPr>
                <p:cNvSpPr/>
                <p:nvPr/>
              </p:nvSpPr>
              <p:spPr>
                <a:xfrm>
                  <a:off x="10169348" y="4798501"/>
                  <a:ext cx="62114" cy="17275"/>
                </a:xfrm>
                <a:custGeom>
                  <a:avLst/>
                  <a:gdLst>
                    <a:gd name="connsiteX0" fmla="*/ 61988 w 62114"/>
                    <a:gd name="connsiteY0" fmla="*/ 15142 h 17275"/>
                    <a:gd name="connsiteX1" fmla="*/ 39391 w 62114"/>
                    <a:gd name="connsiteY1" fmla="*/ 17252 h 17275"/>
                    <a:gd name="connsiteX2" fmla="*/ 18764 w 62114"/>
                    <a:gd name="connsiteY2" fmla="*/ 14486 h 17275"/>
                    <a:gd name="connsiteX3" fmla="*/ 3200 w 62114"/>
                    <a:gd name="connsiteY3" fmla="*/ 8767 h 17275"/>
                    <a:gd name="connsiteX4" fmla="*/ 10373 w 62114"/>
                    <a:gd name="connsiteY4" fmla="*/ 609 h 17275"/>
                    <a:gd name="connsiteX5" fmla="*/ 22561 w 62114"/>
                    <a:gd name="connsiteY5" fmla="*/ 3329 h 17275"/>
                    <a:gd name="connsiteX6" fmla="*/ 39063 w 62114"/>
                    <a:gd name="connsiteY6" fmla="*/ 3844 h 17275"/>
                    <a:gd name="connsiteX7" fmla="*/ 58659 w 62114"/>
                    <a:gd name="connsiteY7" fmla="*/ 0 h 17275"/>
                    <a:gd name="connsiteX8" fmla="*/ 61988 w 62114"/>
                    <a:gd name="connsiteY8" fmla="*/ 15142 h 1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14" h="17275">
                      <a:moveTo>
                        <a:pt x="61988" y="15142"/>
                      </a:moveTo>
                      <a:cubicBezTo>
                        <a:pt x="55893" y="16502"/>
                        <a:pt x="43564" y="17439"/>
                        <a:pt x="39391" y="17252"/>
                      </a:cubicBezTo>
                      <a:cubicBezTo>
                        <a:pt x="31516" y="16924"/>
                        <a:pt x="23687" y="15611"/>
                        <a:pt x="18764" y="14486"/>
                      </a:cubicBezTo>
                      <a:cubicBezTo>
                        <a:pt x="13420" y="13267"/>
                        <a:pt x="6388" y="10501"/>
                        <a:pt x="3200" y="8767"/>
                      </a:cubicBezTo>
                      <a:cubicBezTo>
                        <a:pt x="-4254" y="4688"/>
                        <a:pt x="2637" y="-2016"/>
                        <a:pt x="10373" y="609"/>
                      </a:cubicBezTo>
                      <a:cubicBezTo>
                        <a:pt x="12482" y="1313"/>
                        <a:pt x="16983" y="2391"/>
                        <a:pt x="22561" y="3329"/>
                      </a:cubicBezTo>
                      <a:cubicBezTo>
                        <a:pt x="27906" y="4219"/>
                        <a:pt x="34797" y="4360"/>
                        <a:pt x="39063" y="3844"/>
                      </a:cubicBezTo>
                      <a:cubicBezTo>
                        <a:pt x="42111" y="3516"/>
                        <a:pt x="52377" y="1547"/>
                        <a:pt x="58659" y="0"/>
                      </a:cubicBezTo>
                      <a:cubicBezTo>
                        <a:pt x="63113" y="1969"/>
                        <a:pt x="61988" y="15142"/>
                        <a:pt x="61988" y="15142"/>
                      </a:cubicBezTo>
                      <a:close/>
                    </a:path>
                  </a:pathLst>
                </a:custGeom>
                <a:gradFill>
                  <a:gsLst>
                    <a:gs pos="0">
                      <a:srgbClr val="F2926A"/>
                    </a:gs>
                    <a:gs pos="29390">
                      <a:srgbClr val="F6A376"/>
                    </a:gs>
                    <a:gs pos="62290">
                      <a:srgbClr val="F8AD7E"/>
                    </a:gs>
                    <a:gs pos="99540">
                      <a:srgbClr val="F9B181"/>
                    </a:gs>
                  </a:gsLst>
                  <a:lin ang="21269473" scaled="1"/>
                </a:gradFill>
                <a:ln w="4687" cap="flat">
                  <a:noFill/>
                  <a:prstDash val="solid"/>
                  <a:miter/>
                </a:ln>
              </p:spPr>
              <p:txBody>
                <a:bodyPr rtlCol="0" anchor="ctr"/>
                <a:lstStyle/>
                <a:p>
                  <a:endParaRPr lang="en-US"/>
                </a:p>
              </p:txBody>
            </p:sp>
          </p:grpSp>
        </p:grpSp>
        <p:grpSp>
          <p:nvGrpSpPr>
            <p:cNvPr id="710" name="Graphic 2">
              <a:extLst>
                <a:ext uri="{FF2B5EF4-FFF2-40B4-BE49-F238E27FC236}">
                  <a16:creationId xmlns:a16="http://schemas.microsoft.com/office/drawing/2014/main" id="{42E09965-928C-E773-55C5-289A4570D733}"/>
                </a:ext>
              </a:extLst>
            </p:cNvPr>
            <p:cNvGrpSpPr/>
            <p:nvPr/>
          </p:nvGrpSpPr>
          <p:grpSpPr>
            <a:xfrm>
              <a:off x="2191467" y="4586878"/>
              <a:ext cx="488133" cy="861599"/>
              <a:chOff x="2191467" y="4586878"/>
              <a:chExt cx="488133" cy="861599"/>
            </a:xfrm>
          </p:grpSpPr>
          <p:grpSp>
            <p:nvGrpSpPr>
              <p:cNvPr id="711" name="Graphic 2">
                <a:extLst>
                  <a:ext uri="{FF2B5EF4-FFF2-40B4-BE49-F238E27FC236}">
                    <a16:creationId xmlns:a16="http://schemas.microsoft.com/office/drawing/2014/main" id="{D1814495-F21F-FE4E-9E63-523CDE79D7A2}"/>
                  </a:ext>
                </a:extLst>
              </p:cNvPr>
              <p:cNvGrpSpPr/>
              <p:nvPr/>
            </p:nvGrpSpPr>
            <p:grpSpPr>
              <a:xfrm>
                <a:off x="2606984" y="5386187"/>
                <a:ext cx="72616" cy="60053"/>
                <a:chOff x="2606984" y="5386187"/>
                <a:chExt cx="72616" cy="60053"/>
              </a:xfrm>
            </p:grpSpPr>
            <p:sp>
              <p:nvSpPr>
                <p:cNvPr id="712" name="Freeform: Shape 711">
                  <a:extLst>
                    <a:ext uri="{FF2B5EF4-FFF2-40B4-BE49-F238E27FC236}">
                      <a16:creationId xmlns:a16="http://schemas.microsoft.com/office/drawing/2014/main" id="{0D0245FE-BD84-20FA-F472-FEC44EC1B153}"/>
                    </a:ext>
                  </a:extLst>
                </p:cNvPr>
                <p:cNvSpPr/>
                <p:nvPr/>
              </p:nvSpPr>
              <p:spPr>
                <a:xfrm>
                  <a:off x="2610073" y="5386187"/>
                  <a:ext cx="66950" cy="59613"/>
                </a:xfrm>
                <a:custGeom>
                  <a:avLst/>
                  <a:gdLst>
                    <a:gd name="connsiteX0" fmla="*/ 43978 w 66950"/>
                    <a:gd name="connsiteY0" fmla="*/ 0 h 59613"/>
                    <a:gd name="connsiteX1" fmla="*/ 62121 w 66950"/>
                    <a:gd name="connsiteY1" fmla="*/ 41864 h 59613"/>
                    <a:gd name="connsiteX2" fmla="*/ 59167 w 66950"/>
                    <a:gd name="connsiteY2" fmla="*/ 59069 h 59613"/>
                    <a:gd name="connsiteX3" fmla="*/ 10318 w 66950"/>
                    <a:gd name="connsiteY3" fmla="*/ 57662 h 59613"/>
                    <a:gd name="connsiteX4" fmla="*/ 2302 w 66950"/>
                    <a:gd name="connsiteY4" fmla="*/ 40457 h 59613"/>
                    <a:gd name="connsiteX5" fmla="*/ 11397 w 66950"/>
                    <a:gd name="connsiteY5" fmla="*/ 1360 h 59613"/>
                    <a:gd name="connsiteX6" fmla="*/ 43978 w 66950"/>
                    <a:gd name="connsiteY6" fmla="*/ 0 h 5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0" h="59613">
                      <a:moveTo>
                        <a:pt x="43978" y="0"/>
                      </a:moveTo>
                      <a:cubicBezTo>
                        <a:pt x="43978" y="0"/>
                        <a:pt x="54104" y="32488"/>
                        <a:pt x="62121" y="41864"/>
                      </a:cubicBezTo>
                      <a:cubicBezTo>
                        <a:pt x="68965" y="49927"/>
                        <a:pt x="69012" y="54240"/>
                        <a:pt x="59167" y="59069"/>
                      </a:cubicBezTo>
                      <a:cubicBezTo>
                        <a:pt x="48385" y="60053"/>
                        <a:pt x="32774" y="59772"/>
                        <a:pt x="10318" y="57662"/>
                      </a:cubicBezTo>
                      <a:cubicBezTo>
                        <a:pt x="2021" y="52271"/>
                        <a:pt x="-3277" y="47583"/>
                        <a:pt x="2302" y="40457"/>
                      </a:cubicBezTo>
                      <a:cubicBezTo>
                        <a:pt x="6287" y="33941"/>
                        <a:pt x="11397" y="1360"/>
                        <a:pt x="11397" y="1360"/>
                      </a:cubicBezTo>
                      <a:lnTo>
                        <a:pt x="43978" y="0"/>
                      </a:lnTo>
                      <a:close/>
                    </a:path>
                  </a:pathLst>
                </a:custGeom>
                <a:solidFill>
                  <a:srgbClr val="121720"/>
                </a:solidFill>
                <a:ln w="4687"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18A80E6D-4118-D361-DB94-CD358B1AE2C0}"/>
                    </a:ext>
                  </a:extLst>
                </p:cNvPr>
                <p:cNvSpPr/>
                <p:nvPr/>
              </p:nvSpPr>
              <p:spPr>
                <a:xfrm>
                  <a:off x="2620017" y="5386187"/>
                  <a:ext cx="37878" cy="13047"/>
                </a:xfrm>
                <a:custGeom>
                  <a:avLst/>
                  <a:gdLst>
                    <a:gd name="connsiteX0" fmla="*/ 0 w 37878"/>
                    <a:gd name="connsiteY0" fmla="*/ 10173 h 13047"/>
                    <a:gd name="connsiteX1" fmla="*/ 1500 w 37878"/>
                    <a:gd name="connsiteY1" fmla="*/ 1360 h 13047"/>
                    <a:gd name="connsiteX2" fmla="*/ 34082 w 37878"/>
                    <a:gd name="connsiteY2" fmla="*/ 0 h 13047"/>
                    <a:gd name="connsiteX3" fmla="*/ 37879 w 37878"/>
                    <a:gd name="connsiteY3" fmla="*/ 11204 h 13047"/>
                    <a:gd name="connsiteX4" fmla="*/ 0 w 37878"/>
                    <a:gd name="connsiteY4" fmla="*/ 10173 h 1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78" h="13047">
                      <a:moveTo>
                        <a:pt x="0" y="10173"/>
                      </a:moveTo>
                      <a:cubicBezTo>
                        <a:pt x="938" y="5063"/>
                        <a:pt x="1500" y="1360"/>
                        <a:pt x="1500" y="1360"/>
                      </a:cubicBezTo>
                      <a:lnTo>
                        <a:pt x="34082" y="0"/>
                      </a:lnTo>
                      <a:cubicBezTo>
                        <a:pt x="34082" y="0"/>
                        <a:pt x="35582" y="4782"/>
                        <a:pt x="37879" y="11204"/>
                      </a:cubicBezTo>
                      <a:cubicBezTo>
                        <a:pt x="25784" y="14064"/>
                        <a:pt x="12470" y="13501"/>
                        <a:pt x="0" y="10173"/>
                      </a:cubicBezTo>
                      <a:close/>
                    </a:path>
                  </a:pathLst>
                </a:custGeom>
                <a:solidFill>
                  <a:srgbClr val="100C13"/>
                </a:solidFill>
                <a:ln w="4687"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16A04CAA-3CBC-02FC-C000-7DC7C2B73925}"/>
                    </a:ext>
                  </a:extLst>
                </p:cNvPr>
                <p:cNvSpPr/>
                <p:nvPr/>
              </p:nvSpPr>
              <p:spPr>
                <a:xfrm>
                  <a:off x="2606984" y="5415346"/>
                  <a:ext cx="72616" cy="23955"/>
                </a:xfrm>
                <a:custGeom>
                  <a:avLst/>
                  <a:gdLst>
                    <a:gd name="connsiteX0" fmla="*/ 36332 w 72616"/>
                    <a:gd name="connsiteY0" fmla="*/ 0 h 23955"/>
                    <a:gd name="connsiteX1" fmla="*/ 72617 w 72616"/>
                    <a:gd name="connsiteY1" fmla="*/ 23956 h 23955"/>
                    <a:gd name="connsiteX2" fmla="*/ 0 w 72616"/>
                    <a:gd name="connsiteY2" fmla="*/ 23956 h 23955"/>
                    <a:gd name="connsiteX3" fmla="*/ 36332 w 72616"/>
                    <a:gd name="connsiteY3" fmla="*/ 0 h 23955"/>
                  </a:gdLst>
                  <a:ahLst/>
                  <a:cxnLst>
                    <a:cxn ang="0">
                      <a:pos x="connsiteX0" y="connsiteY0"/>
                    </a:cxn>
                    <a:cxn ang="0">
                      <a:pos x="connsiteX1" y="connsiteY1"/>
                    </a:cxn>
                    <a:cxn ang="0">
                      <a:pos x="connsiteX2" y="connsiteY2"/>
                    </a:cxn>
                    <a:cxn ang="0">
                      <a:pos x="connsiteX3" y="connsiteY3"/>
                    </a:cxn>
                  </a:cxnLst>
                  <a:rect l="l" t="t" r="r" b="b"/>
                  <a:pathLst>
                    <a:path w="72616" h="23955">
                      <a:moveTo>
                        <a:pt x="36332" y="0"/>
                      </a:moveTo>
                      <a:cubicBezTo>
                        <a:pt x="56396" y="0"/>
                        <a:pt x="72617" y="10735"/>
                        <a:pt x="72617" y="23956"/>
                      </a:cubicBezTo>
                      <a:lnTo>
                        <a:pt x="0" y="23956"/>
                      </a:lnTo>
                      <a:cubicBezTo>
                        <a:pt x="0" y="10735"/>
                        <a:pt x="16267" y="0"/>
                        <a:pt x="36332" y="0"/>
                      </a:cubicBezTo>
                      <a:close/>
                    </a:path>
                  </a:pathLst>
                </a:custGeom>
                <a:solidFill>
                  <a:srgbClr val="142732"/>
                </a:solidFill>
                <a:ln w="4687"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D8F37BD3-9A18-7B60-DBE6-5EA1117E5EC1}"/>
                    </a:ext>
                  </a:extLst>
                </p:cNvPr>
                <p:cNvSpPr/>
                <p:nvPr/>
              </p:nvSpPr>
              <p:spPr>
                <a:xfrm>
                  <a:off x="2607031" y="5435971"/>
                  <a:ext cx="72569" cy="10269"/>
                </a:xfrm>
                <a:custGeom>
                  <a:avLst/>
                  <a:gdLst>
                    <a:gd name="connsiteX0" fmla="*/ 37035 w 72569"/>
                    <a:gd name="connsiteY0" fmla="*/ 2 h 10269"/>
                    <a:gd name="connsiteX1" fmla="*/ 72570 w 72569"/>
                    <a:gd name="connsiteY1" fmla="*/ 3331 h 10269"/>
                    <a:gd name="connsiteX2" fmla="*/ 69804 w 72569"/>
                    <a:gd name="connsiteY2" fmla="*/ 10269 h 10269"/>
                    <a:gd name="connsiteX3" fmla="*/ 3422 w 72569"/>
                    <a:gd name="connsiteY3" fmla="*/ 10269 h 10269"/>
                    <a:gd name="connsiteX4" fmla="*/ 0 w 72569"/>
                    <a:gd name="connsiteY4" fmla="*/ 3331 h 10269"/>
                    <a:gd name="connsiteX5" fmla="*/ 37035 w 72569"/>
                    <a:gd name="connsiteY5" fmla="*/ 2 h 1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69" h="10269">
                      <a:moveTo>
                        <a:pt x="37035" y="2"/>
                      </a:moveTo>
                      <a:cubicBezTo>
                        <a:pt x="53209" y="96"/>
                        <a:pt x="70695" y="1831"/>
                        <a:pt x="72570" y="3331"/>
                      </a:cubicBezTo>
                      <a:cubicBezTo>
                        <a:pt x="72336" y="5488"/>
                        <a:pt x="70226" y="9660"/>
                        <a:pt x="69804" y="10269"/>
                      </a:cubicBezTo>
                      <a:lnTo>
                        <a:pt x="3422" y="10269"/>
                      </a:lnTo>
                      <a:cubicBezTo>
                        <a:pt x="1594" y="9051"/>
                        <a:pt x="375" y="5066"/>
                        <a:pt x="0" y="3331"/>
                      </a:cubicBezTo>
                      <a:cubicBezTo>
                        <a:pt x="2203" y="2534"/>
                        <a:pt x="17955" y="-91"/>
                        <a:pt x="37035" y="2"/>
                      </a:cubicBezTo>
                      <a:close/>
                    </a:path>
                  </a:pathLst>
                </a:custGeom>
                <a:solidFill>
                  <a:srgbClr val="395E6B"/>
                </a:solidFill>
                <a:ln w="4687" cap="flat">
                  <a:noFill/>
                  <a:prstDash val="solid"/>
                  <a:miter/>
                </a:ln>
              </p:spPr>
              <p:txBody>
                <a:bodyPr rtlCol="0" anchor="ctr"/>
                <a:lstStyle/>
                <a:p>
                  <a:endParaRPr lang="en-US"/>
                </a:p>
              </p:txBody>
            </p:sp>
          </p:grpSp>
          <p:grpSp>
            <p:nvGrpSpPr>
              <p:cNvPr id="716" name="Graphic 2">
                <a:extLst>
                  <a:ext uri="{FF2B5EF4-FFF2-40B4-BE49-F238E27FC236}">
                    <a16:creationId xmlns:a16="http://schemas.microsoft.com/office/drawing/2014/main" id="{C2AB8E4C-A53F-78BD-EC66-DEF6A4CAA417}"/>
                  </a:ext>
                </a:extLst>
              </p:cNvPr>
              <p:cNvGrpSpPr/>
              <p:nvPr/>
            </p:nvGrpSpPr>
            <p:grpSpPr>
              <a:xfrm>
                <a:off x="2304328" y="4756595"/>
                <a:ext cx="79211" cy="198866"/>
                <a:chOff x="2304328" y="4756595"/>
                <a:chExt cx="79211" cy="198866"/>
              </a:xfrm>
            </p:grpSpPr>
            <p:sp>
              <p:nvSpPr>
                <p:cNvPr id="717" name="Freeform: Shape 716">
                  <a:extLst>
                    <a:ext uri="{FF2B5EF4-FFF2-40B4-BE49-F238E27FC236}">
                      <a16:creationId xmlns:a16="http://schemas.microsoft.com/office/drawing/2014/main" id="{A4D42ACE-BBDB-3E8B-0608-185443523D4A}"/>
                    </a:ext>
                  </a:extLst>
                </p:cNvPr>
                <p:cNvSpPr/>
                <p:nvPr/>
              </p:nvSpPr>
              <p:spPr>
                <a:xfrm>
                  <a:off x="2312675" y="4763010"/>
                  <a:ext cx="66254" cy="173129"/>
                </a:xfrm>
                <a:custGeom>
                  <a:avLst/>
                  <a:gdLst>
                    <a:gd name="connsiteX0" fmla="*/ 63894 w 66254"/>
                    <a:gd name="connsiteY0" fmla="*/ 61744 h 173129"/>
                    <a:gd name="connsiteX1" fmla="*/ 34735 w 66254"/>
                    <a:gd name="connsiteY1" fmla="*/ 7832 h 173129"/>
                    <a:gd name="connsiteX2" fmla="*/ 794 w 66254"/>
                    <a:gd name="connsiteY2" fmla="*/ 173130 h 173129"/>
                    <a:gd name="connsiteX3" fmla="*/ 44486 w 66254"/>
                    <a:gd name="connsiteY3" fmla="*/ 170411 h 173129"/>
                    <a:gd name="connsiteX4" fmla="*/ 63894 w 66254"/>
                    <a:gd name="connsiteY4" fmla="*/ 61744 h 17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4" h="173129">
                      <a:moveTo>
                        <a:pt x="63894" y="61744"/>
                      </a:moveTo>
                      <a:cubicBezTo>
                        <a:pt x="72098" y="31646"/>
                        <a:pt x="58081" y="-19640"/>
                        <a:pt x="34735" y="7832"/>
                      </a:cubicBezTo>
                      <a:cubicBezTo>
                        <a:pt x="-8254" y="58415"/>
                        <a:pt x="794" y="173130"/>
                        <a:pt x="794" y="173130"/>
                      </a:cubicBezTo>
                      <a:lnTo>
                        <a:pt x="44486" y="170411"/>
                      </a:lnTo>
                      <a:cubicBezTo>
                        <a:pt x="44439" y="170411"/>
                        <a:pt x="57378" y="85558"/>
                        <a:pt x="63894" y="61744"/>
                      </a:cubicBezTo>
                      <a:close/>
                    </a:path>
                  </a:pathLst>
                </a:custGeom>
                <a:solidFill>
                  <a:srgbClr val="F69972"/>
                </a:solidFill>
                <a:ln w="4687"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E96A0D56-6A45-E1C7-0453-D048A5E47C5C}"/>
                    </a:ext>
                  </a:extLst>
                </p:cNvPr>
                <p:cNvSpPr/>
                <p:nvPr/>
              </p:nvSpPr>
              <p:spPr>
                <a:xfrm>
                  <a:off x="2313308" y="4911897"/>
                  <a:ext cx="43531" cy="43564"/>
                </a:xfrm>
                <a:custGeom>
                  <a:avLst/>
                  <a:gdLst>
                    <a:gd name="connsiteX0" fmla="*/ 489 w 43531"/>
                    <a:gd name="connsiteY0" fmla="*/ 26306 h 43564"/>
                    <a:gd name="connsiteX1" fmla="*/ 26273 w 43531"/>
                    <a:gd name="connsiteY1" fmla="*/ 43089 h 43564"/>
                    <a:gd name="connsiteX2" fmla="*/ 43056 w 43531"/>
                    <a:gd name="connsiteY2" fmla="*/ 17258 h 43564"/>
                    <a:gd name="connsiteX3" fmla="*/ 17272 w 43531"/>
                    <a:gd name="connsiteY3" fmla="*/ 475 h 43564"/>
                    <a:gd name="connsiteX4" fmla="*/ 489 w 43531"/>
                    <a:gd name="connsiteY4" fmla="*/ 26306 h 4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1" h="43564">
                      <a:moveTo>
                        <a:pt x="489" y="26306"/>
                      </a:moveTo>
                      <a:cubicBezTo>
                        <a:pt x="2974" y="38073"/>
                        <a:pt x="14506" y="45574"/>
                        <a:pt x="26273" y="43089"/>
                      </a:cubicBezTo>
                      <a:cubicBezTo>
                        <a:pt x="38040" y="40605"/>
                        <a:pt x="45541" y="29025"/>
                        <a:pt x="43056" y="17258"/>
                      </a:cubicBezTo>
                      <a:cubicBezTo>
                        <a:pt x="40572" y="5491"/>
                        <a:pt x="28992" y="-2009"/>
                        <a:pt x="17272" y="475"/>
                      </a:cubicBezTo>
                      <a:cubicBezTo>
                        <a:pt x="5505" y="2960"/>
                        <a:pt x="-2042" y="14539"/>
                        <a:pt x="489" y="26306"/>
                      </a:cubicBezTo>
                      <a:close/>
                    </a:path>
                  </a:pathLst>
                </a:custGeom>
                <a:solidFill>
                  <a:srgbClr val="F9B181"/>
                </a:solidFill>
                <a:ln w="4687"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C5785833-D26D-33B3-8BFF-DA0125C4BEE3}"/>
                    </a:ext>
                  </a:extLst>
                </p:cNvPr>
                <p:cNvSpPr/>
                <p:nvPr/>
              </p:nvSpPr>
              <p:spPr>
                <a:xfrm>
                  <a:off x="2310483" y="4756595"/>
                  <a:ext cx="73055" cy="157464"/>
                </a:xfrm>
                <a:custGeom>
                  <a:avLst/>
                  <a:gdLst>
                    <a:gd name="connsiteX0" fmla="*/ 71102 w 73055"/>
                    <a:gd name="connsiteY0" fmla="*/ 69565 h 157464"/>
                    <a:gd name="connsiteX1" fmla="*/ 34911 w 73055"/>
                    <a:gd name="connsiteY1" fmla="*/ 6277 h 157464"/>
                    <a:gd name="connsiteX2" fmla="*/ 173 w 73055"/>
                    <a:gd name="connsiteY2" fmla="*/ 153574 h 157464"/>
                    <a:gd name="connsiteX3" fmla="*/ 51975 w 73055"/>
                    <a:gd name="connsiteY3" fmla="*/ 157465 h 157464"/>
                    <a:gd name="connsiteX4" fmla="*/ 71102 w 73055"/>
                    <a:gd name="connsiteY4" fmla="*/ 69565 h 1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5" h="157464">
                      <a:moveTo>
                        <a:pt x="71102" y="69565"/>
                      </a:moveTo>
                      <a:cubicBezTo>
                        <a:pt x="79353" y="39468"/>
                        <a:pt x="60367" y="-19272"/>
                        <a:pt x="34911" y="6277"/>
                      </a:cubicBezTo>
                      <a:cubicBezTo>
                        <a:pt x="-4515" y="45797"/>
                        <a:pt x="173" y="153574"/>
                        <a:pt x="173" y="153574"/>
                      </a:cubicBezTo>
                      <a:lnTo>
                        <a:pt x="51975" y="157465"/>
                      </a:lnTo>
                      <a:cubicBezTo>
                        <a:pt x="51975" y="157418"/>
                        <a:pt x="64633" y="93380"/>
                        <a:pt x="71102" y="69565"/>
                      </a:cubicBezTo>
                      <a:close/>
                    </a:path>
                  </a:pathLst>
                </a:custGeom>
                <a:solidFill>
                  <a:srgbClr val="0D4469"/>
                </a:solidFill>
                <a:ln w="4687"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93A10EB0-D8C2-5290-A303-EC41D1D6B1A2}"/>
                    </a:ext>
                  </a:extLst>
                </p:cNvPr>
                <p:cNvSpPr/>
                <p:nvPr/>
              </p:nvSpPr>
              <p:spPr>
                <a:xfrm>
                  <a:off x="2304328" y="4891091"/>
                  <a:ext cx="63945" cy="27039"/>
                </a:xfrm>
                <a:custGeom>
                  <a:avLst/>
                  <a:gdLst>
                    <a:gd name="connsiteX0" fmla="*/ 5062 w 63945"/>
                    <a:gd name="connsiteY0" fmla="*/ 23813 h 27039"/>
                    <a:gd name="connsiteX1" fmla="*/ 3562 w 63945"/>
                    <a:gd name="connsiteY1" fmla="*/ 16687 h 27039"/>
                    <a:gd name="connsiteX2" fmla="*/ 1125 w 63945"/>
                    <a:gd name="connsiteY2" fmla="*/ 4545 h 27039"/>
                    <a:gd name="connsiteX3" fmla="*/ 34925 w 63945"/>
                    <a:gd name="connsiteY3" fmla="*/ 373 h 27039"/>
                    <a:gd name="connsiteX4" fmla="*/ 63943 w 63945"/>
                    <a:gd name="connsiteY4" fmla="*/ 8858 h 27039"/>
                    <a:gd name="connsiteX5" fmla="*/ 61225 w 63945"/>
                    <a:gd name="connsiteY5" fmla="*/ 19265 h 27039"/>
                    <a:gd name="connsiteX6" fmla="*/ 58318 w 63945"/>
                    <a:gd name="connsiteY6" fmla="*/ 26813 h 27039"/>
                    <a:gd name="connsiteX7" fmla="*/ 5062 w 63945"/>
                    <a:gd name="connsiteY7" fmla="*/ 23813 h 2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45" h="27039">
                      <a:moveTo>
                        <a:pt x="5062" y="23813"/>
                      </a:moveTo>
                      <a:cubicBezTo>
                        <a:pt x="2343" y="22922"/>
                        <a:pt x="2859" y="17765"/>
                        <a:pt x="3562" y="16687"/>
                      </a:cubicBezTo>
                      <a:cubicBezTo>
                        <a:pt x="4266" y="15609"/>
                        <a:pt x="-2626" y="7123"/>
                        <a:pt x="1125" y="4545"/>
                      </a:cubicBezTo>
                      <a:cubicBezTo>
                        <a:pt x="4922" y="2013"/>
                        <a:pt x="22220" y="-1081"/>
                        <a:pt x="34925" y="373"/>
                      </a:cubicBezTo>
                      <a:cubicBezTo>
                        <a:pt x="47629" y="1826"/>
                        <a:pt x="64178" y="6748"/>
                        <a:pt x="63943" y="8858"/>
                      </a:cubicBezTo>
                      <a:cubicBezTo>
                        <a:pt x="63709" y="10968"/>
                        <a:pt x="61084" y="18187"/>
                        <a:pt x="61225" y="19265"/>
                      </a:cubicBezTo>
                      <a:cubicBezTo>
                        <a:pt x="61365" y="20297"/>
                        <a:pt x="62209" y="26157"/>
                        <a:pt x="58318" y="26813"/>
                      </a:cubicBezTo>
                      <a:cubicBezTo>
                        <a:pt x="54474" y="27469"/>
                        <a:pt x="14157" y="26766"/>
                        <a:pt x="5062" y="23813"/>
                      </a:cubicBezTo>
                      <a:close/>
                    </a:path>
                  </a:pathLst>
                </a:custGeom>
                <a:solidFill>
                  <a:srgbClr val="115F93"/>
                </a:solidFill>
                <a:ln w="4687" cap="flat">
                  <a:noFill/>
                  <a:prstDash val="solid"/>
                  <a:miter/>
                </a:ln>
              </p:spPr>
              <p:txBody>
                <a:bodyPr rtlCol="0" anchor="ctr"/>
                <a:lstStyle/>
                <a:p>
                  <a:endParaRPr lang="en-US"/>
                </a:p>
              </p:txBody>
            </p:sp>
          </p:grpSp>
          <p:sp>
            <p:nvSpPr>
              <p:cNvPr id="721" name="Freeform: Shape 720">
                <a:extLst>
                  <a:ext uri="{FF2B5EF4-FFF2-40B4-BE49-F238E27FC236}">
                    <a16:creationId xmlns:a16="http://schemas.microsoft.com/office/drawing/2014/main" id="{16510DA1-FE05-D38F-4175-EAF33F545D66}"/>
                  </a:ext>
                </a:extLst>
              </p:cNvPr>
              <p:cNvSpPr/>
              <p:nvPr/>
            </p:nvSpPr>
            <p:spPr>
              <a:xfrm>
                <a:off x="2367053" y="4709898"/>
                <a:ext cx="52317" cy="37175"/>
              </a:xfrm>
              <a:custGeom>
                <a:avLst/>
                <a:gdLst>
                  <a:gd name="connsiteX0" fmla="*/ 47161 w 52317"/>
                  <a:gd name="connsiteY0" fmla="*/ 0 h 37175"/>
                  <a:gd name="connsiteX1" fmla="*/ 0 w 52317"/>
                  <a:gd name="connsiteY1" fmla="*/ 23627 h 37175"/>
                  <a:gd name="connsiteX2" fmla="*/ 3282 w 52317"/>
                  <a:gd name="connsiteY2" fmla="*/ 37176 h 37175"/>
                  <a:gd name="connsiteX3" fmla="*/ 52318 w 52317"/>
                  <a:gd name="connsiteY3" fmla="*/ 15658 h 37175"/>
                  <a:gd name="connsiteX4" fmla="*/ 47161 w 52317"/>
                  <a:gd name="connsiteY4" fmla="*/ 0 h 3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17" h="37175">
                    <a:moveTo>
                      <a:pt x="47161" y="0"/>
                    </a:moveTo>
                    <a:cubicBezTo>
                      <a:pt x="47161" y="0"/>
                      <a:pt x="18846" y="6657"/>
                      <a:pt x="0" y="23627"/>
                    </a:cubicBezTo>
                    <a:cubicBezTo>
                      <a:pt x="47" y="29581"/>
                      <a:pt x="3282" y="37176"/>
                      <a:pt x="3282" y="37176"/>
                    </a:cubicBezTo>
                    <a:lnTo>
                      <a:pt x="52318" y="15658"/>
                    </a:lnTo>
                    <a:lnTo>
                      <a:pt x="47161" y="0"/>
                    </a:lnTo>
                    <a:close/>
                  </a:path>
                </a:pathLst>
              </a:custGeom>
              <a:solidFill>
                <a:srgbClr val="135689"/>
              </a:solidFill>
              <a:ln w="4687"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D3398D50-DAAB-F998-713C-7FC5FC8DBDC8}"/>
                  </a:ext>
                </a:extLst>
              </p:cNvPr>
              <p:cNvSpPr/>
              <p:nvPr/>
            </p:nvSpPr>
            <p:spPr>
              <a:xfrm>
                <a:off x="2339754" y="4717464"/>
                <a:ext cx="221522" cy="289733"/>
              </a:xfrm>
              <a:custGeom>
                <a:avLst/>
                <a:gdLst>
                  <a:gd name="connsiteX0" fmla="*/ 2078 w 221522"/>
                  <a:gd name="connsiteY0" fmla="*/ 50330 h 289733"/>
                  <a:gd name="connsiteX1" fmla="*/ 63959 w 221522"/>
                  <a:gd name="connsiteY1" fmla="*/ 5654 h 289733"/>
                  <a:gd name="connsiteX2" fmla="*/ 187394 w 221522"/>
                  <a:gd name="connsiteY2" fmla="*/ 105180 h 289733"/>
                  <a:gd name="connsiteX3" fmla="*/ 221522 w 221522"/>
                  <a:gd name="connsiteY3" fmla="*/ 249007 h 289733"/>
                  <a:gd name="connsiteX4" fmla="*/ 167892 w 221522"/>
                  <a:gd name="connsiteY4" fmla="*/ 284964 h 289733"/>
                  <a:gd name="connsiteX5" fmla="*/ 97244 w 221522"/>
                  <a:gd name="connsiteY5" fmla="*/ 287730 h 289733"/>
                  <a:gd name="connsiteX6" fmla="*/ 91946 w 221522"/>
                  <a:gd name="connsiteY6" fmla="*/ 258383 h 289733"/>
                  <a:gd name="connsiteX7" fmla="*/ 33019 w 221522"/>
                  <a:gd name="connsiteY7" fmla="*/ 138043 h 289733"/>
                  <a:gd name="connsiteX8" fmla="*/ 2078 w 221522"/>
                  <a:gd name="connsiteY8" fmla="*/ 50330 h 28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22" h="289733">
                    <a:moveTo>
                      <a:pt x="2078" y="50330"/>
                    </a:moveTo>
                    <a:cubicBezTo>
                      <a:pt x="9110" y="34672"/>
                      <a:pt x="36019" y="19390"/>
                      <a:pt x="63959" y="5654"/>
                    </a:cubicBezTo>
                    <a:cubicBezTo>
                      <a:pt x="136389" y="-21490"/>
                      <a:pt x="169814" y="55253"/>
                      <a:pt x="187394" y="105180"/>
                    </a:cubicBezTo>
                    <a:cubicBezTo>
                      <a:pt x="208115" y="164014"/>
                      <a:pt x="221522" y="249007"/>
                      <a:pt x="221522" y="249007"/>
                    </a:cubicBezTo>
                    <a:cubicBezTo>
                      <a:pt x="221522" y="249007"/>
                      <a:pt x="221194" y="269400"/>
                      <a:pt x="167892" y="284964"/>
                    </a:cubicBezTo>
                    <a:cubicBezTo>
                      <a:pt x="137795" y="293730"/>
                      <a:pt x="97244" y="287730"/>
                      <a:pt x="97244" y="287730"/>
                    </a:cubicBezTo>
                    <a:cubicBezTo>
                      <a:pt x="93775" y="282807"/>
                      <a:pt x="94900" y="267009"/>
                      <a:pt x="91946" y="258383"/>
                    </a:cubicBezTo>
                    <a:cubicBezTo>
                      <a:pt x="62928" y="173999"/>
                      <a:pt x="46332" y="157498"/>
                      <a:pt x="33019" y="138043"/>
                    </a:cubicBezTo>
                    <a:cubicBezTo>
                      <a:pt x="2265" y="93179"/>
                      <a:pt x="-3970" y="63738"/>
                      <a:pt x="2078" y="50330"/>
                    </a:cubicBezTo>
                    <a:close/>
                  </a:path>
                </a:pathLst>
              </a:custGeom>
              <a:gradFill>
                <a:gsLst>
                  <a:gs pos="0">
                    <a:srgbClr val="0E456B"/>
                  </a:gs>
                  <a:gs pos="10310">
                    <a:srgbClr val="0F4870"/>
                  </a:gs>
                  <a:gs pos="62760">
                    <a:srgbClr val="125282"/>
                  </a:gs>
                  <a:gs pos="99570">
                    <a:srgbClr val="135689"/>
                  </a:gs>
                </a:gsLst>
                <a:lin ang="14566124" scaled="1"/>
              </a:gradFill>
              <a:ln w="4687" cap="flat">
                <a:noFill/>
                <a:prstDash val="solid"/>
                <a:miter/>
              </a:ln>
            </p:spPr>
            <p:txBody>
              <a:bodyPr rtlCol="0" anchor="ctr"/>
              <a:lstStyle/>
              <a:p>
                <a:endParaRPr lang="en-US"/>
              </a:p>
            </p:txBody>
          </p:sp>
          <p:grpSp>
            <p:nvGrpSpPr>
              <p:cNvPr id="723" name="Graphic 2">
                <a:extLst>
                  <a:ext uri="{FF2B5EF4-FFF2-40B4-BE49-F238E27FC236}">
                    <a16:creationId xmlns:a16="http://schemas.microsoft.com/office/drawing/2014/main" id="{86D7CB2B-DFB7-2C88-374C-EF8519BCAF71}"/>
                  </a:ext>
                </a:extLst>
              </p:cNvPr>
              <p:cNvGrpSpPr/>
              <p:nvPr/>
            </p:nvGrpSpPr>
            <p:grpSpPr>
              <a:xfrm>
                <a:off x="2357958" y="4709898"/>
                <a:ext cx="150859" cy="287326"/>
                <a:chOff x="2357958" y="4709898"/>
                <a:chExt cx="150859" cy="287326"/>
              </a:xfrm>
            </p:grpSpPr>
            <p:sp>
              <p:nvSpPr>
                <p:cNvPr id="724" name="Freeform: Shape 723">
                  <a:extLst>
                    <a:ext uri="{FF2B5EF4-FFF2-40B4-BE49-F238E27FC236}">
                      <a16:creationId xmlns:a16="http://schemas.microsoft.com/office/drawing/2014/main" id="{DA4F1175-40BE-3A73-0669-0FC5CD69D841}"/>
                    </a:ext>
                  </a:extLst>
                </p:cNvPr>
                <p:cNvSpPr/>
                <p:nvPr/>
              </p:nvSpPr>
              <p:spPr>
                <a:xfrm>
                  <a:off x="2415995" y="4814440"/>
                  <a:ext cx="92822" cy="182784"/>
                </a:xfrm>
                <a:custGeom>
                  <a:avLst/>
                  <a:gdLst>
                    <a:gd name="connsiteX0" fmla="*/ 88790 w 92822"/>
                    <a:gd name="connsiteY0" fmla="*/ 182784 h 182784"/>
                    <a:gd name="connsiteX1" fmla="*/ 0 w 92822"/>
                    <a:gd name="connsiteY1" fmla="*/ 1781 h 182784"/>
                    <a:gd name="connsiteX2" fmla="*/ 4360 w 92822"/>
                    <a:gd name="connsiteY2" fmla="*/ 0 h 182784"/>
                    <a:gd name="connsiteX3" fmla="*/ 92822 w 92822"/>
                    <a:gd name="connsiteY3" fmla="*/ 180300 h 182784"/>
                    <a:gd name="connsiteX4" fmla="*/ 88790 w 92822"/>
                    <a:gd name="connsiteY4" fmla="*/ 182784 h 182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2" h="182784">
                      <a:moveTo>
                        <a:pt x="88790" y="182784"/>
                      </a:moveTo>
                      <a:cubicBezTo>
                        <a:pt x="43645" y="109230"/>
                        <a:pt x="422" y="2860"/>
                        <a:pt x="0" y="1781"/>
                      </a:cubicBezTo>
                      <a:lnTo>
                        <a:pt x="4360" y="0"/>
                      </a:lnTo>
                      <a:cubicBezTo>
                        <a:pt x="4782" y="1078"/>
                        <a:pt x="47864" y="107073"/>
                        <a:pt x="92822" y="180300"/>
                      </a:cubicBezTo>
                      <a:lnTo>
                        <a:pt x="88790" y="182784"/>
                      </a:lnTo>
                      <a:close/>
                    </a:path>
                  </a:pathLst>
                </a:custGeom>
                <a:solidFill>
                  <a:srgbClr val="0F3252"/>
                </a:solidFill>
                <a:ln w="4687"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F5F680B5-7B82-4481-3636-868FE6A5D3E1}"/>
                    </a:ext>
                  </a:extLst>
                </p:cNvPr>
                <p:cNvSpPr/>
                <p:nvPr/>
              </p:nvSpPr>
              <p:spPr>
                <a:xfrm>
                  <a:off x="2366959" y="4716367"/>
                  <a:ext cx="54427" cy="109136"/>
                </a:xfrm>
                <a:custGeom>
                  <a:avLst/>
                  <a:gdLst>
                    <a:gd name="connsiteX0" fmla="*/ 54428 w 54427"/>
                    <a:gd name="connsiteY0" fmla="*/ 109136 h 109136"/>
                    <a:gd name="connsiteX1" fmla="*/ 0 w 54427"/>
                    <a:gd name="connsiteY1" fmla="*/ 25503 h 109136"/>
                    <a:gd name="connsiteX2" fmla="*/ 34316 w 54427"/>
                    <a:gd name="connsiteY2" fmla="*/ 6188 h 109136"/>
                    <a:gd name="connsiteX3" fmla="*/ 53021 w 54427"/>
                    <a:gd name="connsiteY3" fmla="*/ 0 h 109136"/>
                    <a:gd name="connsiteX4" fmla="*/ 54428 w 54427"/>
                    <a:gd name="connsiteY4" fmla="*/ 109136 h 10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7" h="109136">
                      <a:moveTo>
                        <a:pt x="54428" y="109136"/>
                      </a:moveTo>
                      <a:cubicBezTo>
                        <a:pt x="24518" y="77961"/>
                        <a:pt x="6563" y="40692"/>
                        <a:pt x="0" y="25503"/>
                      </a:cubicBezTo>
                      <a:cubicBezTo>
                        <a:pt x="9610" y="18799"/>
                        <a:pt x="21799" y="12283"/>
                        <a:pt x="34316" y="6188"/>
                      </a:cubicBezTo>
                      <a:cubicBezTo>
                        <a:pt x="41301" y="3563"/>
                        <a:pt x="47489" y="1547"/>
                        <a:pt x="53021" y="0"/>
                      </a:cubicBezTo>
                      <a:cubicBezTo>
                        <a:pt x="49974" y="17768"/>
                        <a:pt x="33754" y="49036"/>
                        <a:pt x="54428" y="109136"/>
                      </a:cubicBezTo>
                      <a:close/>
                    </a:path>
                  </a:pathLst>
                </a:custGeom>
                <a:solidFill>
                  <a:srgbClr val="F9B181"/>
                </a:solidFill>
                <a:ln w="4687"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EAB54EB7-AD13-0878-FD22-ABB3C7C21C27}"/>
                    </a:ext>
                  </a:extLst>
                </p:cNvPr>
                <p:cNvSpPr/>
                <p:nvPr/>
              </p:nvSpPr>
              <p:spPr>
                <a:xfrm>
                  <a:off x="2374460" y="4739057"/>
                  <a:ext cx="46973" cy="86446"/>
                </a:xfrm>
                <a:custGeom>
                  <a:avLst/>
                  <a:gdLst>
                    <a:gd name="connsiteX0" fmla="*/ 39989 w 46973"/>
                    <a:gd name="connsiteY0" fmla="*/ 0 h 86446"/>
                    <a:gd name="connsiteX1" fmla="*/ 46974 w 46973"/>
                    <a:gd name="connsiteY1" fmla="*/ 86446 h 86446"/>
                    <a:gd name="connsiteX2" fmla="*/ 0 w 46973"/>
                    <a:gd name="connsiteY2" fmla="*/ 18705 h 86446"/>
                    <a:gd name="connsiteX3" fmla="*/ 39989 w 46973"/>
                    <a:gd name="connsiteY3" fmla="*/ 0 h 86446"/>
                  </a:gdLst>
                  <a:ahLst/>
                  <a:cxnLst>
                    <a:cxn ang="0">
                      <a:pos x="connsiteX0" y="connsiteY0"/>
                    </a:cxn>
                    <a:cxn ang="0">
                      <a:pos x="connsiteX1" y="connsiteY1"/>
                    </a:cxn>
                    <a:cxn ang="0">
                      <a:pos x="connsiteX2" y="connsiteY2"/>
                    </a:cxn>
                    <a:cxn ang="0">
                      <a:pos x="connsiteX3" y="connsiteY3"/>
                    </a:cxn>
                  </a:cxnLst>
                  <a:rect l="l" t="t" r="r" b="b"/>
                  <a:pathLst>
                    <a:path w="46973" h="86446">
                      <a:moveTo>
                        <a:pt x="39989" y="0"/>
                      </a:moveTo>
                      <a:cubicBezTo>
                        <a:pt x="35769" y="18986"/>
                        <a:pt x="33097" y="46270"/>
                        <a:pt x="46974" y="86446"/>
                      </a:cubicBezTo>
                      <a:cubicBezTo>
                        <a:pt x="24846" y="63382"/>
                        <a:pt x="9282" y="36988"/>
                        <a:pt x="0" y="18705"/>
                      </a:cubicBezTo>
                      <a:cubicBezTo>
                        <a:pt x="14205" y="20486"/>
                        <a:pt x="29722" y="11861"/>
                        <a:pt x="39989" y="0"/>
                      </a:cubicBezTo>
                      <a:close/>
                    </a:path>
                  </a:pathLst>
                </a:custGeom>
                <a:solidFill>
                  <a:srgbClr val="D0D4CF"/>
                </a:solidFill>
                <a:ln w="4687"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08EEA461-B13F-522B-3E1F-BF447808359E}"/>
                    </a:ext>
                  </a:extLst>
                </p:cNvPr>
                <p:cNvSpPr/>
                <p:nvPr/>
              </p:nvSpPr>
              <p:spPr>
                <a:xfrm>
                  <a:off x="2411226" y="4718336"/>
                  <a:ext cx="10441" cy="107167"/>
                </a:xfrm>
                <a:custGeom>
                  <a:avLst/>
                  <a:gdLst>
                    <a:gd name="connsiteX0" fmla="*/ 5941 w 10441"/>
                    <a:gd name="connsiteY0" fmla="*/ 0 h 107167"/>
                    <a:gd name="connsiteX1" fmla="*/ 10160 w 10441"/>
                    <a:gd name="connsiteY1" fmla="*/ 107167 h 107167"/>
                    <a:gd name="connsiteX2" fmla="*/ 10441 w 10441"/>
                    <a:gd name="connsiteY2" fmla="*/ 6047 h 107167"/>
                    <a:gd name="connsiteX3" fmla="*/ 5941 w 10441"/>
                    <a:gd name="connsiteY3" fmla="*/ 0 h 107167"/>
                  </a:gdLst>
                  <a:ahLst/>
                  <a:cxnLst>
                    <a:cxn ang="0">
                      <a:pos x="connsiteX0" y="connsiteY0"/>
                    </a:cxn>
                    <a:cxn ang="0">
                      <a:pos x="connsiteX1" y="connsiteY1"/>
                    </a:cxn>
                    <a:cxn ang="0">
                      <a:pos x="connsiteX2" y="connsiteY2"/>
                    </a:cxn>
                    <a:cxn ang="0">
                      <a:pos x="connsiteX3" y="connsiteY3"/>
                    </a:cxn>
                  </a:cxnLst>
                  <a:rect l="l" t="t" r="r" b="b"/>
                  <a:pathLst>
                    <a:path w="10441" h="107167">
                      <a:moveTo>
                        <a:pt x="5941" y="0"/>
                      </a:moveTo>
                      <a:cubicBezTo>
                        <a:pt x="5941" y="0"/>
                        <a:pt x="-9904" y="64319"/>
                        <a:pt x="10160" y="107167"/>
                      </a:cubicBezTo>
                      <a:cubicBezTo>
                        <a:pt x="7488" y="88040"/>
                        <a:pt x="2331" y="20346"/>
                        <a:pt x="10441" y="6047"/>
                      </a:cubicBezTo>
                      <a:cubicBezTo>
                        <a:pt x="5847" y="4125"/>
                        <a:pt x="5941" y="0"/>
                        <a:pt x="5941" y="0"/>
                      </a:cubicBezTo>
                      <a:close/>
                    </a:path>
                  </a:pathLst>
                </a:custGeom>
                <a:solidFill>
                  <a:srgbClr val="0F4775"/>
                </a:solidFill>
                <a:ln w="4687"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37FA11E0-2B38-F849-5302-CC3588444F35}"/>
                    </a:ext>
                  </a:extLst>
                </p:cNvPr>
                <p:cNvSpPr/>
                <p:nvPr/>
              </p:nvSpPr>
              <p:spPr>
                <a:xfrm>
                  <a:off x="2365975" y="4743323"/>
                  <a:ext cx="55412" cy="82180"/>
                </a:xfrm>
                <a:custGeom>
                  <a:avLst/>
                  <a:gdLst>
                    <a:gd name="connsiteX0" fmla="*/ 1641 w 55412"/>
                    <a:gd name="connsiteY0" fmla="*/ 0 h 82180"/>
                    <a:gd name="connsiteX1" fmla="*/ 55412 w 55412"/>
                    <a:gd name="connsiteY1" fmla="*/ 82181 h 82180"/>
                    <a:gd name="connsiteX2" fmla="*/ 0 w 55412"/>
                    <a:gd name="connsiteY2" fmla="*/ 5016 h 82180"/>
                    <a:gd name="connsiteX3" fmla="*/ 1641 w 55412"/>
                    <a:gd name="connsiteY3" fmla="*/ 0 h 82180"/>
                  </a:gdLst>
                  <a:ahLst/>
                  <a:cxnLst>
                    <a:cxn ang="0">
                      <a:pos x="connsiteX0" y="connsiteY0"/>
                    </a:cxn>
                    <a:cxn ang="0">
                      <a:pos x="connsiteX1" y="connsiteY1"/>
                    </a:cxn>
                    <a:cxn ang="0">
                      <a:pos x="connsiteX2" y="connsiteY2"/>
                    </a:cxn>
                    <a:cxn ang="0">
                      <a:pos x="connsiteX3" y="connsiteY3"/>
                    </a:cxn>
                  </a:cxnLst>
                  <a:rect l="l" t="t" r="r" b="b"/>
                  <a:pathLst>
                    <a:path w="55412" h="82180">
                      <a:moveTo>
                        <a:pt x="1641" y="0"/>
                      </a:moveTo>
                      <a:cubicBezTo>
                        <a:pt x="1641" y="0"/>
                        <a:pt x="37410" y="56490"/>
                        <a:pt x="55412" y="82181"/>
                      </a:cubicBezTo>
                      <a:cubicBezTo>
                        <a:pt x="38723" y="72242"/>
                        <a:pt x="11345" y="27800"/>
                        <a:pt x="0" y="5016"/>
                      </a:cubicBezTo>
                      <a:cubicBezTo>
                        <a:pt x="0" y="4641"/>
                        <a:pt x="1641" y="0"/>
                        <a:pt x="1641" y="0"/>
                      </a:cubicBezTo>
                      <a:close/>
                    </a:path>
                  </a:pathLst>
                </a:custGeom>
                <a:solidFill>
                  <a:srgbClr val="0F4775"/>
                </a:solidFill>
                <a:ln w="4687"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573DF6A2-6A79-ACC6-3A30-0D3199579B15}"/>
                    </a:ext>
                  </a:extLst>
                </p:cNvPr>
                <p:cNvSpPr/>
                <p:nvPr/>
              </p:nvSpPr>
              <p:spPr>
                <a:xfrm>
                  <a:off x="2425932" y="4876599"/>
                  <a:ext cx="8816" cy="9639"/>
                </a:xfrm>
                <a:custGeom>
                  <a:avLst/>
                  <a:gdLst>
                    <a:gd name="connsiteX0" fmla="*/ 658 w 8816"/>
                    <a:gd name="connsiteY0" fmla="*/ 6848 h 9639"/>
                    <a:gd name="connsiteX1" fmla="*/ 6752 w 8816"/>
                    <a:gd name="connsiteY1" fmla="*/ 9192 h 9639"/>
                    <a:gd name="connsiteX2" fmla="*/ 8159 w 8816"/>
                    <a:gd name="connsiteY2" fmla="*/ 2817 h 9639"/>
                    <a:gd name="connsiteX3" fmla="*/ 2064 w 8816"/>
                    <a:gd name="connsiteY3" fmla="*/ 426 h 9639"/>
                    <a:gd name="connsiteX4" fmla="*/ 658 w 8816"/>
                    <a:gd name="connsiteY4" fmla="*/ 6848 h 9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6" h="9639">
                      <a:moveTo>
                        <a:pt x="658" y="6848"/>
                      </a:moveTo>
                      <a:cubicBezTo>
                        <a:pt x="1971" y="9239"/>
                        <a:pt x="4690" y="10317"/>
                        <a:pt x="6752" y="9192"/>
                      </a:cubicBezTo>
                      <a:cubicBezTo>
                        <a:pt x="8815" y="8067"/>
                        <a:pt x="9424" y="5208"/>
                        <a:pt x="8159" y="2817"/>
                      </a:cubicBezTo>
                      <a:cubicBezTo>
                        <a:pt x="6893" y="379"/>
                        <a:pt x="4127" y="-652"/>
                        <a:pt x="2064" y="426"/>
                      </a:cubicBezTo>
                      <a:cubicBezTo>
                        <a:pt x="2" y="1551"/>
                        <a:pt x="-608" y="4411"/>
                        <a:pt x="658" y="6848"/>
                      </a:cubicBezTo>
                      <a:close/>
                    </a:path>
                  </a:pathLst>
                </a:custGeom>
                <a:solidFill>
                  <a:srgbClr val="1467A8"/>
                </a:solidFill>
                <a:ln w="4687"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E2202D93-EAE2-1E9A-AAA9-83AD7C5DDD48}"/>
                    </a:ext>
                  </a:extLst>
                </p:cNvPr>
                <p:cNvSpPr/>
                <p:nvPr/>
              </p:nvSpPr>
              <p:spPr>
                <a:xfrm>
                  <a:off x="2437491" y="4903151"/>
                  <a:ext cx="8858" cy="9628"/>
                </a:xfrm>
                <a:custGeom>
                  <a:avLst/>
                  <a:gdLst>
                    <a:gd name="connsiteX0" fmla="*/ 679 w 8858"/>
                    <a:gd name="connsiteY0" fmla="*/ 6830 h 9628"/>
                    <a:gd name="connsiteX1" fmla="*/ 6773 w 8858"/>
                    <a:gd name="connsiteY1" fmla="*/ 9174 h 9628"/>
                    <a:gd name="connsiteX2" fmla="*/ 8180 w 8858"/>
                    <a:gd name="connsiteY2" fmla="*/ 2799 h 9628"/>
                    <a:gd name="connsiteX3" fmla="*/ 2085 w 8858"/>
                    <a:gd name="connsiteY3" fmla="*/ 455 h 9628"/>
                    <a:gd name="connsiteX4" fmla="*/ 679 w 8858"/>
                    <a:gd name="connsiteY4" fmla="*/ 6830 h 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 h="9628">
                      <a:moveTo>
                        <a:pt x="679" y="6830"/>
                      </a:moveTo>
                      <a:cubicBezTo>
                        <a:pt x="1991" y="9268"/>
                        <a:pt x="4711" y="10299"/>
                        <a:pt x="6773" y="9174"/>
                      </a:cubicBezTo>
                      <a:cubicBezTo>
                        <a:pt x="8836" y="8049"/>
                        <a:pt x="9492" y="5189"/>
                        <a:pt x="8180" y="2799"/>
                      </a:cubicBezTo>
                      <a:cubicBezTo>
                        <a:pt x="6867" y="361"/>
                        <a:pt x="4148" y="-671"/>
                        <a:pt x="2085" y="455"/>
                      </a:cubicBezTo>
                      <a:cubicBezTo>
                        <a:pt x="23" y="1533"/>
                        <a:pt x="-634" y="4393"/>
                        <a:pt x="679" y="6830"/>
                      </a:cubicBezTo>
                      <a:close/>
                    </a:path>
                  </a:pathLst>
                </a:custGeom>
                <a:solidFill>
                  <a:srgbClr val="1467A8"/>
                </a:solidFill>
                <a:ln w="4687"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00E2292C-80B7-ECBA-240D-27C9BF47FA6B}"/>
                    </a:ext>
                  </a:extLst>
                </p:cNvPr>
                <p:cNvSpPr/>
                <p:nvPr/>
              </p:nvSpPr>
              <p:spPr>
                <a:xfrm>
                  <a:off x="2450336" y="4928989"/>
                  <a:ext cx="8858" cy="9621"/>
                </a:xfrm>
                <a:custGeom>
                  <a:avLst/>
                  <a:gdLst>
                    <a:gd name="connsiteX0" fmla="*/ 679 w 8858"/>
                    <a:gd name="connsiteY0" fmla="*/ 6823 h 9621"/>
                    <a:gd name="connsiteX1" fmla="*/ 6773 w 8858"/>
                    <a:gd name="connsiteY1" fmla="*/ 9167 h 9621"/>
                    <a:gd name="connsiteX2" fmla="*/ 8180 w 8858"/>
                    <a:gd name="connsiteY2" fmla="*/ 2791 h 9621"/>
                    <a:gd name="connsiteX3" fmla="*/ 2085 w 8858"/>
                    <a:gd name="connsiteY3" fmla="*/ 447 h 9621"/>
                    <a:gd name="connsiteX4" fmla="*/ 679 w 8858"/>
                    <a:gd name="connsiteY4" fmla="*/ 6823 h 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 h="9621">
                      <a:moveTo>
                        <a:pt x="679" y="6823"/>
                      </a:moveTo>
                      <a:cubicBezTo>
                        <a:pt x="1945" y="9260"/>
                        <a:pt x="4710" y="10292"/>
                        <a:pt x="6773" y="9167"/>
                      </a:cubicBezTo>
                      <a:cubicBezTo>
                        <a:pt x="8836" y="8042"/>
                        <a:pt x="9492" y="5182"/>
                        <a:pt x="8180" y="2791"/>
                      </a:cubicBezTo>
                      <a:cubicBezTo>
                        <a:pt x="6867" y="400"/>
                        <a:pt x="4148" y="-678"/>
                        <a:pt x="2085" y="447"/>
                      </a:cubicBezTo>
                      <a:cubicBezTo>
                        <a:pt x="22" y="1572"/>
                        <a:pt x="-634" y="4432"/>
                        <a:pt x="679" y="6823"/>
                      </a:cubicBezTo>
                      <a:close/>
                    </a:path>
                  </a:pathLst>
                </a:custGeom>
                <a:solidFill>
                  <a:srgbClr val="1467A8"/>
                </a:solidFill>
                <a:ln w="4687"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CF2A3CD7-F402-2363-4C44-65145C17A25A}"/>
                    </a:ext>
                  </a:extLst>
                </p:cNvPr>
                <p:cNvSpPr/>
                <p:nvPr/>
              </p:nvSpPr>
              <p:spPr>
                <a:xfrm>
                  <a:off x="2410601" y="4765638"/>
                  <a:ext cx="11066" cy="59443"/>
                </a:xfrm>
                <a:custGeom>
                  <a:avLst/>
                  <a:gdLst>
                    <a:gd name="connsiteX0" fmla="*/ 472 w 11066"/>
                    <a:gd name="connsiteY0" fmla="*/ 0 h 59443"/>
                    <a:gd name="connsiteX1" fmla="*/ 11067 w 11066"/>
                    <a:gd name="connsiteY1" fmla="*/ 9517 h 59443"/>
                    <a:gd name="connsiteX2" fmla="*/ 10598 w 11066"/>
                    <a:gd name="connsiteY2" fmla="*/ 59444 h 59443"/>
                    <a:gd name="connsiteX3" fmla="*/ 472 w 11066"/>
                    <a:gd name="connsiteY3" fmla="*/ 0 h 59443"/>
                  </a:gdLst>
                  <a:ahLst/>
                  <a:cxnLst>
                    <a:cxn ang="0">
                      <a:pos x="connsiteX0" y="connsiteY0"/>
                    </a:cxn>
                    <a:cxn ang="0">
                      <a:pos x="connsiteX1" y="connsiteY1"/>
                    </a:cxn>
                    <a:cxn ang="0">
                      <a:pos x="connsiteX2" y="connsiteY2"/>
                    </a:cxn>
                    <a:cxn ang="0">
                      <a:pos x="connsiteX3" y="connsiteY3"/>
                    </a:cxn>
                  </a:cxnLst>
                  <a:rect l="l" t="t" r="r" b="b"/>
                  <a:pathLst>
                    <a:path w="11066" h="59443">
                      <a:moveTo>
                        <a:pt x="472" y="0"/>
                      </a:moveTo>
                      <a:lnTo>
                        <a:pt x="11067" y="9517"/>
                      </a:lnTo>
                      <a:cubicBezTo>
                        <a:pt x="11067" y="9517"/>
                        <a:pt x="5816" y="41348"/>
                        <a:pt x="10598" y="59444"/>
                      </a:cubicBezTo>
                      <a:cubicBezTo>
                        <a:pt x="1503" y="42145"/>
                        <a:pt x="-1216" y="15330"/>
                        <a:pt x="472" y="0"/>
                      </a:cubicBezTo>
                      <a:close/>
                    </a:path>
                  </a:pathLst>
                </a:custGeom>
                <a:solidFill>
                  <a:srgbClr val="1177A7"/>
                </a:solidFill>
                <a:ln w="4687"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F95916AC-CE35-D2D1-26B5-E69111C03826}"/>
                    </a:ext>
                  </a:extLst>
                </p:cNvPr>
                <p:cNvSpPr/>
                <p:nvPr/>
              </p:nvSpPr>
              <p:spPr>
                <a:xfrm>
                  <a:off x="2387821" y="4775483"/>
                  <a:ext cx="33378" cy="49598"/>
                </a:xfrm>
                <a:custGeom>
                  <a:avLst/>
                  <a:gdLst>
                    <a:gd name="connsiteX0" fmla="*/ 33378 w 33378"/>
                    <a:gd name="connsiteY0" fmla="*/ 49599 h 49598"/>
                    <a:gd name="connsiteX1" fmla="*/ 0 w 33378"/>
                    <a:gd name="connsiteY1" fmla="*/ 0 h 49598"/>
                    <a:gd name="connsiteX2" fmla="*/ 3610 w 33378"/>
                    <a:gd name="connsiteY2" fmla="*/ 21846 h 49598"/>
                    <a:gd name="connsiteX3" fmla="*/ 33378 w 33378"/>
                    <a:gd name="connsiteY3" fmla="*/ 49599 h 49598"/>
                  </a:gdLst>
                  <a:ahLst/>
                  <a:cxnLst>
                    <a:cxn ang="0">
                      <a:pos x="connsiteX0" y="connsiteY0"/>
                    </a:cxn>
                    <a:cxn ang="0">
                      <a:pos x="connsiteX1" y="connsiteY1"/>
                    </a:cxn>
                    <a:cxn ang="0">
                      <a:pos x="connsiteX2" y="connsiteY2"/>
                    </a:cxn>
                    <a:cxn ang="0">
                      <a:pos x="connsiteX3" y="connsiteY3"/>
                    </a:cxn>
                  </a:cxnLst>
                  <a:rect l="l" t="t" r="r" b="b"/>
                  <a:pathLst>
                    <a:path w="33378" h="49598">
                      <a:moveTo>
                        <a:pt x="33378" y="49599"/>
                      </a:moveTo>
                      <a:lnTo>
                        <a:pt x="0" y="0"/>
                      </a:lnTo>
                      <a:cubicBezTo>
                        <a:pt x="0" y="0"/>
                        <a:pt x="2438" y="17392"/>
                        <a:pt x="3610" y="21846"/>
                      </a:cubicBezTo>
                      <a:cubicBezTo>
                        <a:pt x="8438" y="27049"/>
                        <a:pt x="33378" y="49599"/>
                        <a:pt x="33378" y="49599"/>
                      </a:cubicBezTo>
                      <a:close/>
                    </a:path>
                  </a:pathLst>
                </a:custGeom>
                <a:solidFill>
                  <a:srgbClr val="1177A7"/>
                </a:solidFill>
                <a:ln w="4687"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32404CAC-723E-987F-0AF3-041AFAC508FA}"/>
                    </a:ext>
                  </a:extLst>
                </p:cNvPr>
                <p:cNvSpPr/>
                <p:nvPr/>
              </p:nvSpPr>
              <p:spPr>
                <a:xfrm>
                  <a:off x="2410919" y="4709898"/>
                  <a:ext cx="22793" cy="56161"/>
                </a:xfrm>
                <a:custGeom>
                  <a:avLst/>
                  <a:gdLst>
                    <a:gd name="connsiteX0" fmla="*/ 3295 w 22793"/>
                    <a:gd name="connsiteY0" fmla="*/ 0 h 56161"/>
                    <a:gd name="connsiteX1" fmla="*/ 18765 w 22793"/>
                    <a:gd name="connsiteY1" fmla="*/ 4313 h 56161"/>
                    <a:gd name="connsiteX2" fmla="*/ 20312 w 22793"/>
                    <a:gd name="connsiteY2" fmla="*/ 33941 h 56161"/>
                    <a:gd name="connsiteX3" fmla="*/ 8217 w 22793"/>
                    <a:gd name="connsiteY3" fmla="*/ 31362 h 56161"/>
                    <a:gd name="connsiteX4" fmla="*/ 388 w 22793"/>
                    <a:gd name="connsiteY4" fmla="*/ 56162 h 56161"/>
                    <a:gd name="connsiteX5" fmla="*/ 3295 w 22793"/>
                    <a:gd name="connsiteY5" fmla="*/ 0 h 5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93" h="56161">
                      <a:moveTo>
                        <a:pt x="3295" y="0"/>
                      </a:moveTo>
                      <a:lnTo>
                        <a:pt x="18765" y="4313"/>
                      </a:lnTo>
                      <a:cubicBezTo>
                        <a:pt x="18765" y="4313"/>
                        <a:pt x="26688" y="18986"/>
                        <a:pt x="20312" y="33941"/>
                      </a:cubicBezTo>
                      <a:cubicBezTo>
                        <a:pt x="20312" y="33941"/>
                        <a:pt x="9670" y="30847"/>
                        <a:pt x="8217" y="31362"/>
                      </a:cubicBezTo>
                      <a:cubicBezTo>
                        <a:pt x="5123" y="32394"/>
                        <a:pt x="2498" y="49880"/>
                        <a:pt x="388" y="56162"/>
                      </a:cubicBezTo>
                      <a:cubicBezTo>
                        <a:pt x="-1346" y="38394"/>
                        <a:pt x="3295" y="0"/>
                        <a:pt x="3295" y="0"/>
                      </a:cubicBezTo>
                      <a:close/>
                    </a:path>
                  </a:pathLst>
                </a:custGeom>
                <a:solidFill>
                  <a:srgbClr val="1177A7"/>
                </a:solidFill>
                <a:ln w="4687"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08308A5A-4537-EC59-0044-308FD2BD1B76}"/>
                    </a:ext>
                  </a:extLst>
                </p:cNvPr>
                <p:cNvSpPr/>
                <p:nvPr/>
              </p:nvSpPr>
              <p:spPr>
                <a:xfrm>
                  <a:off x="2357958" y="4733525"/>
                  <a:ext cx="27330" cy="37410"/>
                </a:xfrm>
                <a:custGeom>
                  <a:avLst/>
                  <a:gdLst>
                    <a:gd name="connsiteX0" fmla="*/ 9095 w 27330"/>
                    <a:gd name="connsiteY0" fmla="*/ 0 h 37410"/>
                    <a:gd name="connsiteX1" fmla="*/ 27331 w 27330"/>
                    <a:gd name="connsiteY1" fmla="*/ 37410 h 37410"/>
                    <a:gd name="connsiteX2" fmla="*/ 14533 w 27330"/>
                    <a:gd name="connsiteY2" fmla="*/ 28175 h 37410"/>
                    <a:gd name="connsiteX3" fmla="*/ 6704 w 27330"/>
                    <a:gd name="connsiteY3" fmla="*/ 37129 h 37410"/>
                    <a:gd name="connsiteX4" fmla="*/ 0 w 27330"/>
                    <a:gd name="connsiteY4" fmla="*/ 16174 h 37410"/>
                    <a:gd name="connsiteX5" fmla="*/ 9095 w 27330"/>
                    <a:gd name="connsiteY5" fmla="*/ 0 h 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30" h="37410">
                      <a:moveTo>
                        <a:pt x="9095" y="0"/>
                      </a:moveTo>
                      <a:cubicBezTo>
                        <a:pt x="9095" y="0"/>
                        <a:pt x="17908" y="22877"/>
                        <a:pt x="27331" y="37410"/>
                      </a:cubicBezTo>
                      <a:cubicBezTo>
                        <a:pt x="22924" y="32066"/>
                        <a:pt x="17627" y="28784"/>
                        <a:pt x="14533" y="28175"/>
                      </a:cubicBezTo>
                      <a:cubicBezTo>
                        <a:pt x="11767" y="30050"/>
                        <a:pt x="6891" y="34410"/>
                        <a:pt x="6704" y="37129"/>
                      </a:cubicBezTo>
                      <a:cubicBezTo>
                        <a:pt x="844" y="26581"/>
                        <a:pt x="0" y="16174"/>
                        <a:pt x="0" y="16174"/>
                      </a:cubicBezTo>
                      <a:cubicBezTo>
                        <a:pt x="0" y="16174"/>
                        <a:pt x="4125" y="4407"/>
                        <a:pt x="9095" y="0"/>
                      </a:cubicBezTo>
                      <a:close/>
                    </a:path>
                  </a:pathLst>
                </a:custGeom>
                <a:solidFill>
                  <a:srgbClr val="1177A7"/>
                </a:solidFill>
                <a:ln w="4687" cap="flat">
                  <a:noFill/>
                  <a:prstDash val="solid"/>
                  <a:miter/>
                </a:ln>
              </p:spPr>
              <p:txBody>
                <a:bodyPr rtlCol="0" anchor="ctr"/>
                <a:lstStyle/>
                <a:p>
                  <a:endParaRPr lang="en-US"/>
                </a:p>
              </p:txBody>
            </p:sp>
          </p:grpSp>
          <p:grpSp>
            <p:nvGrpSpPr>
              <p:cNvPr id="736" name="Graphic 2">
                <a:extLst>
                  <a:ext uri="{FF2B5EF4-FFF2-40B4-BE49-F238E27FC236}">
                    <a16:creationId xmlns:a16="http://schemas.microsoft.com/office/drawing/2014/main" id="{58A72E5F-1673-26B7-EDA3-D6B313B9E2DA}"/>
                  </a:ext>
                </a:extLst>
              </p:cNvPr>
              <p:cNvGrpSpPr/>
              <p:nvPr/>
            </p:nvGrpSpPr>
            <p:grpSpPr>
              <a:xfrm>
                <a:off x="2436492" y="4716882"/>
                <a:ext cx="186234" cy="109034"/>
                <a:chOff x="2436492" y="4716882"/>
                <a:chExt cx="186234" cy="109034"/>
              </a:xfrm>
            </p:grpSpPr>
            <p:sp>
              <p:nvSpPr>
                <p:cNvPr id="737" name="Freeform: Shape 736">
                  <a:extLst>
                    <a:ext uri="{FF2B5EF4-FFF2-40B4-BE49-F238E27FC236}">
                      <a16:creationId xmlns:a16="http://schemas.microsoft.com/office/drawing/2014/main" id="{A37BD5E7-C59C-B1A4-DA7A-65E7DA19ABB4}"/>
                    </a:ext>
                  </a:extLst>
                </p:cNvPr>
                <p:cNvSpPr/>
                <p:nvPr/>
              </p:nvSpPr>
              <p:spPr>
                <a:xfrm>
                  <a:off x="2441862" y="4726525"/>
                  <a:ext cx="172716" cy="96025"/>
                </a:xfrm>
                <a:custGeom>
                  <a:avLst/>
                  <a:gdLst>
                    <a:gd name="connsiteX0" fmla="*/ 44875 w 172716"/>
                    <a:gd name="connsiteY0" fmla="*/ 54349 h 96025"/>
                    <a:gd name="connsiteX1" fmla="*/ 14919 w 172716"/>
                    <a:gd name="connsiteY1" fmla="*/ 859 h 96025"/>
                    <a:gd name="connsiteX2" fmla="*/ 172717 w 172716"/>
                    <a:gd name="connsiteY2" fmla="*/ 60584 h 96025"/>
                    <a:gd name="connsiteX3" fmla="*/ 147073 w 172716"/>
                    <a:gd name="connsiteY3" fmla="*/ 96025 h 96025"/>
                    <a:gd name="connsiteX4" fmla="*/ 44875 w 172716"/>
                    <a:gd name="connsiteY4" fmla="*/ 54349 h 9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6" h="96025">
                      <a:moveTo>
                        <a:pt x="44875" y="54349"/>
                      </a:moveTo>
                      <a:cubicBezTo>
                        <a:pt x="15060" y="45160"/>
                        <a:pt x="-20803" y="5922"/>
                        <a:pt x="14919" y="859"/>
                      </a:cubicBezTo>
                      <a:cubicBezTo>
                        <a:pt x="80645" y="-8423"/>
                        <a:pt x="172717" y="60584"/>
                        <a:pt x="172717" y="60584"/>
                      </a:cubicBezTo>
                      <a:lnTo>
                        <a:pt x="147073" y="96025"/>
                      </a:lnTo>
                      <a:cubicBezTo>
                        <a:pt x="147073" y="96072"/>
                        <a:pt x="68456" y="61615"/>
                        <a:pt x="44875" y="54349"/>
                      </a:cubicBezTo>
                      <a:close/>
                    </a:path>
                  </a:pathLst>
                </a:custGeom>
                <a:solidFill>
                  <a:srgbClr val="F9B181"/>
                </a:solidFill>
                <a:ln w="4687"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55084FF2-06A5-FFAE-DFC6-9EDD92251F80}"/>
                    </a:ext>
                  </a:extLst>
                </p:cNvPr>
                <p:cNvSpPr/>
                <p:nvPr/>
              </p:nvSpPr>
              <p:spPr>
                <a:xfrm>
                  <a:off x="2579241" y="4782349"/>
                  <a:ext cx="43484" cy="43566"/>
                </a:xfrm>
                <a:custGeom>
                  <a:avLst/>
                  <a:gdLst>
                    <a:gd name="connsiteX0" fmla="*/ 36931 w 43484"/>
                    <a:gd name="connsiteY0" fmla="*/ 6213 h 43566"/>
                    <a:gd name="connsiteX1" fmla="*/ 37306 w 43484"/>
                    <a:gd name="connsiteY1" fmla="*/ 37013 h 43566"/>
                    <a:gd name="connsiteX2" fmla="*/ 6553 w 43484"/>
                    <a:gd name="connsiteY2" fmla="*/ 37389 h 43566"/>
                    <a:gd name="connsiteX3" fmla="*/ 6178 w 43484"/>
                    <a:gd name="connsiteY3" fmla="*/ 6588 h 43566"/>
                    <a:gd name="connsiteX4" fmla="*/ 36931 w 43484"/>
                    <a:gd name="connsiteY4" fmla="*/ 6213 h 43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4" h="43566">
                      <a:moveTo>
                        <a:pt x="36931" y="6213"/>
                      </a:moveTo>
                      <a:cubicBezTo>
                        <a:pt x="45510" y="14605"/>
                        <a:pt x="45698" y="28387"/>
                        <a:pt x="37306" y="37013"/>
                      </a:cubicBezTo>
                      <a:cubicBezTo>
                        <a:pt x="28915" y="45592"/>
                        <a:pt x="15132" y="45780"/>
                        <a:pt x="6553" y="37389"/>
                      </a:cubicBezTo>
                      <a:cubicBezTo>
                        <a:pt x="-2026" y="28997"/>
                        <a:pt x="-2213" y="15214"/>
                        <a:pt x="6178" y="6588"/>
                      </a:cubicBezTo>
                      <a:cubicBezTo>
                        <a:pt x="14523" y="-2038"/>
                        <a:pt x="28305" y="-2225"/>
                        <a:pt x="36931" y="6213"/>
                      </a:cubicBezTo>
                      <a:close/>
                    </a:path>
                  </a:pathLst>
                </a:custGeom>
                <a:solidFill>
                  <a:srgbClr val="F9B181"/>
                </a:solidFill>
                <a:ln w="4687"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85F30810-0AAB-B750-31CF-7197522A62ED}"/>
                    </a:ext>
                  </a:extLst>
                </p:cNvPr>
                <p:cNvSpPr/>
                <p:nvPr/>
              </p:nvSpPr>
              <p:spPr>
                <a:xfrm>
                  <a:off x="2436492" y="4716882"/>
                  <a:ext cx="163413" cy="103981"/>
                </a:xfrm>
                <a:custGeom>
                  <a:avLst/>
                  <a:gdLst>
                    <a:gd name="connsiteX0" fmla="*/ 28868 w 163413"/>
                    <a:gd name="connsiteY0" fmla="*/ 63899 h 103981"/>
                    <a:gd name="connsiteX1" fmla="*/ 22352 w 163413"/>
                    <a:gd name="connsiteY1" fmla="*/ 2533 h 103981"/>
                    <a:gd name="connsiteX2" fmla="*/ 163414 w 163413"/>
                    <a:gd name="connsiteY2" fmla="*/ 55179 h 103981"/>
                    <a:gd name="connsiteX3" fmla="*/ 142365 w 163413"/>
                    <a:gd name="connsiteY3" fmla="*/ 103981 h 103981"/>
                    <a:gd name="connsiteX4" fmla="*/ 28868 w 163413"/>
                    <a:gd name="connsiteY4" fmla="*/ 63899 h 10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13" h="103981">
                      <a:moveTo>
                        <a:pt x="28868" y="63899"/>
                      </a:moveTo>
                      <a:cubicBezTo>
                        <a:pt x="-947" y="54710"/>
                        <a:pt x="-14636" y="13972"/>
                        <a:pt x="22352" y="2533"/>
                      </a:cubicBezTo>
                      <a:cubicBezTo>
                        <a:pt x="75748" y="-13922"/>
                        <a:pt x="163414" y="55179"/>
                        <a:pt x="163414" y="55179"/>
                      </a:cubicBezTo>
                      <a:lnTo>
                        <a:pt x="142365" y="103981"/>
                      </a:lnTo>
                      <a:cubicBezTo>
                        <a:pt x="142365" y="104028"/>
                        <a:pt x="52449" y="71165"/>
                        <a:pt x="28868" y="63899"/>
                      </a:cubicBezTo>
                      <a:close/>
                    </a:path>
                  </a:pathLst>
                </a:custGeom>
                <a:solidFill>
                  <a:srgbClr val="094B7D"/>
                </a:solidFill>
                <a:ln w="4687"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0730E72E-4942-D170-1A18-3745F76FAFA4}"/>
                    </a:ext>
                  </a:extLst>
                </p:cNvPr>
                <p:cNvSpPr/>
                <p:nvPr/>
              </p:nvSpPr>
              <p:spPr>
                <a:xfrm>
                  <a:off x="2566095" y="4763358"/>
                  <a:ext cx="42528" cy="62209"/>
                </a:xfrm>
                <a:custGeom>
                  <a:avLst/>
                  <a:gdLst>
                    <a:gd name="connsiteX0" fmla="*/ 42483 w 42528"/>
                    <a:gd name="connsiteY0" fmla="*/ 13156 h 62209"/>
                    <a:gd name="connsiteX1" fmla="*/ 36998 w 42528"/>
                    <a:gd name="connsiteY1" fmla="*/ 8328 h 62209"/>
                    <a:gd name="connsiteX2" fmla="*/ 27622 w 42528"/>
                    <a:gd name="connsiteY2" fmla="*/ 264 h 62209"/>
                    <a:gd name="connsiteX3" fmla="*/ 7370 w 42528"/>
                    <a:gd name="connsiteY3" fmla="*/ 27642 h 62209"/>
                    <a:gd name="connsiteX4" fmla="*/ 526 w 42528"/>
                    <a:gd name="connsiteY4" fmla="*/ 57083 h 62209"/>
                    <a:gd name="connsiteX5" fmla="*/ 10886 w 42528"/>
                    <a:gd name="connsiteY5" fmla="*/ 59802 h 62209"/>
                    <a:gd name="connsiteX6" fmla="*/ 18856 w 42528"/>
                    <a:gd name="connsiteY6" fmla="*/ 60974 h 62209"/>
                    <a:gd name="connsiteX7" fmla="*/ 42483 w 42528"/>
                    <a:gd name="connsiteY7" fmla="*/ 13156 h 6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28" h="62209">
                      <a:moveTo>
                        <a:pt x="42483" y="13156"/>
                      </a:moveTo>
                      <a:cubicBezTo>
                        <a:pt x="43046" y="10344"/>
                        <a:pt x="38264" y="8234"/>
                        <a:pt x="36998" y="8328"/>
                      </a:cubicBezTo>
                      <a:cubicBezTo>
                        <a:pt x="35732" y="8422"/>
                        <a:pt x="31701" y="-1751"/>
                        <a:pt x="27622" y="264"/>
                      </a:cubicBezTo>
                      <a:cubicBezTo>
                        <a:pt x="23544" y="2280"/>
                        <a:pt x="12339" y="15876"/>
                        <a:pt x="7370" y="27642"/>
                      </a:cubicBezTo>
                      <a:cubicBezTo>
                        <a:pt x="2401" y="39409"/>
                        <a:pt x="-1443" y="56239"/>
                        <a:pt x="526" y="57083"/>
                      </a:cubicBezTo>
                      <a:cubicBezTo>
                        <a:pt x="2495" y="57927"/>
                        <a:pt x="10089" y="59146"/>
                        <a:pt x="10886" y="59802"/>
                      </a:cubicBezTo>
                      <a:cubicBezTo>
                        <a:pt x="11683" y="60458"/>
                        <a:pt x="16371" y="64068"/>
                        <a:pt x="18856" y="60974"/>
                      </a:cubicBezTo>
                      <a:cubicBezTo>
                        <a:pt x="21340" y="57974"/>
                        <a:pt x="40561" y="22532"/>
                        <a:pt x="42483" y="13156"/>
                      </a:cubicBezTo>
                      <a:close/>
                    </a:path>
                  </a:pathLst>
                </a:custGeom>
                <a:solidFill>
                  <a:srgbClr val="1177A7"/>
                </a:solidFill>
                <a:ln w="4687" cap="flat">
                  <a:noFill/>
                  <a:prstDash val="solid"/>
                  <a:miter/>
                </a:ln>
              </p:spPr>
              <p:txBody>
                <a:bodyPr rtlCol="0" anchor="ctr"/>
                <a:lstStyle/>
                <a:p>
                  <a:endParaRPr lang="en-US"/>
                </a:p>
              </p:txBody>
            </p:sp>
          </p:grpSp>
          <p:grpSp>
            <p:nvGrpSpPr>
              <p:cNvPr id="741" name="Graphic 2">
                <a:extLst>
                  <a:ext uri="{FF2B5EF4-FFF2-40B4-BE49-F238E27FC236}">
                    <a16:creationId xmlns:a16="http://schemas.microsoft.com/office/drawing/2014/main" id="{4B6AFDA3-C704-97A8-184A-81FC7F1E4053}"/>
                  </a:ext>
                </a:extLst>
              </p:cNvPr>
              <p:cNvGrpSpPr/>
              <p:nvPr/>
            </p:nvGrpSpPr>
            <p:grpSpPr>
              <a:xfrm>
                <a:off x="2314398" y="4911566"/>
                <a:ext cx="62212" cy="156496"/>
                <a:chOff x="2314398" y="4911566"/>
                <a:chExt cx="62212" cy="156496"/>
              </a:xfrm>
              <a:solidFill>
                <a:srgbClr val="F9B181"/>
              </a:solidFill>
            </p:grpSpPr>
            <p:sp>
              <p:nvSpPr>
                <p:cNvPr id="742" name="Freeform: Shape 741">
                  <a:extLst>
                    <a:ext uri="{FF2B5EF4-FFF2-40B4-BE49-F238E27FC236}">
                      <a16:creationId xmlns:a16="http://schemas.microsoft.com/office/drawing/2014/main" id="{4F65665C-D79E-0165-0BEE-6787FBB516AC}"/>
                    </a:ext>
                  </a:extLst>
                </p:cNvPr>
                <p:cNvSpPr/>
                <p:nvPr/>
              </p:nvSpPr>
              <p:spPr>
                <a:xfrm>
                  <a:off x="2314500" y="4929483"/>
                  <a:ext cx="62110" cy="138579"/>
                </a:xfrm>
                <a:custGeom>
                  <a:avLst/>
                  <a:gdLst>
                    <a:gd name="connsiteX0" fmla="*/ 41489 w 62110"/>
                    <a:gd name="connsiteY0" fmla="*/ 133795 h 138579"/>
                    <a:gd name="connsiteX1" fmla="*/ 62069 w 62110"/>
                    <a:gd name="connsiteY1" fmla="*/ 128310 h 138579"/>
                    <a:gd name="connsiteX2" fmla="*/ 43130 w 62110"/>
                    <a:gd name="connsiteY2" fmla="*/ 0 h 138579"/>
                    <a:gd name="connsiteX3" fmla="*/ 0 w 62110"/>
                    <a:gd name="connsiteY3" fmla="*/ 5766 h 138579"/>
                    <a:gd name="connsiteX4" fmla="*/ 41489 w 62110"/>
                    <a:gd name="connsiteY4" fmla="*/ 133795 h 138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10" h="138579">
                      <a:moveTo>
                        <a:pt x="41489" y="133795"/>
                      </a:moveTo>
                      <a:cubicBezTo>
                        <a:pt x="44536" y="142890"/>
                        <a:pt x="63100" y="137874"/>
                        <a:pt x="62069" y="128310"/>
                      </a:cubicBezTo>
                      <a:cubicBezTo>
                        <a:pt x="52740" y="75570"/>
                        <a:pt x="49552" y="41348"/>
                        <a:pt x="43130" y="0"/>
                      </a:cubicBezTo>
                      <a:lnTo>
                        <a:pt x="0" y="5766"/>
                      </a:lnTo>
                      <a:cubicBezTo>
                        <a:pt x="6845" y="58178"/>
                        <a:pt x="22455" y="76836"/>
                        <a:pt x="41489" y="133795"/>
                      </a:cubicBezTo>
                      <a:close/>
                    </a:path>
                  </a:pathLst>
                </a:custGeom>
                <a:solidFill>
                  <a:srgbClr val="F9B181"/>
                </a:solidFill>
                <a:ln w="4687"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A7233F42-479D-CEFD-2508-69C7EB077549}"/>
                    </a:ext>
                  </a:extLst>
                </p:cNvPr>
                <p:cNvSpPr/>
                <p:nvPr/>
              </p:nvSpPr>
              <p:spPr>
                <a:xfrm>
                  <a:off x="2314398" y="4911566"/>
                  <a:ext cx="43568" cy="43552"/>
                </a:xfrm>
                <a:custGeom>
                  <a:avLst/>
                  <a:gdLst>
                    <a:gd name="connsiteX0" fmla="*/ 806 w 43568"/>
                    <a:gd name="connsiteY0" fmla="*/ 27621 h 43552"/>
                    <a:gd name="connsiteX1" fmla="*/ 27621 w 43568"/>
                    <a:gd name="connsiteY1" fmla="*/ 42763 h 43552"/>
                    <a:gd name="connsiteX2" fmla="*/ 42763 w 43568"/>
                    <a:gd name="connsiteY2" fmla="*/ 15948 h 43552"/>
                    <a:gd name="connsiteX3" fmla="*/ 15948 w 43568"/>
                    <a:gd name="connsiteY3" fmla="*/ 806 h 43552"/>
                    <a:gd name="connsiteX4" fmla="*/ 806 w 43568"/>
                    <a:gd name="connsiteY4" fmla="*/ 27621 h 4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8" h="43552">
                      <a:moveTo>
                        <a:pt x="806" y="27621"/>
                      </a:moveTo>
                      <a:cubicBezTo>
                        <a:pt x="4040" y="39200"/>
                        <a:pt x="16042" y="45951"/>
                        <a:pt x="27621" y="42763"/>
                      </a:cubicBezTo>
                      <a:cubicBezTo>
                        <a:pt x="39200" y="39528"/>
                        <a:pt x="45998" y="27527"/>
                        <a:pt x="42763" y="15948"/>
                      </a:cubicBezTo>
                      <a:cubicBezTo>
                        <a:pt x="39575" y="4369"/>
                        <a:pt x="27527" y="-2429"/>
                        <a:pt x="15948" y="806"/>
                      </a:cubicBezTo>
                      <a:cubicBezTo>
                        <a:pt x="4369" y="4040"/>
                        <a:pt x="-2429" y="16042"/>
                        <a:pt x="806" y="27621"/>
                      </a:cubicBezTo>
                      <a:close/>
                    </a:path>
                  </a:pathLst>
                </a:custGeom>
                <a:solidFill>
                  <a:srgbClr val="F9B181"/>
                </a:solidFill>
                <a:ln w="4687" cap="flat">
                  <a:noFill/>
                  <a:prstDash val="solid"/>
                  <a:miter/>
                </a:ln>
              </p:spPr>
              <p:txBody>
                <a:bodyPr rtlCol="0" anchor="ctr"/>
                <a:lstStyle/>
                <a:p>
                  <a:endParaRPr lang="en-US"/>
                </a:p>
              </p:txBody>
            </p:sp>
          </p:grpSp>
          <p:grpSp>
            <p:nvGrpSpPr>
              <p:cNvPr id="744" name="Graphic 2">
                <a:extLst>
                  <a:ext uri="{FF2B5EF4-FFF2-40B4-BE49-F238E27FC236}">
                    <a16:creationId xmlns:a16="http://schemas.microsoft.com/office/drawing/2014/main" id="{67E8954D-AAB0-1D04-C81E-4052B8392DB3}"/>
                  </a:ext>
                </a:extLst>
              </p:cNvPr>
              <p:cNvGrpSpPr/>
              <p:nvPr/>
            </p:nvGrpSpPr>
            <p:grpSpPr>
              <a:xfrm>
                <a:off x="2487552" y="4782045"/>
                <a:ext cx="136350" cy="83584"/>
                <a:chOff x="2487552" y="4782045"/>
                <a:chExt cx="136350" cy="83584"/>
              </a:xfrm>
              <a:solidFill>
                <a:srgbClr val="F9B181"/>
              </a:solidFill>
            </p:grpSpPr>
            <p:sp>
              <p:nvSpPr>
                <p:cNvPr id="745" name="Freeform: Shape 744">
                  <a:extLst>
                    <a:ext uri="{FF2B5EF4-FFF2-40B4-BE49-F238E27FC236}">
                      <a16:creationId xmlns:a16="http://schemas.microsoft.com/office/drawing/2014/main" id="{AE08FDF0-A467-EF31-1A2F-C4A0E5947416}"/>
                    </a:ext>
                  </a:extLst>
                </p:cNvPr>
                <p:cNvSpPr/>
                <p:nvPr/>
              </p:nvSpPr>
              <p:spPr>
                <a:xfrm>
                  <a:off x="2487552" y="4784390"/>
                  <a:ext cx="124823" cy="81239"/>
                </a:xfrm>
                <a:custGeom>
                  <a:avLst/>
                  <a:gdLst>
                    <a:gd name="connsiteX0" fmla="*/ 11327 w 124823"/>
                    <a:gd name="connsiteY0" fmla="*/ 80915 h 81239"/>
                    <a:gd name="connsiteX1" fmla="*/ 3686 w 124823"/>
                    <a:gd name="connsiteY1" fmla="*/ 58506 h 81239"/>
                    <a:gd name="connsiteX2" fmla="*/ 104806 w 124823"/>
                    <a:gd name="connsiteY2" fmla="*/ 0 h 81239"/>
                    <a:gd name="connsiteX3" fmla="*/ 124823 w 124823"/>
                    <a:gd name="connsiteY3" fmla="*/ 38535 h 81239"/>
                    <a:gd name="connsiteX4" fmla="*/ 11327 w 124823"/>
                    <a:gd name="connsiteY4" fmla="*/ 80915 h 81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23" h="81239">
                      <a:moveTo>
                        <a:pt x="11327" y="80915"/>
                      </a:moveTo>
                      <a:cubicBezTo>
                        <a:pt x="2279" y="84056"/>
                        <a:pt x="-4518" y="63522"/>
                        <a:pt x="3686" y="58506"/>
                      </a:cubicBezTo>
                      <a:cubicBezTo>
                        <a:pt x="51175" y="33707"/>
                        <a:pt x="68146" y="20158"/>
                        <a:pt x="104806" y="0"/>
                      </a:cubicBezTo>
                      <a:lnTo>
                        <a:pt x="124823" y="38535"/>
                      </a:lnTo>
                      <a:cubicBezTo>
                        <a:pt x="79115" y="65116"/>
                        <a:pt x="68052" y="61178"/>
                        <a:pt x="11327" y="80915"/>
                      </a:cubicBezTo>
                      <a:close/>
                    </a:path>
                  </a:pathLst>
                </a:custGeom>
                <a:solidFill>
                  <a:srgbClr val="F9B181"/>
                </a:solidFill>
                <a:ln w="4687"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420635B9-5142-1A43-A652-2511181B87AD}"/>
                    </a:ext>
                  </a:extLst>
                </p:cNvPr>
                <p:cNvSpPr/>
                <p:nvPr/>
              </p:nvSpPr>
              <p:spPr>
                <a:xfrm>
                  <a:off x="2580336" y="4782045"/>
                  <a:ext cx="43566" cy="43553"/>
                </a:xfrm>
                <a:custGeom>
                  <a:avLst/>
                  <a:gdLst>
                    <a:gd name="connsiteX0" fmla="*/ 29977 w 43566"/>
                    <a:gd name="connsiteY0" fmla="*/ 41958 h 43553"/>
                    <a:gd name="connsiteX1" fmla="*/ 1614 w 43566"/>
                    <a:gd name="connsiteY1" fmla="*/ 29957 h 43553"/>
                    <a:gd name="connsiteX2" fmla="*/ 13616 w 43566"/>
                    <a:gd name="connsiteY2" fmla="*/ 1595 h 43553"/>
                    <a:gd name="connsiteX3" fmla="*/ 41978 w 43566"/>
                    <a:gd name="connsiteY3" fmla="*/ 13596 h 43553"/>
                    <a:gd name="connsiteX4" fmla="*/ 29977 w 43566"/>
                    <a:gd name="connsiteY4" fmla="*/ 41958 h 4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6" h="43553">
                      <a:moveTo>
                        <a:pt x="29977" y="41958"/>
                      </a:moveTo>
                      <a:cubicBezTo>
                        <a:pt x="18819" y="46459"/>
                        <a:pt x="6115" y="41115"/>
                        <a:pt x="1614" y="29957"/>
                      </a:cubicBezTo>
                      <a:cubicBezTo>
                        <a:pt x="-2933" y="18800"/>
                        <a:pt x="2458" y="6142"/>
                        <a:pt x="13616" y="1595"/>
                      </a:cubicBezTo>
                      <a:cubicBezTo>
                        <a:pt x="24726" y="-2906"/>
                        <a:pt x="37431" y="2439"/>
                        <a:pt x="41978" y="13596"/>
                      </a:cubicBezTo>
                      <a:cubicBezTo>
                        <a:pt x="46478" y="24754"/>
                        <a:pt x="41087" y="37411"/>
                        <a:pt x="29977" y="41958"/>
                      </a:cubicBezTo>
                      <a:close/>
                    </a:path>
                  </a:pathLst>
                </a:custGeom>
                <a:solidFill>
                  <a:srgbClr val="F9B181"/>
                </a:solidFill>
                <a:ln w="4687" cap="flat">
                  <a:noFill/>
                  <a:prstDash val="solid"/>
                  <a:miter/>
                </a:ln>
              </p:spPr>
              <p:txBody>
                <a:bodyPr rtlCol="0" anchor="ctr"/>
                <a:lstStyle/>
                <a:p>
                  <a:endParaRPr lang="en-US"/>
                </a:p>
              </p:txBody>
            </p:sp>
          </p:grpSp>
          <p:grpSp>
            <p:nvGrpSpPr>
              <p:cNvPr id="747" name="Graphic 2">
                <a:extLst>
                  <a:ext uri="{FF2B5EF4-FFF2-40B4-BE49-F238E27FC236}">
                    <a16:creationId xmlns:a16="http://schemas.microsoft.com/office/drawing/2014/main" id="{E72D46F3-6D3F-8F07-6F07-D4A151082F46}"/>
                  </a:ext>
                </a:extLst>
              </p:cNvPr>
              <p:cNvGrpSpPr/>
              <p:nvPr/>
            </p:nvGrpSpPr>
            <p:grpSpPr>
              <a:xfrm>
                <a:off x="2269575" y="4586878"/>
                <a:ext cx="142248" cy="163524"/>
                <a:chOff x="2269575" y="4586878"/>
                <a:chExt cx="142248" cy="163524"/>
              </a:xfrm>
            </p:grpSpPr>
            <p:sp>
              <p:nvSpPr>
                <p:cNvPr id="748" name="Freeform: Shape 747">
                  <a:extLst>
                    <a:ext uri="{FF2B5EF4-FFF2-40B4-BE49-F238E27FC236}">
                      <a16:creationId xmlns:a16="http://schemas.microsoft.com/office/drawing/2014/main" id="{893EB336-0A95-6900-C19F-219CE313218D}"/>
                    </a:ext>
                  </a:extLst>
                </p:cNvPr>
                <p:cNvSpPr/>
                <p:nvPr/>
              </p:nvSpPr>
              <p:spPr>
                <a:xfrm>
                  <a:off x="2353833" y="4690396"/>
                  <a:ext cx="57990" cy="60006"/>
                </a:xfrm>
                <a:custGeom>
                  <a:avLst/>
                  <a:gdLst>
                    <a:gd name="connsiteX0" fmla="*/ 57990 w 57990"/>
                    <a:gd name="connsiteY0" fmla="*/ 30847 h 60006"/>
                    <a:gd name="connsiteX1" fmla="*/ 32066 w 57990"/>
                    <a:gd name="connsiteY1" fmla="*/ 0 h 60006"/>
                    <a:gd name="connsiteX2" fmla="*/ 0 w 57990"/>
                    <a:gd name="connsiteY2" fmla="*/ 22174 h 60006"/>
                    <a:gd name="connsiteX3" fmla="*/ 21049 w 57990"/>
                    <a:gd name="connsiteY3" fmla="*/ 60006 h 60006"/>
                    <a:gd name="connsiteX4" fmla="*/ 57990 w 57990"/>
                    <a:gd name="connsiteY4" fmla="*/ 30847 h 6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90" h="60006">
                      <a:moveTo>
                        <a:pt x="57990" y="30847"/>
                      </a:moveTo>
                      <a:lnTo>
                        <a:pt x="32066" y="0"/>
                      </a:lnTo>
                      <a:lnTo>
                        <a:pt x="0" y="22174"/>
                      </a:lnTo>
                      <a:lnTo>
                        <a:pt x="21049" y="60006"/>
                      </a:lnTo>
                      <a:cubicBezTo>
                        <a:pt x="38113" y="59819"/>
                        <a:pt x="54568" y="49505"/>
                        <a:pt x="57990" y="30847"/>
                      </a:cubicBezTo>
                      <a:close/>
                    </a:path>
                  </a:pathLst>
                </a:custGeom>
                <a:solidFill>
                  <a:srgbClr val="F9B181"/>
                </a:solidFill>
                <a:ln w="4687"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9CDF766E-85A8-9CA5-4E19-15E2D2E51344}"/>
                    </a:ext>
                  </a:extLst>
                </p:cNvPr>
                <p:cNvSpPr/>
                <p:nvPr/>
              </p:nvSpPr>
              <p:spPr>
                <a:xfrm>
                  <a:off x="2353833" y="4690396"/>
                  <a:ext cx="44301" cy="49505"/>
                </a:xfrm>
                <a:custGeom>
                  <a:avLst/>
                  <a:gdLst>
                    <a:gd name="connsiteX0" fmla="*/ 15189 w 44301"/>
                    <a:gd name="connsiteY0" fmla="*/ 49505 h 49505"/>
                    <a:gd name="connsiteX1" fmla="*/ 0 w 44301"/>
                    <a:gd name="connsiteY1" fmla="*/ 22174 h 49505"/>
                    <a:gd name="connsiteX2" fmla="*/ 32066 w 44301"/>
                    <a:gd name="connsiteY2" fmla="*/ 0 h 49505"/>
                    <a:gd name="connsiteX3" fmla="*/ 44301 w 44301"/>
                    <a:gd name="connsiteY3" fmla="*/ 14580 h 49505"/>
                    <a:gd name="connsiteX4" fmla="*/ 15189 w 44301"/>
                    <a:gd name="connsiteY4" fmla="*/ 49505 h 4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01" h="49505">
                      <a:moveTo>
                        <a:pt x="15189" y="49505"/>
                      </a:moveTo>
                      <a:lnTo>
                        <a:pt x="0" y="22174"/>
                      </a:lnTo>
                      <a:lnTo>
                        <a:pt x="32066" y="0"/>
                      </a:lnTo>
                      <a:lnTo>
                        <a:pt x="44301" y="14580"/>
                      </a:lnTo>
                      <a:cubicBezTo>
                        <a:pt x="41395" y="29066"/>
                        <a:pt x="24846" y="45895"/>
                        <a:pt x="15189" y="49505"/>
                      </a:cubicBezTo>
                      <a:close/>
                    </a:path>
                  </a:pathLst>
                </a:custGeom>
                <a:solidFill>
                  <a:srgbClr val="F58B6D"/>
                </a:solidFill>
                <a:ln w="4687" cap="flat">
                  <a:noFill/>
                  <a:prstDash val="solid"/>
                  <a:miter/>
                </a:ln>
              </p:spPr>
              <p:txBody>
                <a:bodyPr rtlCol="0" anchor="ctr"/>
                <a:lstStyle/>
                <a:p>
                  <a:endParaRPr lang="en-US"/>
                </a:p>
              </p:txBody>
            </p:sp>
            <p:grpSp>
              <p:nvGrpSpPr>
                <p:cNvPr id="750" name="Graphic 2">
                  <a:extLst>
                    <a:ext uri="{FF2B5EF4-FFF2-40B4-BE49-F238E27FC236}">
                      <a16:creationId xmlns:a16="http://schemas.microsoft.com/office/drawing/2014/main" id="{3B6C38FE-5BCB-AC2C-800A-9C5861AF7E89}"/>
                    </a:ext>
                  </a:extLst>
                </p:cNvPr>
                <p:cNvGrpSpPr/>
                <p:nvPr/>
              </p:nvGrpSpPr>
              <p:grpSpPr>
                <a:xfrm>
                  <a:off x="2280513" y="4612529"/>
                  <a:ext cx="114929" cy="136384"/>
                  <a:chOff x="2280513" y="4612529"/>
                  <a:chExt cx="114929" cy="136384"/>
                </a:xfrm>
              </p:grpSpPr>
              <p:sp>
                <p:nvSpPr>
                  <p:cNvPr id="751" name="Freeform: Shape 750">
                    <a:extLst>
                      <a:ext uri="{FF2B5EF4-FFF2-40B4-BE49-F238E27FC236}">
                        <a16:creationId xmlns:a16="http://schemas.microsoft.com/office/drawing/2014/main" id="{D54B29B0-D4A4-4B71-1893-C89DCF686BA8}"/>
                      </a:ext>
                    </a:extLst>
                  </p:cNvPr>
                  <p:cNvSpPr/>
                  <p:nvPr/>
                </p:nvSpPr>
                <p:spPr>
                  <a:xfrm>
                    <a:off x="2286841" y="4619139"/>
                    <a:ext cx="106072" cy="129774"/>
                  </a:xfrm>
                  <a:custGeom>
                    <a:avLst/>
                    <a:gdLst>
                      <a:gd name="connsiteX0" fmla="*/ 14158 w 106072"/>
                      <a:gd name="connsiteY0" fmla="*/ 74773 h 129774"/>
                      <a:gd name="connsiteX1" fmla="*/ 0 w 106072"/>
                      <a:gd name="connsiteY1" fmla="*/ 42098 h 129774"/>
                      <a:gd name="connsiteX2" fmla="*/ 72383 w 106072"/>
                      <a:gd name="connsiteY2" fmla="*/ 0 h 129774"/>
                      <a:gd name="connsiteX3" fmla="*/ 104683 w 106072"/>
                      <a:gd name="connsiteY3" fmla="*/ 69242 h 129774"/>
                      <a:gd name="connsiteX4" fmla="*/ 105433 w 106072"/>
                      <a:gd name="connsiteY4" fmla="*/ 86634 h 129774"/>
                      <a:gd name="connsiteX5" fmla="*/ 88837 w 106072"/>
                      <a:gd name="connsiteY5" fmla="*/ 119778 h 129774"/>
                      <a:gd name="connsiteX6" fmla="*/ 73930 w 106072"/>
                      <a:gd name="connsiteY6" fmla="*/ 129248 h 129774"/>
                      <a:gd name="connsiteX7" fmla="*/ 28269 w 106072"/>
                      <a:gd name="connsiteY7" fmla="*/ 100089 h 129774"/>
                      <a:gd name="connsiteX8" fmla="*/ 14158 w 106072"/>
                      <a:gd name="connsiteY8" fmla="*/ 74773 h 12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72" h="129774">
                        <a:moveTo>
                          <a:pt x="14158" y="74773"/>
                        </a:moveTo>
                        <a:cubicBezTo>
                          <a:pt x="891" y="49458"/>
                          <a:pt x="0" y="42098"/>
                          <a:pt x="0" y="42098"/>
                        </a:cubicBezTo>
                        <a:lnTo>
                          <a:pt x="72383" y="0"/>
                        </a:lnTo>
                        <a:cubicBezTo>
                          <a:pt x="72383" y="0"/>
                          <a:pt x="93572" y="42708"/>
                          <a:pt x="104683" y="69242"/>
                        </a:cubicBezTo>
                        <a:cubicBezTo>
                          <a:pt x="105808" y="71914"/>
                          <a:pt x="106746" y="78946"/>
                          <a:pt x="105433" y="86634"/>
                        </a:cubicBezTo>
                        <a:cubicBezTo>
                          <a:pt x="103464" y="98260"/>
                          <a:pt x="97604" y="112043"/>
                          <a:pt x="88837" y="119778"/>
                        </a:cubicBezTo>
                        <a:cubicBezTo>
                          <a:pt x="84806" y="123341"/>
                          <a:pt x="77914" y="127701"/>
                          <a:pt x="73930" y="129248"/>
                        </a:cubicBezTo>
                        <a:cubicBezTo>
                          <a:pt x="63382" y="133279"/>
                          <a:pt x="36238" y="113262"/>
                          <a:pt x="28269" y="100089"/>
                        </a:cubicBezTo>
                        <a:cubicBezTo>
                          <a:pt x="21893" y="89447"/>
                          <a:pt x="18377" y="81430"/>
                          <a:pt x="14158" y="74773"/>
                        </a:cubicBezTo>
                        <a:close/>
                      </a:path>
                    </a:pathLst>
                  </a:custGeom>
                  <a:gradFill>
                    <a:gsLst>
                      <a:gs pos="0">
                        <a:srgbClr val="F7A47E"/>
                      </a:gs>
                      <a:gs pos="6080">
                        <a:srgbClr val="F8AA80"/>
                      </a:gs>
                      <a:gs pos="27320">
                        <a:srgbClr val="FAB786"/>
                      </a:gs>
                      <a:gs pos="53640">
                        <a:srgbClr val="FBC089"/>
                      </a:gs>
                      <a:gs pos="100000">
                        <a:srgbClr val="FBC28A"/>
                      </a:gs>
                    </a:gsLst>
                    <a:lin ang="14571042" scaled="1"/>
                  </a:gradFill>
                  <a:ln w="4687"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E4B6FB95-63D7-F266-2D22-A77EE29BA110}"/>
                      </a:ext>
                    </a:extLst>
                  </p:cNvPr>
                  <p:cNvSpPr/>
                  <p:nvPr/>
                </p:nvSpPr>
                <p:spPr>
                  <a:xfrm>
                    <a:off x="2286888" y="4619139"/>
                    <a:ext cx="106072" cy="121512"/>
                  </a:xfrm>
                  <a:custGeom>
                    <a:avLst/>
                    <a:gdLst>
                      <a:gd name="connsiteX0" fmla="*/ 7735 w 106072"/>
                      <a:gd name="connsiteY0" fmla="*/ 62022 h 121512"/>
                      <a:gd name="connsiteX1" fmla="*/ 0 w 106072"/>
                      <a:gd name="connsiteY1" fmla="*/ 42098 h 121512"/>
                      <a:gd name="connsiteX2" fmla="*/ 72383 w 106072"/>
                      <a:gd name="connsiteY2" fmla="*/ 0 h 121512"/>
                      <a:gd name="connsiteX3" fmla="*/ 104683 w 106072"/>
                      <a:gd name="connsiteY3" fmla="*/ 69242 h 121512"/>
                      <a:gd name="connsiteX4" fmla="*/ 105433 w 106072"/>
                      <a:gd name="connsiteY4" fmla="*/ 86634 h 121512"/>
                      <a:gd name="connsiteX5" fmla="*/ 88837 w 106072"/>
                      <a:gd name="connsiteY5" fmla="*/ 119778 h 121512"/>
                      <a:gd name="connsiteX6" fmla="*/ 86728 w 106072"/>
                      <a:gd name="connsiteY6" fmla="*/ 121513 h 121512"/>
                      <a:gd name="connsiteX7" fmla="*/ 65960 w 106072"/>
                      <a:gd name="connsiteY7" fmla="*/ 27518 h 121512"/>
                      <a:gd name="connsiteX8" fmla="*/ 7735 w 106072"/>
                      <a:gd name="connsiteY8" fmla="*/ 62022 h 12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72" h="121512">
                        <a:moveTo>
                          <a:pt x="7735" y="62022"/>
                        </a:moveTo>
                        <a:cubicBezTo>
                          <a:pt x="563" y="46880"/>
                          <a:pt x="0" y="42098"/>
                          <a:pt x="0" y="42098"/>
                        </a:cubicBezTo>
                        <a:lnTo>
                          <a:pt x="72383" y="0"/>
                        </a:lnTo>
                        <a:cubicBezTo>
                          <a:pt x="72383" y="0"/>
                          <a:pt x="93572" y="42708"/>
                          <a:pt x="104683" y="69242"/>
                        </a:cubicBezTo>
                        <a:cubicBezTo>
                          <a:pt x="105808" y="71914"/>
                          <a:pt x="106745" y="78946"/>
                          <a:pt x="105433" y="86634"/>
                        </a:cubicBezTo>
                        <a:cubicBezTo>
                          <a:pt x="103464" y="98260"/>
                          <a:pt x="97604" y="112043"/>
                          <a:pt x="88837" y="119778"/>
                        </a:cubicBezTo>
                        <a:cubicBezTo>
                          <a:pt x="88181" y="120341"/>
                          <a:pt x="87478" y="120903"/>
                          <a:pt x="86728" y="121513"/>
                        </a:cubicBezTo>
                        <a:cubicBezTo>
                          <a:pt x="107449" y="91369"/>
                          <a:pt x="93572" y="51099"/>
                          <a:pt x="65960" y="27518"/>
                        </a:cubicBezTo>
                        <a:cubicBezTo>
                          <a:pt x="51287" y="43973"/>
                          <a:pt x="31503" y="59069"/>
                          <a:pt x="7735" y="62022"/>
                        </a:cubicBezTo>
                        <a:close/>
                      </a:path>
                    </a:pathLst>
                  </a:custGeom>
                  <a:solidFill>
                    <a:srgbClr val="F59385">
                      <a:alpha val="30000"/>
                    </a:srgbClr>
                  </a:solidFill>
                  <a:ln w="4687"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B8CC5BB0-BB4B-1581-C81A-39C2AE5F1C04}"/>
                      </a:ext>
                    </a:extLst>
                  </p:cNvPr>
                  <p:cNvSpPr/>
                  <p:nvPr/>
                </p:nvSpPr>
                <p:spPr>
                  <a:xfrm>
                    <a:off x="2280513" y="4658752"/>
                    <a:ext cx="21892" cy="37456"/>
                  </a:xfrm>
                  <a:custGeom>
                    <a:avLst/>
                    <a:gdLst>
                      <a:gd name="connsiteX0" fmla="*/ 0 w 21892"/>
                      <a:gd name="connsiteY0" fmla="*/ 9939 h 37456"/>
                      <a:gd name="connsiteX1" fmla="*/ 21893 w 21892"/>
                      <a:gd name="connsiteY1" fmla="*/ 37457 h 37456"/>
                      <a:gd name="connsiteX2" fmla="*/ 16642 w 21892"/>
                      <a:gd name="connsiteY2" fmla="*/ 0 h 37456"/>
                      <a:gd name="connsiteX3" fmla="*/ 0 w 21892"/>
                      <a:gd name="connsiteY3" fmla="*/ 9939 h 37456"/>
                    </a:gdLst>
                    <a:ahLst/>
                    <a:cxnLst>
                      <a:cxn ang="0">
                        <a:pos x="connsiteX0" y="connsiteY0"/>
                      </a:cxn>
                      <a:cxn ang="0">
                        <a:pos x="connsiteX1" y="connsiteY1"/>
                      </a:cxn>
                      <a:cxn ang="0">
                        <a:pos x="connsiteX2" y="connsiteY2"/>
                      </a:cxn>
                      <a:cxn ang="0">
                        <a:pos x="connsiteX3" y="connsiteY3"/>
                      </a:cxn>
                    </a:cxnLst>
                    <a:rect l="l" t="t" r="r" b="b"/>
                    <a:pathLst>
                      <a:path w="21892" h="37456">
                        <a:moveTo>
                          <a:pt x="0" y="9939"/>
                        </a:moveTo>
                        <a:cubicBezTo>
                          <a:pt x="0" y="9939"/>
                          <a:pt x="8345" y="21237"/>
                          <a:pt x="21893" y="37457"/>
                        </a:cubicBezTo>
                        <a:cubicBezTo>
                          <a:pt x="13595" y="16361"/>
                          <a:pt x="16642" y="0"/>
                          <a:pt x="16642" y="0"/>
                        </a:cubicBezTo>
                        <a:lnTo>
                          <a:pt x="0" y="9939"/>
                        </a:lnTo>
                        <a:close/>
                      </a:path>
                    </a:pathLst>
                  </a:custGeom>
                  <a:solidFill>
                    <a:srgbClr val="803A1B"/>
                  </a:solidFill>
                  <a:ln w="4687"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4C998597-2A77-86DA-E735-67571BCF5B89}"/>
                      </a:ext>
                    </a:extLst>
                  </p:cNvPr>
                  <p:cNvSpPr/>
                  <p:nvPr/>
                </p:nvSpPr>
                <p:spPr>
                  <a:xfrm>
                    <a:off x="2345582" y="4612529"/>
                    <a:ext cx="40323" cy="54661"/>
                  </a:xfrm>
                  <a:custGeom>
                    <a:avLst/>
                    <a:gdLst>
                      <a:gd name="connsiteX0" fmla="*/ 0 w 40323"/>
                      <a:gd name="connsiteY0" fmla="*/ 21940 h 54661"/>
                      <a:gd name="connsiteX1" fmla="*/ 32628 w 40323"/>
                      <a:gd name="connsiteY1" fmla="*/ 54662 h 54661"/>
                      <a:gd name="connsiteX2" fmla="*/ 40270 w 40323"/>
                      <a:gd name="connsiteY2" fmla="*/ 47349 h 54661"/>
                      <a:gd name="connsiteX3" fmla="*/ 16783 w 40323"/>
                      <a:gd name="connsiteY3" fmla="*/ 0 h 54661"/>
                      <a:gd name="connsiteX4" fmla="*/ 0 w 40323"/>
                      <a:gd name="connsiteY4" fmla="*/ 21940 h 5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3" h="54661">
                        <a:moveTo>
                          <a:pt x="0" y="21940"/>
                        </a:moveTo>
                        <a:cubicBezTo>
                          <a:pt x="0" y="21940"/>
                          <a:pt x="22784" y="44911"/>
                          <a:pt x="32628" y="54662"/>
                        </a:cubicBezTo>
                        <a:lnTo>
                          <a:pt x="40270" y="47349"/>
                        </a:lnTo>
                        <a:cubicBezTo>
                          <a:pt x="41348" y="22596"/>
                          <a:pt x="25925" y="8204"/>
                          <a:pt x="16783" y="0"/>
                        </a:cubicBezTo>
                        <a:cubicBezTo>
                          <a:pt x="10032" y="5813"/>
                          <a:pt x="0" y="21940"/>
                          <a:pt x="0" y="21940"/>
                        </a:cubicBezTo>
                        <a:close/>
                      </a:path>
                    </a:pathLst>
                  </a:custGeom>
                  <a:solidFill>
                    <a:srgbClr val="803A1B"/>
                  </a:solidFill>
                  <a:ln w="4687"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392FB11E-DD50-0EF8-E126-7008C03DA619}"/>
                      </a:ext>
                    </a:extLst>
                  </p:cNvPr>
                  <p:cNvSpPr/>
                  <p:nvPr/>
                </p:nvSpPr>
                <p:spPr>
                  <a:xfrm>
                    <a:off x="2295655" y="4639297"/>
                    <a:ext cx="56208" cy="35496"/>
                  </a:xfrm>
                  <a:custGeom>
                    <a:avLst/>
                    <a:gdLst>
                      <a:gd name="connsiteX0" fmla="*/ 56209 w 56208"/>
                      <a:gd name="connsiteY0" fmla="*/ 0 h 35496"/>
                      <a:gd name="connsiteX1" fmla="*/ 26487 w 56208"/>
                      <a:gd name="connsiteY1" fmla="*/ 26112 h 35496"/>
                      <a:gd name="connsiteX2" fmla="*/ 0 w 56208"/>
                      <a:gd name="connsiteY2" fmla="*/ 35301 h 35496"/>
                      <a:gd name="connsiteX3" fmla="*/ 22737 w 56208"/>
                      <a:gd name="connsiteY3" fmla="*/ 13642 h 35496"/>
                      <a:gd name="connsiteX4" fmla="*/ 56209 w 56208"/>
                      <a:gd name="connsiteY4" fmla="*/ 0 h 3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8" h="35496">
                        <a:moveTo>
                          <a:pt x="56209" y="0"/>
                        </a:moveTo>
                        <a:cubicBezTo>
                          <a:pt x="56209" y="0"/>
                          <a:pt x="45005" y="14580"/>
                          <a:pt x="26487" y="26112"/>
                        </a:cubicBezTo>
                        <a:cubicBezTo>
                          <a:pt x="7923" y="37645"/>
                          <a:pt x="0" y="35301"/>
                          <a:pt x="0" y="35301"/>
                        </a:cubicBezTo>
                        <a:cubicBezTo>
                          <a:pt x="0" y="35301"/>
                          <a:pt x="8110" y="21893"/>
                          <a:pt x="22737" y="13642"/>
                        </a:cubicBezTo>
                        <a:cubicBezTo>
                          <a:pt x="37363" y="5344"/>
                          <a:pt x="56209" y="0"/>
                          <a:pt x="56209" y="0"/>
                        </a:cubicBezTo>
                        <a:close/>
                      </a:path>
                    </a:pathLst>
                  </a:custGeom>
                  <a:solidFill>
                    <a:srgbClr val="803A1B"/>
                  </a:solidFill>
                  <a:ln w="4687"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AB876E35-D9A7-4970-F732-855FAE9B7554}"/>
                      </a:ext>
                    </a:extLst>
                  </p:cNvPr>
                  <p:cNvSpPr/>
                  <p:nvPr/>
                </p:nvSpPr>
                <p:spPr>
                  <a:xfrm>
                    <a:off x="2347869" y="4670546"/>
                    <a:ext cx="27659" cy="26666"/>
                  </a:xfrm>
                  <a:custGeom>
                    <a:avLst/>
                    <a:gdLst>
                      <a:gd name="connsiteX0" fmla="*/ 26497 w 27659"/>
                      <a:gd name="connsiteY0" fmla="*/ 4239 h 26666"/>
                      <a:gd name="connsiteX1" fmla="*/ 19372 w 27659"/>
                      <a:gd name="connsiteY1" fmla="*/ 23084 h 26666"/>
                      <a:gd name="connsiteX2" fmla="*/ 1182 w 27659"/>
                      <a:gd name="connsiteY2" fmla="*/ 22428 h 26666"/>
                      <a:gd name="connsiteX3" fmla="*/ 8308 w 27659"/>
                      <a:gd name="connsiteY3" fmla="*/ 3583 h 26666"/>
                      <a:gd name="connsiteX4" fmla="*/ 26497 w 27659"/>
                      <a:gd name="connsiteY4" fmla="*/ 4239 h 2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9" h="26666">
                        <a:moveTo>
                          <a:pt x="26497" y="4239"/>
                        </a:moveTo>
                        <a:cubicBezTo>
                          <a:pt x="29545" y="9630"/>
                          <a:pt x="26404" y="18021"/>
                          <a:pt x="19372" y="23084"/>
                        </a:cubicBezTo>
                        <a:cubicBezTo>
                          <a:pt x="12386" y="28101"/>
                          <a:pt x="4276" y="27819"/>
                          <a:pt x="1182" y="22428"/>
                        </a:cubicBezTo>
                        <a:cubicBezTo>
                          <a:pt x="-1912" y="17037"/>
                          <a:pt x="1276" y="8598"/>
                          <a:pt x="8308" y="3583"/>
                        </a:cubicBezTo>
                        <a:cubicBezTo>
                          <a:pt x="15293" y="-1434"/>
                          <a:pt x="23403" y="-1152"/>
                          <a:pt x="26497" y="4239"/>
                        </a:cubicBezTo>
                        <a:close/>
                      </a:path>
                    </a:pathLst>
                  </a:custGeom>
                  <a:solidFill>
                    <a:srgbClr val="F58D78">
                      <a:alpha val="90000"/>
                    </a:srgbClr>
                  </a:solidFill>
                  <a:ln w="4687"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1396C19C-CA38-900C-3B9A-72E52202C07D}"/>
                      </a:ext>
                    </a:extLst>
                  </p:cNvPr>
                  <p:cNvSpPr/>
                  <p:nvPr/>
                </p:nvSpPr>
                <p:spPr>
                  <a:xfrm>
                    <a:off x="2309192" y="4695099"/>
                    <a:ext cx="26551" cy="20619"/>
                  </a:xfrm>
                  <a:custGeom>
                    <a:avLst/>
                    <a:gdLst>
                      <a:gd name="connsiteX0" fmla="*/ 1042 w 26551"/>
                      <a:gd name="connsiteY0" fmla="*/ 15549 h 20619"/>
                      <a:gd name="connsiteX1" fmla="*/ 17544 w 26551"/>
                      <a:gd name="connsiteY1" fmla="*/ 19159 h 20619"/>
                      <a:gd name="connsiteX2" fmla="*/ 25701 w 26551"/>
                      <a:gd name="connsiteY2" fmla="*/ 5001 h 20619"/>
                      <a:gd name="connsiteX3" fmla="*/ 7980 w 26551"/>
                      <a:gd name="connsiteY3" fmla="*/ 1485 h 20619"/>
                      <a:gd name="connsiteX4" fmla="*/ 1042 w 26551"/>
                      <a:gd name="connsiteY4" fmla="*/ 15549 h 20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20619">
                        <a:moveTo>
                          <a:pt x="1042" y="15549"/>
                        </a:moveTo>
                        <a:cubicBezTo>
                          <a:pt x="3714" y="20425"/>
                          <a:pt x="10324" y="22112"/>
                          <a:pt x="17544" y="19159"/>
                        </a:cubicBezTo>
                        <a:cubicBezTo>
                          <a:pt x="24669" y="16252"/>
                          <a:pt x="28326" y="9877"/>
                          <a:pt x="25701" y="5001"/>
                        </a:cubicBezTo>
                        <a:cubicBezTo>
                          <a:pt x="23076" y="126"/>
                          <a:pt x="15106" y="-1468"/>
                          <a:pt x="7980" y="1485"/>
                        </a:cubicBezTo>
                        <a:cubicBezTo>
                          <a:pt x="761" y="4439"/>
                          <a:pt x="-1583" y="10674"/>
                          <a:pt x="1042" y="15549"/>
                        </a:cubicBezTo>
                        <a:close/>
                      </a:path>
                    </a:pathLst>
                  </a:custGeom>
                  <a:solidFill>
                    <a:srgbClr val="F58D78">
                      <a:alpha val="90000"/>
                    </a:srgbClr>
                  </a:solidFill>
                  <a:ln w="4687" cap="flat">
                    <a:noFill/>
                    <a:prstDash val="solid"/>
                    <a:miter/>
                  </a:ln>
                </p:spPr>
                <p:txBody>
                  <a:bodyPr rtlCol="0" anchor="ctr"/>
                  <a:lstStyle/>
                  <a:p>
                    <a:endParaRPr lang="en-US"/>
                  </a:p>
                </p:txBody>
              </p:sp>
              <p:grpSp>
                <p:nvGrpSpPr>
                  <p:cNvPr id="758" name="Graphic 2">
                    <a:extLst>
                      <a:ext uri="{FF2B5EF4-FFF2-40B4-BE49-F238E27FC236}">
                        <a16:creationId xmlns:a16="http://schemas.microsoft.com/office/drawing/2014/main" id="{2148282C-A7FD-9CAE-044B-9924B9081D62}"/>
                      </a:ext>
                    </a:extLst>
                  </p:cNvPr>
                  <p:cNvGrpSpPr/>
                  <p:nvPr/>
                </p:nvGrpSpPr>
                <p:grpSpPr>
                  <a:xfrm>
                    <a:off x="2375802" y="4648106"/>
                    <a:ext cx="19640" cy="30487"/>
                    <a:chOff x="2375802" y="4648106"/>
                    <a:chExt cx="19640" cy="30487"/>
                  </a:xfrm>
                </p:grpSpPr>
                <p:sp>
                  <p:nvSpPr>
                    <p:cNvPr id="759" name="Freeform: Shape 758">
                      <a:extLst>
                        <a:ext uri="{FF2B5EF4-FFF2-40B4-BE49-F238E27FC236}">
                          <a16:creationId xmlns:a16="http://schemas.microsoft.com/office/drawing/2014/main" id="{AC115E2D-3A1A-9918-9361-6495F29C5646}"/>
                        </a:ext>
                      </a:extLst>
                    </p:cNvPr>
                    <p:cNvSpPr/>
                    <p:nvPr/>
                  </p:nvSpPr>
                  <p:spPr>
                    <a:xfrm>
                      <a:off x="2375802" y="4648106"/>
                      <a:ext cx="19640" cy="30487"/>
                    </a:xfrm>
                    <a:custGeom>
                      <a:avLst/>
                      <a:gdLst>
                        <a:gd name="connsiteX0" fmla="*/ 18 w 19640"/>
                        <a:gd name="connsiteY0" fmla="*/ 10412 h 30487"/>
                        <a:gd name="connsiteX1" fmla="*/ 9159 w 19640"/>
                        <a:gd name="connsiteY1" fmla="*/ 98 h 30487"/>
                        <a:gd name="connsiteX2" fmla="*/ 19426 w 19640"/>
                        <a:gd name="connsiteY2" fmla="*/ 19882 h 30487"/>
                        <a:gd name="connsiteX3" fmla="*/ 11034 w 19640"/>
                        <a:gd name="connsiteY3" fmla="*/ 30430 h 30487"/>
                        <a:gd name="connsiteX4" fmla="*/ 18 w 19640"/>
                        <a:gd name="connsiteY4" fmla="*/ 10412 h 3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0" h="30487">
                          <a:moveTo>
                            <a:pt x="18" y="10412"/>
                          </a:moveTo>
                          <a:cubicBezTo>
                            <a:pt x="-311" y="5114"/>
                            <a:pt x="4002" y="-839"/>
                            <a:pt x="9159" y="98"/>
                          </a:cubicBezTo>
                          <a:cubicBezTo>
                            <a:pt x="16941" y="1458"/>
                            <a:pt x="20598" y="12287"/>
                            <a:pt x="19426" y="19882"/>
                          </a:cubicBezTo>
                          <a:cubicBezTo>
                            <a:pt x="18723" y="24523"/>
                            <a:pt x="15535" y="31180"/>
                            <a:pt x="11034" y="30430"/>
                          </a:cubicBezTo>
                          <a:cubicBezTo>
                            <a:pt x="5315" y="29445"/>
                            <a:pt x="674" y="20538"/>
                            <a:pt x="18" y="10412"/>
                          </a:cubicBezTo>
                          <a:close/>
                        </a:path>
                      </a:pathLst>
                    </a:custGeom>
                    <a:solidFill>
                      <a:srgbClr val="F7A076"/>
                    </a:solidFill>
                    <a:ln w="4687"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537A6FEE-C8F0-5BAC-68BC-23F684BAB721}"/>
                        </a:ext>
                      </a:extLst>
                    </p:cNvPr>
                    <p:cNvSpPr/>
                    <p:nvPr/>
                  </p:nvSpPr>
                  <p:spPr>
                    <a:xfrm>
                      <a:off x="2380413" y="4651823"/>
                      <a:ext cx="12488" cy="14570"/>
                    </a:xfrm>
                    <a:custGeom>
                      <a:avLst/>
                      <a:gdLst>
                        <a:gd name="connsiteX0" fmla="*/ 0 w 12488"/>
                        <a:gd name="connsiteY0" fmla="*/ 4022 h 14570"/>
                        <a:gd name="connsiteX1" fmla="*/ 5157 w 12488"/>
                        <a:gd name="connsiteY1" fmla="*/ 84 h 14570"/>
                        <a:gd name="connsiteX2" fmla="*/ 12329 w 12488"/>
                        <a:gd name="connsiteY2" fmla="*/ 14101 h 14570"/>
                        <a:gd name="connsiteX3" fmla="*/ 12236 w 12488"/>
                        <a:gd name="connsiteY3" fmla="*/ 14570 h 14570"/>
                        <a:gd name="connsiteX4" fmla="*/ 0 w 12488"/>
                        <a:gd name="connsiteY4" fmla="*/ 4022 h 1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8" h="14570">
                          <a:moveTo>
                            <a:pt x="0" y="4022"/>
                          </a:moveTo>
                          <a:cubicBezTo>
                            <a:pt x="375" y="1491"/>
                            <a:pt x="2297" y="-432"/>
                            <a:pt x="5157" y="84"/>
                          </a:cubicBezTo>
                          <a:cubicBezTo>
                            <a:pt x="10642" y="1069"/>
                            <a:pt x="13173" y="8663"/>
                            <a:pt x="12329" y="14101"/>
                          </a:cubicBezTo>
                          <a:cubicBezTo>
                            <a:pt x="12329" y="14242"/>
                            <a:pt x="12283" y="14383"/>
                            <a:pt x="12236" y="14570"/>
                          </a:cubicBezTo>
                          <a:cubicBezTo>
                            <a:pt x="11486" y="7726"/>
                            <a:pt x="6704" y="1022"/>
                            <a:pt x="0" y="4022"/>
                          </a:cubicBezTo>
                          <a:close/>
                        </a:path>
                      </a:pathLst>
                    </a:custGeom>
                    <a:solidFill>
                      <a:srgbClr val="F48663"/>
                    </a:solidFill>
                    <a:ln w="4687" cap="flat">
                      <a:noFill/>
                      <a:prstDash val="solid"/>
                      <a:miter/>
                    </a:ln>
                  </p:spPr>
                  <p:txBody>
                    <a:bodyPr rtlCol="0" anchor="ctr"/>
                    <a:lstStyle/>
                    <a:p>
                      <a:endParaRPr lang="en-US"/>
                    </a:p>
                  </p:txBody>
                </p:sp>
              </p:grpSp>
              <p:sp>
                <p:nvSpPr>
                  <p:cNvPr id="761" name="Freeform: Shape 760">
                    <a:extLst>
                      <a:ext uri="{FF2B5EF4-FFF2-40B4-BE49-F238E27FC236}">
                        <a16:creationId xmlns:a16="http://schemas.microsoft.com/office/drawing/2014/main" id="{E7B86509-ED6D-A7B7-871B-08009645C349}"/>
                      </a:ext>
                    </a:extLst>
                  </p:cNvPr>
                  <p:cNvSpPr/>
                  <p:nvPr/>
                </p:nvSpPr>
                <p:spPr>
                  <a:xfrm>
                    <a:off x="2380080" y="4651861"/>
                    <a:ext cx="7823" cy="19454"/>
                  </a:xfrm>
                  <a:custGeom>
                    <a:avLst/>
                    <a:gdLst>
                      <a:gd name="connsiteX0" fmla="*/ 3943 w 7823"/>
                      <a:gd name="connsiteY0" fmla="*/ 0 h 19454"/>
                      <a:gd name="connsiteX1" fmla="*/ 1974 w 7823"/>
                      <a:gd name="connsiteY1" fmla="*/ 12470 h 19454"/>
                      <a:gd name="connsiteX2" fmla="*/ 4646 w 7823"/>
                      <a:gd name="connsiteY2" fmla="*/ 17720 h 19454"/>
                      <a:gd name="connsiteX3" fmla="*/ 6475 w 7823"/>
                      <a:gd name="connsiteY3" fmla="*/ 19455 h 19454"/>
                      <a:gd name="connsiteX4" fmla="*/ 6850 w 7823"/>
                      <a:gd name="connsiteY4" fmla="*/ 11767 h 19454"/>
                      <a:gd name="connsiteX5" fmla="*/ 2959 w 7823"/>
                      <a:gd name="connsiteY5" fmla="*/ 8860 h 19454"/>
                      <a:gd name="connsiteX6" fmla="*/ 3943 w 7823"/>
                      <a:gd name="connsiteY6" fmla="*/ 0 h 1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3" h="19454">
                        <a:moveTo>
                          <a:pt x="3943" y="0"/>
                        </a:moveTo>
                        <a:cubicBezTo>
                          <a:pt x="3943" y="0"/>
                          <a:pt x="-3417" y="750"/>
                          <a:pt x="1974" y="12470"/>
                        </a:cubicBezTo>
                        <a:cubicBezTo>
                          <a:pt x="3896" y="12095"/>
                          <a:pt x="5115" y="14814"/>
                          <a:pt x="4646" y="17720"/>
                        </a:cubicBezTo>
                        <a:cubicBezTo>
                          <a:pt x="5490" y="18939"/>
                          <a:pt x="6475" y="19455"/>
                          <a:pt x="6475" y="19455"/>
                        </a:cubicBezTo>
                        <a:cubicBezTo>
                          <a:pt x="6475" y="19455"/>
                          <a:pt x="9241" y="16267"/>
                          <a:pt x="6850" y="11767"/>
                        </a:cubicBezTo>
                        <a:cubicBezTo>
                          <a:pt x="5678" y="9516"/>
                          <a:pt x="2959" y="8860"/>
                          <a:pt x="2959" y="8860"/>
                        </a:cubicBezTo>
                        <a:cubicBezTo>
                          <a:pt x="2959" y="8860"/>
                          <a:pt x="755" y="1312"/>
                          <a:pt x="3943" y="0"/>
                        </a:cubicBezTo>
                        <a:close/>
                      </a:path>
                    </a:pathLst>
                  </a:custGeom>
                  <a:solidFill>
                    <a:srgbClr val="E86850"/>
                  </a:solidFill>
                  <a:ln w="4687" cap="flat">
                    <a:noFill/>
                    <a:prstDash val="solid"/>
                    <a:miter/>
                  </a:ln>
                </p:spPr>
                <p:txBody>
                  <a:bodyPr rtlCol="0" anchor="ctr"/>
                  <a:lstStyle/>
                  <a:p>
                    <a:endParaRPr lang="en-US"/>
                  </a:p>
                </p:txBody>
              </p:sp>
              <p:grpSp>
                <p:nvGrpSpPr>
                  <p:cNvPr id="762" name="Graphic 2">
                    <a:extLst>
                      <a:ext uri="{FF2B5EF4-FFF2-40B4-BE49-F238E27FC236}">
                        <a16:creationId xmlns:a16="http://schemas.microsoft.com/office/drawing/2014/main" id="{3AC0B6D6-DD13-DB5F-1F32-B5B738A98CD3}"/>
                      </a:ext>
                    </a:extLst>
                  </p:cNvPr>
                  <p:cNvGrpSpPr/>
                  <p:nvPr/>
                </p:nvGrpSpPr>
                <p:grpSpPr>
                  <a:xfrm>
                    <a:off x="2303531" y="4653079"/>
                    <a:ext cx="58741" cy="46658"/>
                    <a:chOff x="2303531" y="4653079"/>
                    <a:chExt cx="58741" cy="46658"/>
                  </a:xfrm>
                </p:grpSpPr>
                <p:sp>
                  <p:nvSpPr>
                    <p:cNvPr id="763" name="Freeform: Shape 762">
                      <a:extLst>
                        <a:ext uri="{FF2B5EF4-FFF2-40B4-BE49-F238E27FC236}">
                          <a16:creationId xmlns:a16="http://schemas.microsoft.com/office/drawing/2014/main" id="{970EC7B6-FB6D-3571-1B37-826B39814BA2}"/>
                        </a:ext>
                      </a:extLst>
                    </p:cNvPr>
                    <p:cNvSpPr/>
                    <p:nvPr/>
                  </p:nvSpPr>
                  <p:spPr>
                    <a:xfrm>
                      <a:off x="2303531" y="4678770"/>
                      <a:ext cx="23801" cy="20968"/>
                    </a:xfrm>
                    <a:custGeom>
                      <a:avLst/>
                      <a:gdLst>
                        <a:gd name="connsiteX0" fmla="*/ 0 w 23801"/>
                        <a:gd name="connsiteY0" fmla="*/ 6704 h 20968"/>
                        <a:gd name="connsiteX1" fmla="*/ 15705 w 23801"/>
                        <a:gd name="connsiteY1" fmla="*/ 19971 h 20968"/>
                        <a:gd name="connsiteX2" fmla="*/ 18096 w 23801"/>
                        <a:gd name="connsiteY2" fmla="*/ 0 h 20968"/>
                        <a:gd name="connsiteX3" fmla="*/ 0 w 23801"/>
                        <a:gd name="connsiteY3" fmla="*/ 6704 h 20968"/>
                      </a:gdLst>
                      <a:ahLst/>
                      <a:cxnLst>
                        <a:cxn ang="0">
                          <a:pos x="connsiteX0" y="connsiteY0"/>
                        </a:cxn>
                        <a:cxn ang="0">
                          <a:pos x="connsiteX1" y="connsiteY1"/>
                        </a:cxn>
                        <a:cxn ang="0">
                          <a:pos x="connsiteX2" y="connsiteY2"/>
                        </a:cxn>
                        <a:cxn ang="0">
                          <a:pos x="connsiteX3" y="connsiteY3"/>
                        </a:cxn>
                      </a:cxnLst>
                      <a:rect l="l" t="t" r="r" b="b"/>
                      <a:pathLst>
                        <a:path w="23801" h="20968">
                          <a:moveTo>
                            <a:pt x="0" y="6704"/>
                          </a:moveTo>
                          <a:cubicBezTo>
                            <a:pt x="94" y="9892"/>
                            <a:pt x="4172" y="24940"/>
                            <a:pt x="15705" y="19971"/>
                          </a:cubicBezTo>
                          <a:cubicBezTo>
                            <a:pt x="28737" y="14392"/>
                            <a:pt x="23346" y="4969"/>
                            <a:pt x="18096" y="0"/>
                          </a:cubicBezTo>
                          <a:cubicBezTo>
                            <a:pt x="15798" y="3891"/>
                            <a:pt x="1313" y="6235"/>
                            <a:pt x="0" y="6704"/>
                          </a:cubicBezTo>
                          <a:close/>
                        </a:path>
                      </a:pathLst>
                    </a:custGeom>
                    <a:solidFill>
                      <a:srgbClr val="F59385">
                        <a:alpha val="30000"/>
                      </a:srgbClr>
                    </a:solidFill>
                    <a:ln w="4687" cap="flat">
                      <a:noFill/>
                      <a:prstDash val="solid"/>
                      <a:miter/>
                    </a:ln>
                  </p:spPr>
                  <p:txBody>
                    <a:bodyPr rtlCol="0" anchor="ctr"/>
                    <a:lstStyle/>
                    <a:p>
                      <a:endParaRPr lang="en-US"/>
                    </a:p>
                  </p:txBody>
                </p:sp>
                <p:grpSp>
                  <p:nvGrpSpPr>
                    <p:cNvPr id="764" name="Graphic 2">
                      <a:extLst>
                        <a:ext uri="{FF2B5EF4-FFF2-40B4-BE49-F238E27FC236}">
                          <a16:creationId xmlns:a16="http://schemas.microsoft.com/office/drawing/2014/main" id="{E3202C6B-60A2-4133-EC8B-9A5A2F122891}"/>
                        </a:ext>
                      </a:extLst>
                    </p:cNvPr>
                    <p:cNvGrpSpPr/>
                    <p:nvPr/>
                  </p:nvGrpSpPr>
                  <p:grpSpPr>
                    <a:xfrm>
                      <a:off x="2312031" y="4685218"/>
                      <a:ext cx="14312" cy="14273"/>
                      <a:chOff x="2312031" y="4685218"/>
                      <a:chExt cx="14312" cy="14273"/>
                    </a:xfrm>
                  </p:grpSpPr>
                  <p:sp>
                    <p:nvSpPr>
                      <p:cNvPr id="765" name="Freeform: Shape 764">
                        <a:extLst>
                          <a:ext uri="{FF2B5EF4-FFF2-40B4-BE49-F238E27FC236}">
                            <a16:creationId xmlns:a16="http://schemas.microsoft.com/office/drawing/2014/main" id="{5D5AC458-AD51-1275-25E0-8259A6EEFCCD}"/>
                          </a:ext>
                        </a:extLst>
                      </p:cNvPr>
                      <p:cNvSpPr/>
                      <p:nvPr/>
                    </p:nvSpPr>
                    <p:spPr>
                      <a:xfrm>
                        <a:off x="2312462" y="4688095"/>
                        <a:ext cx="13881" cy="11395"/>
                      </a:xfrm>
                      <a:custGeom>
                        <a:avLst/>
                        <a:gdLst>
                          <a:gd name="connsiteX0" fmla="*/ 539 w 13881"/>
                          <a:gd name="connsiteY0" fmla="*/ 10224 h 11395"/>
                          <a:gd name="connsiteX1" fmla="*/ 9211 w 13881"/>
                          <a:gd name="connsiteY1" fmla="*/ 9333 h 11395"/>
                          <a:gd name="connsiteX2" fmla="*/ 13477 w 13881"/>
                          <a:gd name="connsiteY2" fmla="*/ 2535 h 11395"/>
                          <a:gd name="connsiteX3" fmla="*/ 4148 w 13881"/>
                          <a:gd name="connsiteY3" fmla="*/ 1082 h 11395"/>
                          <a:gd name="connsiteX4" fmla="*/ 539 w 13881"/>
                          <a:gd name="connsiteY4" fmla="*/ 10224 h 1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1" h="11395">
                            <a:moveTo>
                              <a:pt x="539" y="10224"/>
                            </a:moveTo>
                            <a:cubicBezTo>
                              <a:pt x="1711" y="12193"/>
                              <a:pt x="5461" y="11537"/>
                              <a:pt x="9211" y="9333"/>
                            </a:cubicBezTo>
                            <a:cubicBezTo>
                              <a:pt x="12962" y="7083"/>
                              <a:pt x="14743" y="4598"/>
                              <a:pt x="13477" y="2535"/>
                            </a:cubicBezTo>
                            <a:cubicBezTo>
                              <a:pt x="12258" y="473"/>
                              <a:pt x="7945" y="-1168"/>
                              <a:pt x="4148" y="1082"/>
                            </a:cubicBezTo>
                            <a:cubicBezTo>
                              <a:pt x="398" y="3239"/>
                              <a:pt x="-821" y="8021"/>
                              <a:pt x="539" y="10224"/>
                            </a:cubicBezTo>
                            <a:close/>
                          </a:path>
                        </a:pathLst>
                      </a:custGeom>
                      <a:solidFill>
                        <a:srgbClr val="FFFFFF"/>
                      </a:solidFill>
                      <a:ln w="4687"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49475DCD-4C23-62A7-B07F-0326FD02A36B}"/>
                          </a:ext>
                        </a:extLst>
                      </p:cNvPr>
                      <p:cNvSpPr/>
                      <p:nvPr/>
                    </p:nvSpPr>
                    <p:spPr>
                      <a:xfrm>
                        <a:off x="2315307" y="4689538"/>
                        <a:ext cx="8055" cy="8468"/>
                      </a:xfrm>
                      <a:custGeom>
                        <a:avLst/>
                        <a:gdLst>
                          <a:gd name="connsiteX0" fmla="*/ 7444 w 8055"/>
                          <a:gd name="connsiteY0" fmla="*/ 2686 h 8468"/>
                          <a:gd name="connsiteX1" fmla="*/ 5803 w 8055"/>
                          <a:gd name="connsiteY1" fmla="*/ 7703 h 8468"/>
                          <a:gd name="connsiteX2" fmla="*/ 834 w 8055"/>
                          <a:gd name="connsiteY2" fmla="*/ 6624 h 8468"/>
                          <a:gd name="connsiteX3" fmla="*/ 1631 w 8055"/>
                          <a:gd name="connsiteY3" fmla="*/ 436 h 8468"/>
                          <a:gd name="connsiteX4" fmla="*/ 7444 w 8055"/>
                          <a:gd name="connsiteY4" fmla="*/ 2686 h 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5" h="8468">
                            <a:moveTo>
                              <a:pt x="7444" y="2686"/>
                            </a:moveTo>
                            <a:cubicBezTo>
                              <a:pt x="8850" y="5030"/>
                              <a:pt x="7632" y="6624"/>
                              <a:pt x="5803" y="7703"/>
                            </a:cubicBezTo>
                            <a:cubicBezTo>
                              <a:pt x="3975" y="8781"/>
                              <a:pt x="2194" y="8968"/>
                              <a:pt x="834" y="6624"/>
                            </a:cubicBezTo>
                            <a:cubicBezTo>
                              <a:pt x="-525" y="4280"/>
                              <a:pt x="-197" y="1514"/>
                              <a:pt x="1631" y="436"/>
                            </a:cubicBezTo>
                            <a:cubicBezTo>
                              <a:pt x="3413" y="-642"/>
                              <a:pt x="6038" y="342"/>
                              <a:pt x="7444" y="2686"/>
                            </a:cubicBezTo>
                            <a:close/>
                          </a:path>
                        </a:pathLst>
                      </a:custGeom>
                      <a:solidFill>
                        <a:srgbClr val="3E4648"/>
                      </a:solidFill>
                      <a:ln w="4687"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AC525C49-9A49-D680-233E-F2347244B59A}"/>
                          </a:ext>
                        </a:extLst>
                      </p:cNvPr>
                      <p:cNvSpPr/>
                      <p:nvPr/>
                    </p:nvSpPr>
                    <p:spPr>
                      <a:xfrm>
                        <a:off x="2314407" y="4693209"/>
                        <a:ext cx="2672" cy="2437"/>
                      </a:xfrm>
                      <a:custGeom>
                        <a:avLst/>
                        <a:gdLst>
                          <a:gd name="connsiteX0" fmla="*/ 0 w 2672"/>
                          <a:gd name="connsiteY0" fmla="*/ 0 h 2437"/>
                          <a:gd name="connsiteX1" fmla="*/ 2672 w 2672"/>
                          <a:gd name="connsiteY1" fmla="*/ 750 h 2437"/>
                          <a:gd name="connsiteX2" fmla="*/ 891 w 2672"/>
                          <a:gd name="connsiteY2" fmla="*/ 2438 h 2437"/>
                        </a:gdLst>
                        <a:ahLst/>
                        <a:cxnLst>
                          <a:cxn ang="0">
                            <a:pos x="connsiteX0" y="connsiteY0"/>
                          </a:cxn>
                          <a:cxn ang="0">
                            <a:pos x="connsiteX1" y="connsiteY1"/>
                          </a:cxn>
                          <a:cxn ang="0">
                            <a:pos x="connsiteX2" y="connsiteY2"/>
                          </a:cxn>
                        </a:cxnLst>
                        <a:rect l="l" t="t" r="r" b="b"/>
                        <a:pathLst>
                          <a:path w="2672" h="2437">
                            <a:moveTo>
                              <a:pt x="0" y="0"/>
                            </a:moveTo>
                            <a:lnTo>
                              <a:pt x="2672" y="750"/>
                            </a:lnTo>
                            <a:lnTo>
                              <a:pt x="891" y="2438"/>
                            </a:lnTo>
                            <a:close/>
                          </a:path>
                        </a:pathLst>
                      </a:custGeom>
                      <a:solidFill>
                        <a:srgbClr val="FFFFFF"/>
                      </a:solidFill>
                      <a:ln w="4687"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E3BD9AB1-923C-869F-C8F9-74CCAD37A9BE}"/>
                          </a:ext>
                        </a:extLst>
                      </p:cNvPr>
                      <p:cNvSpPr/>
                      <p:nvPr/>
                    </p:nvSpPr>
                    <p:spPr>
                      <a:xfrm>
                        <a:off x="2312503" y="4685218"/>
                        <a:ext cx="6369" cy="4428"/>
                      </a:xfrm>
                      <a:custGeom>
                        <a:avLst/>
                        <a:gdLst>
                          <a:gd name="connsiteX0" fmla="*/ 5841 w 6369"/>
                          <a:gd name="connsiteY0" fmla="*/ 68 h 4428"/>
                          <a:gd name="connsiteX1" fmla="*/ 28 w 6369"/>
                          <a:gd name="connsiteY1" fmla="*/ 3772 h 4428"/>
                          <a:gd name="connsiteX2" fmla="*/ 872 w 6369"/>
                          <a:gd name="connsiteY2" fmla="*/ 4194 h 4428"/>
                          <a:gd name="connsiteX3" fmla="*/ 5841 w 6369"/>
                          <a:gd name="connsiteY3" fmla="*/ 1240 h 4428"/>
                          <a:gd name="connsiteX4" fmla="*/ 5841 w 6369"/>
                          <a:gd name="connsiteY4" fmla="*/ 68 h 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9" h="4428">
                            <a:moveTo>
                              <a:pt x="5841" y="68"/>
                            </a:moveTo>
                            <a:cubicBezTo>
                              <a:pt x="3404" y="-400"/>
                              <a:pt x="919" y="1615"/>
                              <a:pt x="28" y="3772"/>
                            </a:cubicBezTo>
                            <a:cubicBezTo>
                              <a:pt x="-159" y="4288"/>
                              <a:pt x="638" y="4710"/>
                              <a:pt x="872" y="4194"/>
                            </a:cubicBezTo>
                            <a:cubicBezTo>
                              <a:pt x="1669" y="2459"/>
                              <a:pt x="3826" y="818"/>
                              <a:pt x="5841" y="1240"/>
                            </a:cubicBezTo>
                            <a:cubicBezTo>
                              <a:pt x="6498" y="1428"/>
                              <a:pt x="6591" y="209"/>
                              <a:pt x="5841" y="68"/>
                            </a:cubicBezTo>
                            <a:close/>
                          </a:path>
                        </a:pathLst>
                      </a:custGeom>
                      <a:solidFill>
                        <a:srgbClr val="E47050"/>
                      </a:solidFill>
                      <a:ln w="4687"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5778F15C-E308-F411-371E-26357B773E66}"/>
                          </a:ext>
                        </a:extLst>
                      </p:cNvPr>
                      <p:cNvSpPr/>
                      <p:nvPr/>
                    </p:nvSpPr>
                    <p:spPr>
                      <a:xfrm>
                        <a:off x="2312031" y="4687258"/>
                        <a:ext cx="13720" cy="10732"/>
                      </a:xfrm>
                      <a:custGeom>
                        <a:avLst/>
                        <a:gdLst>
                          <a:gd name="connsiteX0" fmla="*/ 13721 w 13720"/>
                          <a:gd name="connsiteY0" fmla="*/ 2997 h 10732"/>
                          <a:gd name="connsiteX1" fmla="*/ 4814 w 13720"/>
                          <a:gd name="connsiteY1" fmla="*/ 2810 h 10732"/>
                          <a:gd name="connsiteX2" fmla="*/ 735 w 13720"/>
                          <a:gd name="connsiteY2" fmla="*/ 10732 h 10732"/>
                          <a:gd name="connsiteX3" fmla="*/ 3595 w 13720"/>
                          <a:gd name="connsiteY3" fmla="*/ 1638 h 10732"/>
                          <a:gd name="connsiteX4" fmla="*/ 13721 w 13720"/>
                          <a:gd name="connsiteY4" fmla="*/ 2997 h 10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0" h="10732">
                            <a:moveTo>
                              <a:pt x="13721" y="2997"/>
                            </a:moveTo>
                            <a:cubicBezTo>
                              <a:pt x="12314" y="2107"/>
                              <a:pt x="9455" y="44"/>
                              <a:pt x="4814" y="2810"/>
                            </a:cubicBezTo>
                            <a:cubicBezTo>
                              <a:pt x="454" y="5388"/>
                              <a:pt x="782" y="9326"/>
                              <a:pt x="735" y="10732"/>
                            </a:cubicBezTo>
                            <a:cubicBezTo>
                              <a:pt x="-202" y="9139"/>
                              <a:pt x="-1046" y="4778"/>
                              <a:pt x="3595" y="1638"/>
                            </a:cubicBezTo>
                            <a:cubicBezTo>
                              <a:pt x="8845" y="-1878"/>
                              <a:pt x="12877" y="1075"/>
                              <a:pt x="13721" y="2997"/>
                            </a:cubicBezTo>
                            <a:close/>
                          </a:path>
                        </a:pathLst>
                      </a:custGeom>
                      <a:solidFill>
                        <a:srgbClr val="6D2233"/>
                      </a:solidFill>
                      <a:ln w="4687" cap="flat">
                        <a:noFill/>
                        <a:prstDash val="solid"/>
                        <a:miter/>
                      </a:ln>
                    </p:spPr>
                    <p:txBody>
                      <a:bodyPr rtlCol="0" anchor="ctr"/>
                      <a:lstStyle/>
                      <a:p>
                        <a:endParaRPr lang="en-US"/>
                      </a:p>
                    </p:txBody>
                  </p:sp>
                </p:grpSp>
                <p:sp>
                  <p:nvSpPr>
                    <p:cNvPr id="770" name="Freeform: Shape 769">
                      <a:extLst>
                        <a:ext uri="{FF2B5EF4-FFF2-40B4-BE49-F238E27FC236}">
                          <a16:creationId xmlns:a16="http://schemas.microsoft.com/office/drawing/2014/main" id="{D9E70DEE-6EB9-735C-4ACC-B33D6F8B7F8C}"/>
                        </a:ext>
                      </a:extLst>
                    </p:cNvPr>
                    <p:cNvSpPr/>
                    <p:nvPr/>
                  </p:nvSpPr>
                  <p:spPr>
                    <a:xfrm>
                      <a:off x="2335737" y="4654861"/>
                      <a:ext cx="26535" cy="27028"/>
                    </a:xfrm>
                    <a:custGeom>
                      <a:avLst/>
                      <a:gdLst>
                        <a:gd name="connsiteX0" fmla="*/ 14627 w 26535"/>
                        <a:gd name="connsiteY0" fmla="*/ 0 h 27028"/>
                        <a:gd name="connsiteX1" fmla="*/ 22315 w 26535"/>
                        <a:gd name="connsiteY1" fmla="*/ 22456 h 27028"/>
                        <a:gd name="connsiteX2" fmla="*/ 0 w 26535"/>
                        <a:gd name="connsiteY2" fmla="*/ 17346 h 27028"/>
                        <a:gd name="connsiteX3" fmla="*/ 14627 w 26535"/>
                        <a:gd name="connsiteY3" fmla="*/ 0 h 27028"/>
                      </a:gdLst>
                      <a:ahLst/>
                      <a:cxnLst>
                        <a:cxn ang="0">
                          <a:pos x="connsiteX0" y="connsiteY0"/>
                        </a:cxn>
                        <a:cxn ang="0">
                          <a:pos x="connsiteX1" y="connsiteY1"/>
                        </a:cxn>
                        <a:cxn ang="0">
                          <a:pos x="connsiteX2" y="connsiteY2"/>
                        </a:cxn>
                        <a:cxn ang="0">
                          <a:pos x="connsiteX3" y="connsiteY3"/>
                        </a:cxn>
                      </a:cxnLst>
                      <a:rect l="l" t="t" r="r" b="b"/>
                      <a:pathLst>
                        <a:path w="26535" h="27028">
                          <a:moveTo>
                            <a:pt x="14627" y="0"/>
                          </a:moveTo>
                          <a:cubicBezTo>
                            <a:pt x="17580" y="1547"/>
                            <a:pt x="34175" y="13923"/>
                            <a:pt x="22315" y="22456"/>
                          </a:cubicBezTo>
                          <a:cubicBezTo>
                            <a:pt x="8954" y="32113"/>
                            <a:pt x="1453" y="24565"/>
                            <a:pt x="0" y="17346"/>
                          </a:cubicBezTo>
                          <a:cubicBezTo>
                            <a:pt x="47" y="14064"/>
                            <a:pt x="13408" y="2438"/>
                            <a:pt x="14627" y="0"/>
                          </a:cubicBezTo>
                          <a:close/>
                        </a:path>
                      </a:pathLst>
                    </a:custGeom>
                    <a:solidFill>
                      <a:srgbClr val="F59385">
                        <a:alpha val="30000"/>
                      </a:srgbClr>
                    </a:solidFill>
                    <a:ln w="4687" cap="flat">
                      <a:noFill/>
                      <a:prstDash val="solid"/>
                      <a:miter/>
                    </a:ln>
                  </p:spPr>
                  <p:txBody>
                    <a:bodyPr rtlCol="0" anchor="ctr"/>
                    <a:lstStyle/>
                    <a:p>
                      <a:endParaRPr lang="en-US"/>
                    </a:p>
                  </p:txBody>
                </p:sp>
                <p:grpSp>
                  <p:nvGrpSpPr>
                    <p:cNvPr id="771" name="Graphic 2">
                      <a:extLst>
                        <a:ext uri="{FF2B5EF4-FFF2-40B4-BE49-F238E27FC236}">
                          <a16:creationId xmlns:a16="http://schemas.microsoft.com/office/drawing/2014/main" id="{9B00784C-7DF4-83E0-3DF1-E08F468B6B24}"/>
                        </a:ext>
                      </a:extLst>
                    </p:cNvPr>
                    <p:cNvGrpSpPr/>
                    <p:nvPr/>
                  </p:nvGrpSpPr>
                  <p:grpSpPr>
                    <a:xfrm>
                      <a:off x="2344839" y="4666189"/>
                      <a:ext cx="16539" cy="14859"/>
                      <a:chOff x="2344839" y="4666189"/>
                      <a:chExt cx="16539" cy="14859"/>
                    </a:xfrm>
                  </p:grpSpPr>
                  <p:sp>
                    <p:nvSpPr>
                      <p:cNvPr id="772" name="Freeform: Shape 771">
                        <a:extLst>
                          <a:ext uri="{FF2B5EF4-FFF2-40B4-BE49-F238E27FC236}">
                            <a16:creationId xmlns:a16="http://schemas.microsoft.com/office/drawing/2014/main" id="{47F9C29E-05CD-74E0-A8E7-5E7AF42483BC}"/>
                          </a:ext>
                        </a:extLst>
                      </p:cNvPr>
                      <p:cNvSpPr/>
                      <p:nvPr/>
                    </p:nvSpPr>
                    <p:spPr>
                      <a:xfrm>
                        <a:off x="2345193" y="4668309"/>
                        <a:ext cx="16185" cy="12740"/>
                      </a:xfrm>
                      <a:custGeom>
                        <a:avLst/>
                        <a:gdLst>
                          <a:gd name="connsiteX0" fmla="*/ 15906 w 16185"/>
                          <a:gd name="connsiteY0" fmla="*/ 2632 h 12740"/>
                          <a:gd name="connsiteX1" fmla="*/ 9765 w 16185"/>
                          <a:gd name="connsiteY1" fmla="*/ 10648 h 12740"/>
                          <a:gd name="connsiteX2" fmla="*/ 530 w 16185"/>
                          <a:gd name="connsiteY2" fmla="*/ 11211 h 12740"/>
                          <a:gd name="connsiteX3" fmla="*/ 4702 w 16185"/>
                          <a:gd name="connsiteY3" fmla="*/ 1319 h 12740"/>
                          <a:gd name="connsiteX4" fmla="*/ 15906 w 16185"/>
                          <a:gd name="connsiteY4" fmla="*/ 2632 h 1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5" h="12740">
                            <a:moveTo>
                              <a:pt x="15906" y="2632"/>
                            </a:moveTo>
                            <a:cubicBezTo>
                              <a:pt x="17125" y="4835"/>
                              <a:pt x="14219" y="8164"/>
                              <a:pt x="9765" y="10648"/>
                            </a:cubicBezTo>
                            <a:cubicBezTo>
                              <a:pt x="5311" y="13133"/>
                              <a:pt x="1796" y="13508"/>
                              <a:pt x="530" y="11211"/>
                            </a:cubicBezTo>
                            <a:cubicBezTo>
                              <a:pt x="-783" y="8867"/>
                              <a:pt x="248" y="3804"/>
                              <a:pt x="4702" y="1319"/>
                            </a:cubicBezTo>
                            <a:cubicBezTo>
                              <a:pt x="9156" y="-1165"/>
                              <a:pt x="14547" y="194"/>
                              <a:pt x="15906" y="2632"/>
                            </a:cubicBezTo>
                            <a:close/>
                          </a:path>
                        </a:pathLst>
                      </a:custGeom>
                      <a:solidFill>
                        <a:srgbClr val="FFFFFF"/>
                      </a:solidFill>
                      <a:ln w="4687"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ADFA0F54-8E4C-CEF5-781A-1587F63C72A0}"/>
                          </a:ext>
                        </a:extLst>
                      </p:cNvPr>
                      <p:cNvSpPr/>
                      <p:nvPr/>
                    </p:nvSpPr>
                    <p:spPr>
                      <a:xfrm>
                        <a:off x="2347737" y="4670914"/>
                        <a:ext cx="8702" cy="8816"/>
                      </a:xfrm>
                      <a:custGeom>
                        <a:avLst/>
                        <a:gdLst>
                          <a:gd name="connsiteX0" fmla="*/ 846 w 8702"/>
                          <a:gd name="connsiteY0" fmla="*/ 6871 h 8816"/>
                          <a:gd name="connsiteX1" fmla="*/ 6377 w 8702"/>
                          <a:gd name="connsiteY1" fmla="*/ 8043 h 8816"/>
                          <a:gd name="connsiteX2" fmla="*/ 8065 w 8702"/>
                          <a:gd name="connsiteY2" fmla="*/ 2980 h 8816"/>
                          <a:gd name="connsiteX3" fmla="*/ 1877 w 8702"/>
                          <a:gd name="connsiteY3" fmla="*/ 401 h 8816"/>
                          <a:gd name="connsiteX4" fmla="*/ 846 w 8702"/>
                          <a:gd name="connsiteY4" fmla="*/ 6871 h 8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2" h="8816">
                            <a:moveTo>
                              <a:pt x="846" y="6871"/>
                            </a:moveTo>
                            <a:cubicBezTo>
                              <a:pt x="2299" y="9356"/>
                              <a:pt x="4362" y="9121"/>
                              <a:pt x="6377" y="8043"/>
                            </a:cubicBezTo>
                            <a:cubicBezTo>
                              <a:pt x="8393" y="6965"/>
                              <a:pt x="9471" y="5511"/>
                              <a:pt x="8065" y="2980"/>
                            </a:cubicBezTo>
                            <a:cubicBezTo>
                              <a:pt x="6659" y="495"/>
                              <a:pt x="3846" y="-677"/>
                              <a:pt x="1877" y="401"/>
                            </a:cubicBezTo>
                            <a:cubicBezTo>
                              <a:pt x="-139" y="1480"/>
                              <a:pt x="-608" y="4386"/>
                              <a:pt x="846" y="6871"/>
                            </a:cubicBezTo>
                            <a:close/>
                          </a:path>
                        </a:pathLst>
                      </a:custGeom>
                      <a:solidFill>
                        <a:srgbClr val="3E4648"/>
                      </a:solidFill>
                      <a:ln w="4687"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0ACD414E-2CA0-230B-27B4-FEB06FF55030}"/>
                          </a:ext>
                        </a:extLst>
                      </p:cNvPr>
                      <p:cNvSpPr/>
                      <p:nvPr/>
                    </p:nvSpPr>
                    <p:spPr>
                      <a:xfrm>
                        <a:off x="2346660" y="4674879"/>
                        <a:ext cx="2812" cy="2672"/>
                      </a:xfrm>
                      <a:custGeom>
                        <a:avLst/>
                        <a:gdLst>
                          <a:gd name="connsiteX0" fmla="*/ 0 w 2812"/>
                          <a:gd name="connsiteY0" fmla="*/ 0 h 2672"/>
                          <a:gd name="connsiteX1" fmla="*/ 2813 w 2812"/>
                          <a:gd name="connsiteY1" fmla="*/ 656 h 2672"/>
                          <a:gd name="connsiteX2" fmla="*/ 703 w 2812"/>
                          <a:gd name="connsiteY2" fmla="*/ 2672 h 2672"/>
                        </a:gdLst>
                        <a:ahLst/>
                        <a:cxnLst>
                          <a:cxn ang="0">
                            <a:pos x="connsiteX0" y="connsiteY0"/>
                          </a:cxn>
                          <a:cxn ang="0">
                            <a:pos x="connsiteX1" y="connsiteY1"/>
                          </a:cxn>
                          <a:cxn ang="0">
                            <a:pos x="connsiteX2" y="connsiteY2"/>
                          </a:cxn>
                        </a:cxnLst>
                        <a:rect l="l" t="t" r="r" b="b"/>
                        <a:pathLst>
                          <a:path w="2812" h="2672">
                            <a:moveTo>
                              <a:pt x="0" y="0"/>
                            </a:moveTo>
                            <a:lnTo>
                              <a:pt x="2813" y="656"/>
                            </a:lnTo>
                            <a:lnTo>
                              <a:pt x="703" y="2672"/>
                            </a:lnTo>
                            <a:close/>
                          </a:path>
                        </a:pathLst>
                      </a:custGeom>
                      <a:solidFill>
                        <a:srgbClr val="FFFFFF"/>
                      </a:solidFill>
                      <a:ln w="4687"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865A868E-E3B1-FF5E-7B0E-5B4293D502AC}"/>
                          </a:ext>
                        </a:extLst>
                      </p:cNvPr>
                      <p:cNvSpPr/>
                      <p:nvPr/>
                    </p:nvSpPr>
                    <p:spPr>
                      <a:xfrm>
                        <a:off x="2344881" y="4666189"/>
                        <a:ext cx="7544" cy="4636"/>
                      </a:xfrm>
                      <a:custGeom>
                        <a:avLst/>
                        <a:gdLst>
                          <a:gd name="connsiteX0" fmla="*/ 45 w 7544"/>
                          <a:gd name="connsiteY0" fmla="*/ 3720 h 4636"/>
                          <a:gd name="connsiteX1" fmla="*/ 7170 w 7544"/>
                          <a:gd name="connsiteY1" fmla="*/ 17 h 4636"/>
                          <a:gd name="connsiteX2" fmla="*/ 7030 w 7544"/>
                          <a:gd name="connsiteY2" fmla="*/ 1001 h 4636"/>
                          <a:gd name="connsiteX3" fmla="*/ 1170 w 7544"/>
                          <a:gd name="connsiteY3" fmla="*/ 4283 h 4636"/>
                          <a:gd name="connsiteX4" fmla="*/ 45 w 7544"/>
                          <a:gd name="connsiteY4" fmla="*/ 3720 h 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4" h="4636">
                            <a:moveTo>
                              <a:pt x="45" y="3720"/>
                            </a:moveTo>
                            <a:cubicBezTo>
                              <a:pt x="1123" y="1235"/>
                              <a:pt x="4592" y="-171"/>
                              <a:pt x="7170" y="17"/>
                            </a:cubicBezTo>
                            <a:cubicBezTo>
                              <a:pt x="7733" y="63"/>
                              <a:pt x="7639" y="1001"/>
                              <a:pt x="7030" y="1001"/>
                            </a:cubicBezTo>
                            <a:cubicBezTo>
                              <a:pt x="4920" y="954"/>
                              <a:pt x="2014" y="2173"/>
                              <a:pt x="1170" y="4283"/>
                            </a:cubicBezTo>
                            <a:cubicBezTo>
                              <a:pt x="889" y="5033"/>
                              <a:pt x="-237" y="4470"/>
                              <a:pt x="45" y="3720"/>
                            </a:cubicBezTo>
                            <a:close/>
                          </a:path>
                        </a:pathLst>
                      </a:custGeom>
                      <a:solidFill>
                        <a:srgbClr val="E47050"/>
                      </a:solidFill>
                      <a:ln w="4687"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B06BB9FC-AA19-0FFB-29A8-84A05C8A83BA}"/>
                          </a:ext>
                        </a:extLst>
                      </p:cNvPr>
                      <p:cNvSpPr/>
                      <p:nvPr/>
                    </p:nvSpPr>
                    <p:spPr>
                      <a:xfrm>
                        <a:off x="2344839" y="4667725"/>
                        <a:ext cx="16213" cy="11795"/>
                      </a:xfrm>
                      <a:custGeom>
                        <a:avLst/>
                        <a:gdLst>
                          <a:gd name="connsiteX0" fmla="*/ 837 w 16213"/>
                          <a:gd name="connsiteY0" fmla="*/ 11795 h 11795"/>
                          <a:gd name="connsiteX1" fmla="*/ 5994 w 16213"/>
                          <a:gd name="connsiteY1" fmla="*/ 2982 h 11795"/>
                          <a:gd name="connsiteX2" fmla="*/ 16214 w 16213"/>
                          <a:gd name="connsiteY2" fmla="*/ 3216 h 11795"/>
                          <a:gd name="connsiteX3" fmla="*/ 5572 w 16213"/>
                          <a:gd name="connsiteY3" fmla="*/ 1154 h 11795"/>
                          <a:gd name="connsiteX4" fmla="*/ 837 w 16213"/>
                          <a:gd name="connsiteY4" fmla="*/ 11795 h 1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3" h="11795">
                            <a:moveTo>
                              <a:pt x="837" y="11795"/>
                            </a:moveTo>
                            <a:cubicBezTo>
                              <a:pt x="790" y="9967"/>
                              <a:pt x="509" y="6029"/>
                              <a:pt x="5994" y="2982"/>
                            </a:cubicBezTo>
                            <a:cubicBezTo>
                              <a:pt x="11150" y="122"/>
                              <a:pt x="14807" y="2513"/>
                              <a:pt x="16214" y="3216"/>
                            </a:cubicBezTo>
                            <a:cubicBezTo>
                              <a:pt x="15229" y="1435"/>
                              <a:pt x="11432" y="-1706"/>
                              <a:pt x="5572" y="1154"/>
                            </a:cubicBezTo>
                            <a:cubicBezTo>
                              <a:pt x="-991" y="4388"/>
                              <a:pt x="-523" y="9873"/>
                              <a:pt x="837" y="11795"/>
                            </a:cubicBezTo>
                            <a:close/>
                          </a:path>
                        </a:pathLst>
                      </a:custGeom>
                      <a:solidFill>
                        <a:srgbClr val="6D2233"/>
                      </a:solidFill>
                      <a:ln w="4687" cap="flat">
                        <a:noFill/>
                        <a:prstDash val="solid"/>
                        <a:miter/>
                      </a:ln>
                    </p:spPr>
                    <p:txBody>
                      <a:bodyPr rtlCol="0" anchor="ctr"/>
                      <a:lstStyle/>
                      <a:p>
                        <a:endParaRPr lang="en-US"/>
                      </a:p>
                    </p:txBody>
                  </p:sp>
                </p:grpSp>
                <p:sp>
                  <p:nvSpPr>
                    <p:cNvPr id="777" name="Freeform: Shape 776">
                      <a:extLst>
                        <a:ext uri="{FF2B5EF4-FFF2-40B4-BE49-F238E27FC236}">
                          <a16:creationId xmlns:a16="http://schemas.microsoft.com/office/drawing/2014/main" id="{F7B9EA7B-B62A-8D74-8DF6-3DA7424251ED}"/>
                        </a:ext>
                      </a:extLst>
                    </p:cNvPr>
                    <p:cNvSpPr/>
                    <p:nvPr/>
                  </p:nvSpPr>
                  <p:spPr>
                    <a:xfrm>
                      <a:off x="2332690" y="4653079"/>
                      <a:ext cx="17845" cy="22186"/>
                    </a:xfrm>
                    <a:custGeom>
                      <a:avLst/>
                      <a:gdLst>
                        <a:gd name="connsiteX0" fmla="*/ 17111 w 17845"/>
                        <a:gd name="connsiteY0" fmla="*/ 0 h 22186"/>
                        <a:gd name="connsiteX1" fmla="*/ 0 w 17845"/>
                        <a:gd name="connsiteY1" fmla="*/ 18565 h 22186"/>
                        <a:gd name="connsiteX2" fmla="*/ 4969 w 17845"/>
                        <a:gd name="connsiteY2" fmla="*/ 21940 h 22186"/>
                        <a:gd name="connsiteX3" fmla="*/ 17627 w 17845"/>
                        <a:gd name="connsiteY3" fmla="*/ 4172 h 22186"/>
                        <a:gd name="connsiteX4" fmla="*/ 17111 w 17845"/>
                        <a:gd name="connsiteY4" fmla="*/ 0 h 2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5" h="22186">
                          <a:moveTo>
                            <a:pt x="17111" y="0"/>
                          </a:moveTo>
                          <a:cubicBezTo>
                            <a:pt x="17111" y="0"/>
                            <a:pt x="6423" y="12423"/>
                            <a:pt x="0" y="18565"/>
                          </a:cubicBezTo>
                          <a:cubicBezTo>
                            <a:pt x="2063" y="21940"/>
                            <a:pt x="4219" y="22643"/>
                            <a:pt x="4969" y="21940"/>
                          </a:cubicBezTo>
                          <a:cubicBezTo>
                            <a:pt x="8110" y="18987"/>
                            <a:pt x="17017" y="6610"/>
                            <a:pt x="17627" y="4172"/>
                          </a:cubicBezTo>
                          <a:cubicBezTo>
                            <a:pt x="18330" y="1453"/>
                            <a:pt x="17111" y="0"/>
                            <a:pt x="17111" y="0"/>
                          </a:cubicBezTo>
                          <a:close/>
                        </a:path>
                      </a:pathLst>
                    </a:custGeom>
                    <a:solidFill>
                      <a:srgbClr val="803A1B"/>
                    </a:solidFill>
                    <a:ln w="4687"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F7C05F29-C174-9A8A-8F7D-05DD4D12CEAC}"/>
                        </a:ext>
                      </a:extLst>
                    </p:cNvPr>
                    <p:cNvSpPr/>
                    <p:nvPr/>
                  </p:nvSpPr>
                  <p:spPr>
                    <a:xfrm>
                      <a:off x="2303762" y="4677410"/>
                      <a:ext cx="20151" cy="8742"/>
                    </a:xfrm>
                    <a:custGeom>
                      <a:avLst/>
                      <a:gdLst>
                        <a:gd name="connsiteX0" fmla="*/ 3 w 20151"/>
                        <a:gd name="connsiteY0" fmla="*/ 7079 h 8742"/>
                        <a:gd name="connsiteX1" fmla="*/ 18755 w 20151"/>
                        <a:gd name="connsiteY1" fmla="*/ 0 h 8742"/>
                        <a:gd name="connsiteX2" fmla="*/ 19223 w 20151"/>
                        <a:gd name="connsiteY2" fmla="*/ 5110 h 8742"/>
                        <a:gd name="connsiteX3" fmla="*/ 2534 w 20151"/>
                        <a:gd name="connsiteY3" fmla="*/ 8673 h 8742"/>
                        <a:gd name="connsiteX4" fmla="*/ 3 w 20151"/>
                        <a:gd name="connsiteY4" fmla="*/ 7079 h 8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1" h="8742">
                          <a:moveTo>
                            <a:pt x="3" y="7079"/>
                          </a:moveTo>
                          <a:cubicBezTo>
                            <a:pt x="3" y="7079"/>
                            <a:pt x="10457" y="3141"/>
                            <a:pt x="18755" y="0"/>
                          </a:cubicBezTo>
                          <a:cubicBezTo>
                            <a:pt x="20911" y="3329"/>
                            <a:pt x="20161" y="4735"/>
                            <a:pt x="19223" y="5110"/>
                          </a:cubicBezTo>
                          <a:cubicBezTo>
                            <a:pt x="15192" y="6704"/>
                            <a:pt x="5019" y="9189"/>
                            <a:pt x="2534" y="8673"/>
                          </a:cubicBezTo>
                          <a:cubicBezTo>
                            <a:pt x="-185" y="8110"/>
                            <a:pt x="3" y="7079"/>
                            <a:pt x="3" y="7079"/>
                          </a:cubicBezTo>
                          <a:close/>
                        </a:path>
                      </a:pathLst>
                    </a:custGeom>
                    <a:solidFill>
                      <a:srgbClr val="803A1B"/>
                    </a:solidFill>
                    <a:ln w="4687" cap="flat">
                      <a:noFill/>
                      <a:prstDash val="solid"/>
                      <a:miter/>
                    </a:ln>
                  </p:spPr>
                  <p:txBody>
                    <a:bodyPr rtlCol="0" anchor="ctr"/>
                    <a:lstStyle/>
                    <a:p>
                      <a:endParaRPr lang="en-US"/>
                    </a:p>
                  </p:txBody>
                </p:sp>
              </p:grpSp>
              <p:grpSp>
                <p:nvGrpSpPr>
                  <p:cNvPr id="779" name="Graphic 2">
                    <a:extLst>
                      <a:ext uri="{FF2B5EF4-FFF2-40B4-BE49-F238E27FC236}">
                        <a16:creationId xmlns:a16="http://schemas.microsoft.com/office/drawing/2014/main" id="{9D107B6F-86BB-917F-31BC-53125176781A}"/>
                      </a:ext>
                    </a:extLst>
                  </p:cNvPr>
                  <p:cNvGrpSpPr/>
                  <p:nvPr/>
                </p:nvGrpSpPr>
                <p:grpSpPr>
                  <a:xfrm>
                    <a:off x="2327533" y="4678092"/>
                    <a:ext cx="20629" cy="38570"/>
                    <a:chOff x="2327533" y="4678092"/>
                    <a:chExt cx="20629" cy="38570"/>
                  </a:xfrm>
                </p:grpSpPr>
                <p:sp>
                  <p:nvSpPr>
                    <p:cNvPr id="780" name="Freeform: Shape 779">
                      <a:extLst>
                        <a:ext uri="{FF2B5EF4-FFF2-40B4-BE49-F238E27FC236}">
                          <a16:creationId xmlns:a16="http://schemas.microsoft.com/office/drawing/2014/main" id="{CEB96812-2DC4-84EC-BCE5-2F564E9C10B7}"/>
                        </a:ext>
                      </a:extLst>
                    </p:cNvPr>
                    <p:cNvSpPr/>
                    <p:nvPr/>
                  </p:nvSpPr>
                  <p:spPr>
                    <a:xfrm>
                      <a:off x="2327533" y="4678092"/>
                      <a:ext cx="20629" cy="38015"/>
                    </a:xfrm>
                    <a:custGeom>
                      <a:avLst/>
                      <a:gdLst>
                        <a:gd name="connsiteX0" fmla="*/ 0 w 20629"/>
                        <a:gd name="connsiteY0" fmla="*/ 1052 h 38015"/>
                        <a:gd name="connsiteX1" fmla="*/ 7079 w 20629"/>
                        <a:gd name="connsiteY1" fmla="*/ 26977 h 38015"/>
                        <a:gd name="connsiteX2" fmla="*/ 5016 w 20629"/>
                        <a:gd name="connsiteY2" fmla="*/ 31852 h 38015"/>
                        <a:gd name="connsiteX3" fmla="*/ 8720 w 20629"/>
                        <a:gd name="connsiteY3" fmla="*/ 37338 h 38015"/>
                        <a:gd name="connsiteX4" fmla="*/ 19596 w 20629"/>
                        <a:gd name="connsiteY4" fmla="*/ 32931 h 38015"/>
                        <a:gd name="connsiteX5" fmla="*/ 16830 w 20629"/>
                        <a:gd name="connsiteY5" fmla="*/ 25477 h 38015"/>
                        <a:gd name="connsiteX6" fmla="*/ 4360 w 20629"/>
                        <a:gd name="connsiteY6" fmla="*/ 349 h 38015"/>
                        <a:gd name="connsiteX7" fmla="*/ 0 w 20629"/>
                        <a:gd name="connsiteY7" fmla="*/ 1052 h 3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29" h="38015">
                          <a:moveTo>
                            <a:pt x="0" y="1052"/>
                          </a:moveTo>
                          <a:cubicBezTo>
                            <a:pt x="6188" y="13288"/>
                            <a:pt x="7079" y="23414"/>
                            <a:pt x="7079" y="26977"/>
                          </a:cubicBezTo>
                          <a:cubicBezTo>
                            <a:pt x="7079" y="27586"/>
                            <a:pt x="5016" y="31852"/>
                            <a:pt x="5016" y="31852"/>
                          </a:cubicBezTo>
                          <a:cubicBezTo>
                            <a:pt x="5016" y="33024"/>
                            <a:pt x="6798" y="36166"/>
                            <a:pt x="8720" y="37338"/>
                          </a:cubicBezTo>
                          <a:cubicBezTo>
                            <a:pt x="12048" y="39447"/>
                            <a:pt x="17533" y="36259"/>
                            <a:pt x="19596" y="32931"/>
                          </a:cubicBezTo>
                          <a:cubicBezTo>
                            <a:pt x="21612" y="29743"/>
                            <a:pt x="20674" y="27586"/>
                            <a:pt x="16830" y="25477"/>
                          </a:cubicBezTo>
                          <a:cubicBezTo>
                            <a:pt x="13455" y="18023"/>
                            <a:pt x="7970" y="6959"/>
                            <a:pt x="4360" y="349"/>
                          </a:cubicBezTo>
                          <a:cubicBezTo>
                            <a:pt x="2719" y="-401"/>
                            <a:pt x="1313" y="162"/>
                            <a:pt x="0" y="1052"/>
                          </a:cubicBezTo>
                          <a:close/>
                        </a:path>
                      </a:pathLst>
                    </a:custGeom>
                    <a:gradFill>
                      <a:gsLst>
                        <a:gs pos="0">
                          <a:srgbClr val="F16662"/>
                        </a:gs>
                        <a:gs pos="13920">
                          <a:srgbClr val="F4826E"/>
                        </a:gs>
                        <a:gs pos="30750">
                          <a:srgbClr val="F79D7A"/>
                        </a:gs>
                        <a:gs pos="47930">
                          <a:srgbClr val="F9B082"/>
                        </a:gs>
                        <a:gs pos="65510">
                          <a:srgbClr val="FBBB87"/>
                        </a:gs>
                        <a:gs pos="84090">
                          <a:srgbClr val="FBBF89"/>
                        </a:gs>
                      </a:gsLst>
                      <a:lin ang="14673686" scaled="1"/>
                    </a:gradFill>
                    <a:ln w="4687"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EF568898-6848-AE81-E926-5CE52D624280}"/>
                        </a:ext>
                      </a:extLst>
                    </p:cNvPr>
                    <p:cNvSpPr/>
                    <p:nvPr/>
                  </p:nvSpPr>
                  <p:spPr>
                    <a:xfrm>
                      <a:off x="2330346" y="4685755"/>
                      <a:ext cx="16220" cy="30907"/>
                    </a:xfrm>
                    <a:custGeom>
                      <a:avLst/>
                      <a:gdLst>
                        <a:gd name="connsiteX0" fmla="*/ 0 w 16220"/>
                        <a:gd name="connsiteY0" fmla="*/ 0 h 30907"/>
                        <a:gd name="connsiteX1" fmla="*/ 4969 w 16220"/>
                        <a:gd name="connsiteY1" fmla="*/ 19408 h 30907"/>
                        <a:gd name="connsiteX2" fmla="*/ 3047 w 16220"/>
                        <a:gd name="connsiteY2" fmla="*/ 24659 h 30907"/>
                        <a:gd name="connsiteX3" fmla="*/ 6469 w 16220"/>
                        <a:gd name="connsiteY3" fmla="*/ 29206 h 30907"/>
                        <a:gd name="connsiteX4" fmla="*/ 16220 w 16220"/>
                        <a:gd name="connsiteY4" fmla="*/ 26065 h 30907"/>
                        <a:gd name="connsiteX5" fmla="*/ 7407 w 16220"/>
                        <a:gd name="connsiteY5" fmla="*/ 30894 h 30907"/>
                        <a:gd name="connsiteX6" fmla="*/ 1641 w 16220"/>
                        <a:gd name="connsiteY6" fmla="*/ 25174 h 30907"/>
                        <a:gd name="connsiteX7" fmla="*/ 3469 w 16220"/>
                        <a:gd name="connsiteY7" fmla="*/ 19737 h 30907"/>
                        <a:gd name="connsiteX8" fmla="*/ 0 w 16220"/>
                        <a:gd name="connsiteY8" fmla="*/ 0 h 3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0" h="30907">
                          <a:moveTo>
                            <a:pt x="0" y="0"/>
                          </a:moveTo>
                          <a:cubicBezTo>
                            <a:pt x="0" y="0"/>
                            <a:pt x="4547" y="11626"/>
                            <a:pt x="4969" y="19408"/>
                          </a:cubicBezTo>
                          <a:cubicBezTo>
                            <a:pt x="4547" y="21236"/>
                            <a:pt x="2813" y="23065"/>
                            <a:pt x="3047" y="24659"/>
                          </a:cubicBezTo>
                          <a:cubicBezTo>
                            <a:pt x="3282" y="26253"/>
                            <a:pt x="4969" y="28690"/>
                            <a:pt x="6469" y="29206"/>
                          </a:cubicBezTo>
                          <a:cubicBezTo>
                            <a:pt x="10079" y="30519"/>
                            <a:pt x="12845" y="28222"/>
                            <a:pt x="16220" y="26065"/>
                          </a:cubicBezTo>
                          <a:cubicBezTo>
                            <a:pt x="14111" y="29394"/>
                            <a:pt x="8954" y="31081"/>
                            <a:pt x="7407" y="30894"/>
                          </a:cubicBezTo>
                          <a:cubicBezTo>
                            <a:pt x="5626" y="30659"/>
                            <a:pt x="2250" y="28315"/>
                            <a:pt x="1641" y="25174"/>
                          </a:cubicBezTo>
                          <a:cubicBezTo>
                            <a:pt x="1313" y="23768"/>
                            <a:pt x="2860" y="22034"/>
                            <a:pt x="3469" y="19737"/>
                          </a:cubicBezTo>
                          <a:cubicBezTo>
                            <a:pt x="3094" y="15283"/>
                            <a:pt x="3047" y="9563"/>
                            <a:pt x="0" y="0"/>
                          </a:cubicBezTo>
                          <a:close/>
                        </a:path>
                      </a:pathLst>
                    </a:custGeom>
                    <a:solidFill>
                      <a:srgbClr val="E55B4D"/>
                    </a:solidFill>
                    <a:ln w="4687" cap="flat">
                      <a:noFill/>
                      <a:prstDash val="solid"/>
                      <a:miter/>
                    </a:ln>
                  </p:spPr>
                  <p:txBody>
                    <a:bodyPr rtlCol="0" anchor="ctr"/>
                    <a:lstStyle/>
                    <a:p>
                      <a:endParaRPr lang="en-US"/>
                    </a:p>
                  </p:txBody>
                </p:sp>
              </p:grpSp>
              <p:sp>
                <p:nvSpPr>
                  <p:cNvPr id="782" name="Freeform: Shape 781">
                    <a:extLst>
                      <a:ext uri="{FF2B5EF4-FFF2-40B4-BE49-F238E27FC236}">
                        <a16:creationId xmlns:a16="http://schemas.microsoft.com/office/drawing/2014/main" id="{9980DFAB-E358-923F-ABE0-C975303EF4AB}"/>
                      </a:ext>
                    </a:extLst>
                  </p:cNvPr>
                  <p:cNvSpPr/>
                  <p:nvPr/>
                </p:nvSpPr>
                <p:spPr>
                  <a:xfrm>
                    <a:off x="2343097" y="4709757"/>
                    <a:ext cx="18126" cy="17628"/>
                  </a:xfrm>
                  <a:custGeom>
                    <a:avLst/>
                    <a:gdLst>
                      <a:gd name="connsiteX0" fmla="*/ 0 w 18126"/>
                      <a:gd name="connsiteY0" fmla="*/ 17439 h 17628"/>
                      <a:gd name="connsiteX1" fmla="*/ 18049 w 18126"/>
                      <a:gd name="connsiteY1" fmla="*/ 0 h 17628"/>
                      <a:gd name="connsiteX2" fmla="*/ 0 w 18126"/>
                      <a:gd name="connsiteY2" fmla="*/ 17439 h 17628"/>
                    </a:gdLst>
                    <a:ahLst/>
                    <a:cxnLst>
                      <a:cxn ang="0">
                        <a:pos x="connsiteX0" y="connsiteY0"/>
                      </a:cxn>
                      <a:cxn ang="0">
                        <a:pos x="connsiteX1" y="connsiteY1"/>
                      </a:cxn>
                      <a:cxn ang="0">
                        <a:pos x="connsiteX2" y="connsiteY2"/>
                      </a:cxn>
                    </a:cxnLst>
                    <a:rect l="l" t="t" r="r" b="b"/>
                    <a:pathLst>
                      <a:path w="18126" h="17628">
                        <a:moveTo>
                          <a:pt x="0" y="17439"/>
                        </a:moveTo>
                        <a:cubicBezTo>
                          <a:pt x="8860" y="15189"/>
                          <a:pt x="15564" y="10314"/>
                          <a:pt x="18049" y="0"/>
                        </a:cubicBezTo>
                        <a:cubicBezTo>
                          <a:pt x="19268" y="14111"/>
                          <a:pt x="5813" y="18658"/>
                          <a:pt x="0" y="17439"/>
                        </a:cubicBezTo>
                        <a:close/>
                      </a:path>
                    </a:pathLst>
                  </a:custGeom>
                  <a:solidFill>
                    <a:srgbClr val="D36B4F"/>
                  </a:solidFill>
                  <a:ln w="4687"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D8B47CF6-A582-C5E3-4D57-61ADFC81F652}"/>
                      </a:ext>
                    </a:extLst>
                  </p:cNvPr>
                  <p:cNvSpPr/>
                  <p:nvPr/>
                </p:nvSpPr>
                <p:spPr>
                  <a:xfrm>
                    <a:off x="2354900" y="4726221"/>
                    <a:ext cx="7709" cy="6669"/>
                  </a:xfrm>
                  <a:custGeom>
                    <a:avLst/>
                    <a:gdLst>
                      <a:gd name="connsiteX0" fmla="*/ 7464 w 7709"/>
                      <a:gd name="connsiteY0" fmla="*/ 413 h 6669"/>
                      <a:gd name="connsiteX1" fmla="*/ 5167 w 7709"/>
                      <a:gd name="connsiteY1" fmla="*/ 4960 h 6669"/>
                      <a:gd name="connsiteX2" fmla="*/ 245 w 7709"/>
                      <a:gd name="connsiteY2" fmla="*/ 6226 h 6669"/>
                      <a:gd name="connsiteX3" fmla="*/ 2542 w 7709"/>
                      <a:gd name="connsiteY3" fmla="*/ 1679 h 6669"/>
                      <a:gd name="connsiteX4" fmla="*/ 7464 w 7709"/>
                      <a:gd name="connsiteY4" fmla="*/ 413 h 6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9" h="6669">
                        <a:moveTo>
                          <a:pt x="7464" y="413"/>
                        </a:moveTo>
                        <a:cubicBezTo>
                          <a:pt x="8215" y="1350"/>
                          <a:pt x="7183" y="3366"/>
                          <a:pt x="5167" y="4960"/>
                        </a:cubicBezTo>
                        <a:cubicBezTo>
                          <a:pt x="3151" y="6554"/>
                          <a:pt x="948" y="7163"/>
                          <a:pt x="245" y="6226"/>
                        </a:cubicBezTo>
                        <a:cubicBezTo>
                          <a:pt x="-505" y="5335"/>
                          <a:pt x="526" y="3273"/>
                          <a:pt x="2542" y="1679"/>
                        </a:cubicBezTo>
                        <a:cubicBezTo>
                          <a:pt x="4511" y="131"/>
                          <a:pt x="6714" y="-478"/>
                          <a:pt x="7464" y="413"/>
                        </a:cubicBezTo>
                        <a:close/>
                      </a:path>
                    </a:pathLst>
                  </a:custGeom>
                  <a:solidFill>
                    <a:srgbClr val="F7A283">
                      <a:alpha val="30000"/>
                    </a:srgbClr>
                  </a:solidFill>
                  <a:ln w="4687" cap="flat">
                    <a:noFill/>
                    <a:prstDash val="solid"/>
                    <a:miter/>
                  </a:ln>
                </p:spPr>
                <p:txBody>
                  <a:bodyPr rtlCol="0" anchor="ctr"/>
                  <a:lstStyle/>
                  <a:p>
                    <a:endParaRPr lang="en-US"/>
                  </a:p>
                </p:txBody>
              </p:sp>
            </p:grpSp>
            <p:grpSp>
              <p:nvGrpSpPr>
                <p:cNvPr id="784" name="Graphic 2">
                  <a:extLst>
                    <a:ext uri="{FF2B5EF4-FFF2-40B4-BE49-F238E27FC236}">
                      <a16:creationId xmlns:a16="http://schemas.microsoft.com/office/drawing/2014/main" id="{BF3BE800-E273-C5E2-1D35-8030BE2793B1}"/>
                    </a:ext>
                  </a:extLst>
                </p:cNvPr>
                <p:cNvGrpSpPr/>
                <p:nvPr/>
              </p:nvGrpSpPr>
              <p:grpSpPr>
                <a:xfrm>
                  <a:off x="2269575" y="4586878"/>
                  <a:ext cx="112760" cy="101687"/>
                  <a:chOff x="2269575" y="4586878"/>
                  <a:chExt cx="112760" cy="101687"/>
                </a:xfrm>
              </p:grpSpPr>
              <p:sp>
                <p:nvSpPr>
                  <p:cNvPr id="785" name="Freeform: Shape 784">
                    <a:extLst>
                      <a:ext uri="{FF2B5EF4-FFF2-40B4-BE49-F238E27FC236}">
                        <a16:creationId xmlns:a16="http://schemas.microsoft.com/office/drawing/2014/main" id="{E22CBED3-8230-942D-8F0E-798980408A6D}"/>
                      </a:ext>
                    </a:extLst>
                  </p:cNvPr>
                  <p:cNvSpPr/>
                  <p:nvPr/>
                </p:nvSpPr>
                <p:spPr>
                  <a:xfrm>
                    <a:off x="2269575" y="4588168"/>
                    <a:ext cx="112714" cy="93789"/>
                  </a:xfrm>
                  <a:custGeom>
                    <a:avLst/>
                    <a:gdLst>
                      <a:gd name="connsiteX0" fmla="*/ 112714 w 112714"/>
                      <a:gd name="connsiteY0" fmla="*/ 46816 h 93789"/>
                      <a:gd name="connsiteX1" fmla="*/ 101322 w 112714"/>
                      <a:gd name="connsiteY1" fmla="*/ 21547 h 93789"/>
                      <a:gd name="connsiteX2" fmla="*/ 21533 w 112714"/>
                      <a:gd name="connsiteY2" fmla="*/ 12265 h 93789"/>
                      <a:gd name="connsiteX3" fmla="*/ 12251 w 112714"/>
                      <a:gd name="connsiteY3" fmla="*/ 92055 h 93789"/>
                      <a:gd name="connsiteX4" fmla="*/ 13798 w 112714"/>
                      <a:gd name="connsiteY4" fmla="*/ 93789 h 93789"/>
                      <a:gd name="connsiteX5" fmla="*/ 112714 w 112714"/>
                      <a:gd name="connsiteY5" fmla="*/ 46816 h 9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714" h="93789">
                        <a:moveTo>
                          <a:pt x="112714" y="46816"/>
                        </a:moveTo>
                        <a:cubicBezTo>
                          <a:pt x="111120" y="37862"/>
                          <a:pt x="107370" y="29189"/>
                          <a:pt x="101322" y="21547"/>
                        </a:cubicBezTo>
                        <a:cubicBezTo>
                          <a:pt x="81867" y="-3065"/>
                          <a:pt x="46145" y="-7190"/>
                          <a:pt x="21533" y="12265"/>
                        </a:cubicBezTo>
                        <a:cubicBezTo>
                          <a:pt x="-3032" y="31720"/>
                          <a:pt x="-7205" y="67443"/>
                          <a:pt x="12251" y="92055"/>
                        </a:cubicBezTo>
                        <a:cubicBezTo>
                          <a:pt x="12719" y="92664"/>
                          <a:pt x="13282" y="93227"/>
                          <a:pt x="13798" y="93789"/>
                        </a:cubicBezTo>
                        <a:cubicBezTo>
                          <a:pt x="35550" y="58395"/>
                          <a:pt x="74460" y="41284"/>
                          <a:pt x="112714" y="46816"/>
                        </a:cubicBezTo>
                        <a:close/>
                      </a:path>
                    </a:pathLst>
                  </a:custGeom>
                  <a:solidFill>
                    <a:srgbClr val="FFC532"/>
                  </a:solidFill>
                  <a:ln w="4687"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2F21C0E8-08DB-6B5C-B6FF-F9947015EECB}"/>
                      </a:ext>
                    </a:extLst>
                  </p:cNvPr>
                  <p:cNvSpPr/>
                  <p:nvPr/>
                </p:nvSpPr>
                <p:spPr>
                  <a:xfrm>
                    <a:off x="2320782" y="4588204"/>
                    <a:ext cx="61553" cy="48045"/>
                  </a:xfrm>
                  <a:custGeom>
                    <a:avLst/>
                    <a:gdLst>
                      <a:gd name="connsiteX0" fmla="*/ 50162 w 61553"/>
                      <a:gd name="connsiteY0" fmla="*/ 21511 h 48045"/>
                      <a:gd name="connsiteX1" fmla="*/ 0 w 61553"/>
                      <a:gd name="connsiteY1" fmla="*/ 275 h 48045"/>
                      <a:gd name="connsiteX2" fmla="*/ 26159 w 61553"/>
                      <a:gd name="connsiteY2" fmla="*/ 48046 h 48045"/>
                      <a:gd name="connsiteX3" fmla="*/ 61553 w 61553"/>
                      <a:gd name="connsiteY3" fmla="*/ 46733 h 48045"/>
                      <a:gd name="connsiteX4" fmla="*/ 50162 w 61553"/>
                      <a:gd name="connsiteY4" fmla="*/ 21511 h 48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53" h="48045">
                        <a:moveTo>
                          <a:pt x="50162" y="21511"/>
                        </a:moveTo>
                        <a:cubicBezTo>
                          <a:pt x="37691" y="5760"/>
                          <a:pt x="18611" y="-1553"/>
                          <a:pt x="0" y="275"/>
                        </a:cubicBezTo>
                        <a:cubicBezTo>
                          <a:pt x="18096" y="9229"/>
                          <a:pt x="28784" y="28872"/>
                          <a:pt x="26159" y="48046"/>
                        </a:cubicBezTo>
                        <a:cubicBezTo>
                          <a:pt x="37645" y="45514"/>
                          <a:pt x="49646" y="45045"/>
                          <a:pt x="61553" y="46733"/>
                        </a:cubicBezTo>
                        <a:cubicBezTo>
                          <a:pt x="59913" y="37826"/>
                          <a:pt x="56162" y="29153"/>
                          <a:pt x="50162" y="21511"/>
                        </a:cubicBezTo>
                        <a:close/>
                      </a:path>
                    </a:pathLst>
                  </a:custGeom>
                  <a:solidFill>
                    <a:srgbClr val="F7B522"/>
                  </a:solidFill>
                  <a:ln w="4687"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3D326E02-7DB5-8317-A9BB-DD745D8AE35A}"/>
                      </a:ext>
                    </a:extLst>
                  </p:cNvPr>
                  <p:cNvSpPr/>
                  <p:nvPr/>
                </p:nvSpPr>
                <p:spPr>
                  <a:xfrm>
                    <a:off x="2280044" y="4586878"/>
                    <a:ext cx="46645" cy="74780"/>
                  </a:xfrm>
                  <a:custGeom>
                    <a:avLst/>
                    <a:gdLst>
                      <a:gd name="connsiteX0" fmla="*/ 14017 w 46645"/>
                      <a:gd name="connsiteY0" fmla="*/ 74781 h 74780"/>
                      <a:gd name="connsiteX1" fmla="*/ 0 w 46645"/>
                      <a:gd name="connsiteY1" fmla="*/ 41262 h 74780"/>
                      <a:gd name="connsiteX2" fmla="*/ 11814 w 46645"/>
                      <a:gd name="connsiteY2" fmla="*/ 10415 h 74780"/>
                      <a:gd name="connsiteX3" fmla="*/ 34644 w 46645"/>
                      <a:gd name="connsiteY3" fmla="*/ 7 h 74780"/>
                      <a:gd name="connsiteX4" fmla="*/ 46646 w 46645"/>
                      <a:gd name="connsiteY4" fmla="*/ 3008 h 74780"/>
                      <a:gd name="connsiteX5" fmla="*/ 35629 w 46645"/>
                      <a:gd name="connsiteY5" fmla="*/ 59779 h 74780"/>
                      <a:gd name="connsiteX6" fmla="*/ 14017 w 46645"/>
                      <a:gd name="connsiteY6" fmla="*/ 74781 h 7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5" h="74780">
                        <a:moveTo>
                          <a:pt x="14017" y="74781"/>
                        </a:moveTo>
                        <a:cubicBezTo>
                          <a:pt x="14017" y="74781"/>
                          <a:pt x="47" y="59170"/>
                          <a:pt x="0" y="41262"/>
                        </a:cubicBezTo>
                        <a:cubicBezTo>
                          <a:pt x="-47" y="23354"/>
                          <a:pt x="7923" y="13181"/>
                          <a:pt x="11814" y="10415"/>
                        </a:cubicBezTo>
                        <a:cubicBezTo>
                          <a:pt x="15705" y="7649"/>
                          <a:pt x="28972" y="-274"/>
                          <a:pt x="34644" y="7"/>
                        </a:cubicBezTo>
                        <a:cubicBezTo>
                          <a:pt x="40317" y="289"/>
                          <a:pt x="46646" y="3008"/>
                          <a:pt x="46646" y="3008"/>
                        </a:cubicBezTo>
                        <a:cubicBezTo>
                          <a:pt x="46646" y="3008"/>
                          <a:pt x="21518" y="30948"/>
                          <a:pt x="35629" y="59779"/>
                        </a:cubicBezTo>
                        <a:cubicBezTo>
                          <a:pt x="25643" y="70608"/>
                          <a:pt x="14017" y="74781"/>
                          <a:pt x="14017" y="74781"/>
                        </a:cubicBezTo>
                        <a:close/>
                      </a:path>
                    </a:pathLst>
                  </a:custGeom>
                  <a:solidFill>
                    <a:srgbClr val="FFD033"/>
                  </a:solidFill>
                  <a:ln w="4687"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B5013851-524F-6CB0-9F78-182A1135FA8F}"/>
                      </a:ext>
                    </a:extLst>
                  </p:cNvPr>
                  <p:cNvSpPr/>
                  <p:nvPr/>
                </p:nvSpPr>
                <p:spPr>
                  <a:xfrm>
                    <a:off x="2304862" y="4587026"/>
                    <a:ext cx="21874" cy="65444"/>
                  </a:xfrm>
                  <a:custGeom>
                    <a:avLst/>
                    <a:gdLst>
                      <a:gd name="connsiteX0" fmla="*/ 8138 w 21874"/>
                      <a:gd name="connsiteY0" fmla="*/ 65444 h 65444"/>
                      <a:gd name="connsiteX1" fmla="*/ 14608 w 21874"/>
                      <a:gd name="connsiteY1" fmla="*/ 59819 h 65444"/>
                      <a:gd name="connsiteX2" fmla="*/ 21874 w 21874"/>
                      <a:gd name="connsiteY2" fmla="*/ 2907 h 65444"/>
                      <a:gd name="connsiteX3" fmla="*/ 10810 w 21874"/>
                      <a:gd name="connsiteY3" fmla="*/ 0 h 65444"/>
                      <a:gd name="connsiteX4" fmla="*/ 8138 w 21874"/>
                      <a:gd name="connsiteY4" fmla="*/ 65444 h 6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4" h="65444">
                        <a:moveTo>
                          <a:pt x="8138" y="65444"/>
                        </a:moveTo>
                        <a:cubicBezTo>
                          <a:pt x="9592" y="64085"/>
                          <a:pt x="13295" y="61225"/>
                          <a:pt x="14608" y="59819"/>
                        </a:cubicBezTo>
                        <a:cubicBezTo>
                          <a:pt x="4622" y="35066"/>
                          <a:pt x="21874" y="2907"/>
                          <a:pt x="21874" y="2907"/>
                        </a:cubicBezTo>
                        <a:cubicBezTo>
                          <a:pt x="21874" y="2907"/>
                          <a:pt x="16248" y="516"/>
                          <a:pt x="10810" y="0"/>
                        </a:cubicBezTo>
                        <a:cubicBezTo>
                          <a:pt x="-1472" y="15470"/>
                          <a:pt x="-4519" y="46692"/>
                          <a:pt x="8138" y="65444"/>
                        </a:cubicBezTo>
                        <a:close/>
                      </a:path>
                    </a:pathLst>
                  </a:custGeom>
                  <a:solidFill>
                    <a:srgbClr val="F7B522"/>
                  </a:solidFill>
                  <a:ln w="4687"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9A2217D9-7970-43B2-C47F-9DCE1E4EC9CF}"/>
                      </a:ext>
                    </a:extLst>
                  </p:cNvPr>
                  <p:cNvSpPr/>
                  <p:nvPr/>
                </p:nvSpPr>
                <p:spPr>
                  <a:xfrm>
                    <a:off x="2272212" y="4630803"/>
                    <a:ext cx="110076" cy="57713"/>
                  </a:xfrm>
                  <a:custGeom>
                    <a:avLst/>
                    <a:gdLst>
                      <a:gd name="connsiteX0" fmla="*/ 17770 w 110076"/>
                      <a:gd name="connsiteY0" fmla="*/ 52373 h 57713"/>
                      <a:gd name="connsiteX1" fmla="*/ 3 w 110076"/>
                      <a:gd name="connsiteY1" fmla="*/ 55467 h 57713"/>
                      <a:gd name="connsiteX2" fmla="*/ 48055 w 110076"/>
                      <a:gd name="connsiteY2" fmla="*/ 14494 h 57713"/>
                      <a:gd name="connsiteX3" fmla="*/ 110077 w 110076"/>
                      <a:gd name="connsiteY3" fmla="*/ 4180 h 57713"/>
                      <a:gd name="connsiteX4" fmla="*/ 57759 w 110076"/>
                      <a:gd name="connsiteY4" fmla="*/ 23589 h 57713"/>
                      <a:gd name="connsiteX5" fmla="*/ 17770 w 110076"/>
                      <a:gd name="connsiteY5" fmla="*/ 52373 h 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76" h="57713">
                        <a:moveTo>
                          <a:pt x="17770" y="52373"/>
                        </a:moveTo>
                        <a:cubicBezTo>
                          <a:pt x="17770" y="52373"/>
                          <a:pt x="331" y="61936"/>
                          <a:pt x="3" y="55467"/>
                        </a:cubicBezTo>
                        <a:cubicBezTo>
                          <a:pt x="-325" y="48998"/>
                          <a:pt x="26537" y="24573"/>
                          <a:pt x="48055" y="14494"/>
                        </a:cubicBezTo>
                        <a:cubicBezTo>
                          <a:pt x="85699" y="-3133"/>
                          <a:pt x="105108" y="-2148"/>
                          <a:pt x="110077" y="4180"/>
                        </a:cubicBezTo>
                        <a:cubicBezTo>
                          <a:pt x="102295" y="4931"/>
                          <a:pt x="84340" y="8118"/>
                          <a:pt x="57759" y="23589"/>
                        </a:cubicBezTo>
                        <a:cubicBezTo>
                          <a:pt x="28834" y="40419"/>
                          <a:pt x="17770" y="52373"/>
                          <a:pt x="17770" y="52373"/>
                        </a:cubicBezTo>
                        <a:close/>
                      </a:path>
                    </a:pathLst>
                  </a:custGeom>
                  <a:solidFill>
                    <a:srgbClr val="E9A322"/>
                  </a:solidFill>
                  <a:ln w="4687"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AD2CDDCA-DDDE-194D-993F-7B4423D1BDEC}"/>
                      </a:ext>
                    </a:extLst>
                  </p:cNvPr>
                  <p:cNvSpPr/>
                  <p:nvPr/>
                </p:nvSpPr>
                <p:spPr>
                  <a:xfrm>
                    <a:off x="2272259" y="4629859"/>
                    <a:ext cx="109795" cy="58706"/>
                  </a:xfrm>
                  <a:custGeom>
                    <a:avLst/>
                    <a:gdLst>
                      <a:gd name="connsiteX0" fmla="*/ 109796 w 109795"/>
                      <a:gd name="connsiteY0" fmla="*/ 4890 h 58706"/>
                      <a:gd name="connsiteX1" fmla="*/ 46414 w 109795"/>
                      <a:gd name="connsiteY1" fmla="*/ 13094 h 58706"/>
                      <a:gd name="connsiteX2" fmla="*/ 3 w 109795"/>
                      <a:gd name="connsiteY2" fmla="*/ 56411 h 58706"/>
                      <a:gd name="connsiteX3" fmla="*/ 3800 w 109795"/>
                      <a:gd name="connsiteY3" fmla="*/ 58615 h 58706"/>
                      <a:gd name="connsiteX4" fmla="*/ 109796 w 109795"/>
                      <a:gd name="connsiteY4" fmla="*/ 4890 h 5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5" h="58706">
                        <a:moveTo>
                          <a:pt x="109796" y="4890"/>
                        </a:moveTo>
                        <a:cubicBezTo>
                          <a:pt x="104451" y="-1392"/>
                          <a:pt x="83543" y="-4298"/>
                          <a:pt x="46414" y="13094"/>
                        </a:cubicBezTo>
                        <a:cubicBezTo>
                          <a:pt x="24896" y="23174"/>
                          <a:pt x="-325" y="49942"/>
                          <a:pt x="3" y="56411"/>
                        </a:cubicBezTo>
                        <a:cubicBezTo>
                          <a:pt x="97" y="58427"/>
                          <a:pt x="1691" y="58943"/>
                          <a:pt x="3800" y="58615"/>
                        </a:cubicBezTo>
                        <a:cubicBezTo>
                          <a:pt x="21568" y="28189"/>
                          <a:pt x="75948" y="1233"/>
                          <a:pt x="109796" y="4890"/>
                        </a:cubicBezTo>
                        <a:close/>
                      </a:path>
                    </a:pathLst>
                  </a:custGeom>
                  <a:solidFill>
                    <a:srgbClr val="FCB727"/>
                  </a:solidFill>
                  <a:ln w="4687" cap="flat">
                    <a:noFill/>
                    <a:prstDash val="solid"/>
                    <a:miter/>
                  </a:ln>
                </p:spPr>
                <p:txBody>
                  <a:bodyPr rtlCol="0" anchor="ctr"/>
                  <a:lstStyle/>
                  <a:p>
                    <a:endParaRPr lang="en-US"/>
                  </a:p>
                </p:txBody>
              </p:sp>
            </p:grpSp>
          </p:grpSp>
          <p:grpSp>
            <p:nvGrpSpPr>
              <p:cNvPr id="791" name="Graphic 2">
                <a:extLst>
                  <a:ext uri="{FF2B5EF4-FFF2-40B4-BE49-F238E27FC236}">
                    <a16:creationId xmlns:a16="http://schemas.microsoft.com/office/drawing/2014/main" id="{2B446868-CD03-9463-9B65-9BC0EC31E72B}"/>
                  </a:ext>
                </a:extLst>
              </p:cNvPr>
              <p:cNvGrpSpPr/>
              <p:nvPr/>
            </p:nvGrpSpPr>
            <p:grpSpPr>
              <a:xfrm>
                <a:off x="2353174" y="5387436"/>
                <a:ext cx="102066" cy="58851"/>
                <a:chOff x="2353174" y="5387436"/>
                <a:chExt cx="102066" cy="58851"/>
              </a:xfrm>
            </p:grpSpPr>
            <p:sp>
              <p:nvSpPr>
                <p:cNvPr id="792" name="Freeform: Shape 791">
                  <a:extLst>
                    <a:ext uri="{FF2B5EF4-FFF2-40B4-BE49-F238E27FC236}">
                      <a16:creationId xmlns:a16="http://schemas.microsoft.com/office/drawing/2014/main" id="{9C43D18A-8A1E-EB09-BB59-E53BD2D06DA9}"/>
                    </a:ext>
                  </a:extLst>
                </p:cNvPr>
                <p:cNvSpPr/>
                <p:nvPr/>
              </p:nvSpPr>
              <p:spPr>
                <a:xfrm>
                  <a:off x="2353174" y="5387436"/>
                  <a:ext cx="102066" cy="58804"/>
                </a:xfrm>
                <a:custGeom>
                  <a:avLst/>
                  <a:gdLst>
                    <a:gd name="connsiteX0" fmla="*/ 94512 w 102066"/>
                    <a:gd name="connsiteY0" fmla="*/ 2220 h 58804"/>
                    <a:gd name="connsiteX1" fmla="*/ 95778 w 102066"/>
                    <a:gd name="connsiteY1" fmla="*/ 56131 h 58804"/>
                    <a:gd name="connsiteX2" fmla="*/ 54054 w 102066"/>
                    <a:gd name="connsiteY2" fmla="*/ 58100 h 58804"/>
                    <a:gd name="connsiteX3" fmla="*/ 3612 w 102066"/>
                    <a:gd name="connsiteY3" fmla="*/ 52850 h 58804"/>
                    <a:gd name="connsiteX4" fmla="*/ 2486 w 102066"/>
                    <a:gd name="connsiteY4" fmla="*/ 37333 h 58804"/>
                    <a:gd name="connsiteX5" fmla="*/ 43272 w 102066"/>
                    <a:gd name="connsiteY5" fmla="*/ 24815 h 58804"/>
                    <a:gd name="connsiteX6" fmla="*/ 66665 w 102066"/>
                    <a:gd name="connsiteY6" fmla="*/ 1469 h 58804"/>
                    <a:gd name="connsiteX7" fmla="*/ 80870 w 102066"/>
                    <a:gd name="connsiteY7" fmla="*/ 1469 h 58804"/>
                    <a:gd name="connsiteX8" fmla="*/ 94512 w 102066"/>
                    <a:gd name="connsiteY8" fmla="*/ 2220 h 5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6" h="58804">
                      <a:moveTo>
                        <a:pt x="94512" y="2220"/>
                      </a:moveTo>
                      <a:cubicBezTo>
                        <a:pt x="98778" y="33817"/>
                        <a:pt x="108435" y="37801"/>
                        <a:pt x="95778" y="56131"/>
                      </a:cubicBezTo>
                      <a:cubicBezTo>
                        <a:pt x="85933" y="60444"/>
                        <a:pt x="64977" y="58288"/>
                        <a:pt x="54054" y="58100"/>
                      </a:cubicBezTo>
                      <a:cubicBezTo>
                        <a:pt x="27474" y="57725"/>
                        <a:pt x="10269" y="59694"/>
                        <a:pt x="3612" y="52850"/>
                      </a:cubicBezTo>
                      <a:cubicBezTo>
                        <a:pt x="283" y="49521"/>
                        <a:pt x="-1967" y="42583"/>
                        <a:pt x="2486" y="37333"/>
                      </a:cubicBezTo>
                      <a:cubicBezTo>
                        <a:pt x="5487" y="33817"/>
                        <a:pt x="24567" y="26832"/>
                        <a:pt x="43272" y="24815"/>
                      </a:cubicBezTo>
                      <a:cubicBezTo>
                        <a:pt x="57852" y="16752"/>
                        <a:pt x="66665" y="1469"/>
                        <a:pt x="66665" y="1469"/>
                      </a:cubicBezTo>
                      <a:cubicBezTo>
                        <a:pt x="66665" y="1469"/>
                        <a:pt x="75572" y="2594"/>
                        <a:pt x="80870" y="1469"/>
                      </a:cubicBezTo>
                      <a:cubicBezTo>
                        <a:pt x="85651" y="485"/>
                        <a:pt x="93996" y="-1625"/>
                        <a:pt x="94512" y="2220"/>
                      </a:cubicBezTo>
                      <a:close/>
                    </a:path>
                  </a:pathLst>
                </a:custGeom>
                <a:solidFill>
                  <a:srgbClr val="142732"/>
                </a:solidFill>
                <a:ln w="4687"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28CC5720-6973-5EA5-34D4-A1139F32774A}"/>
                    </a:ext>
                  </a:extLst>
                </p:cNvPr>
                <p:cNvSpPr/>
                <p:nvPr/>
              </p:nvSpPr>
              <p:spPr>
                <a:xfrm>
                  <a:off x="2387211" y="5387457"/>
                  <a:ext cx="68029" cy="58830"/>
                </a:xfrm>
                <a:custGeom>
                  <a:avLst/>
                  <a:gdLst>
                    <a:gd name="connsiteX0" fmla="*/ 50958 w 68029"/>
                    <a:gd name="connsiteY0" fmla="*/ 605 h 58830"/>
                    <a:gd name="connsiteX1" fmla="*/ 60475 w 68029"/>
                    <a:gd name="connsiteY1" fmla="*/ 2246 h 58830"/>
                    <a:gd name="connsiteX2" fmla="*/ 61741 w 68029"/>
                    <a:gd name="connsiteY2" fmla="*/ 56157 h 58830"/>
                    <a:gd name="connsiteX3" fmla="*/ 20018 w 68029"/>
                    <a:gd name="connsiteY3" fmla="*/ 58127 h 58830"/>
                    <a:gd name="connsiteX4" fmla="*/ 0 w 68029"/>
                    <a:gd name="connsiteY4" fmla="*/ 58127 h 58830"/>
                    <a:gd name="connsiteX5" fmla="*/ 50958 w 68029"/>
                    <a:gd name="connsiteY5" fmla="*/ 605 h 5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29" h="58830">
                      <a:moveTo>
                        <a:pt x="50958" y="605"/>
                      </a:moveTo>
                      <a:cubicBezTo>
                        <a:pt x="55318" y="-192"/>
                        <a:pt x="60053" y="-661"/>
                        <a:pt x="60475" y="2246"/>
                      </a:cubicBezTo>
                      <a:cubicBezTo>
                        <a:pt x="64741" y="33843"/>
                        <a:pt x="74398" y="37827"/>
                        <a:pt x="61741" y="56157"/>
                      </a:cubicBezTo>
                      <a:cubicBezTo>
                        <a:pt x="51896" y="60471"/>
                        <a:pt x="30941" y="58314"/>
                        <a:pt x="20018" y="58127"/>
                      </a:cubicBezTo>
                      <a:cubicBezTo>
                        <a:pt x="12564" y="58033"/>
                        <a:pt x="5907" y="58127"/>
                        <a:pt x="0" y="58127"/>
                      </a:cubicBezTo>
                      <a:cubicBezTo>
                        <a:pt x="25925" y="47297"/>
                        <a:pt x="48380" y="28452"/>
                        <a:pt x="50958" y="605"/>
                      </a:cubicBezTo>
                      <a:close/>
                    </a:path>
                  </a:pathLst>
                </a:custGeom>
                <a:solidFill>
                  <a:srgbClr val="121720"/>
                </a:solidFill>
                <a:ln w="4687"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7889A34C-0C1E-1955-0577-719E636A89A4}"/>
                    </a:ext>
                  </a:extLst>
                </p:cNvPr>
                <p:cNvSpPr/>
                <p:nvPr/>
              </p:nvSpPr>
              <p:spPr>
                <a:xfrm>
                  <a:off x="2415011" y="5387436"/>
                  <a:ext cx="34128" cy="13175"/>
                </a:xfrm>
                <a:custGeom>
                  <a:avLst/>
                  <a:gdLst>
                    <a:gd name="connsiteX0" fmla="*/ 0 w 34128"/>
                    <a:gd name="connsiteY0" fmla="*/ 8408 h 13175"/>
                    <a:gd name="connsiteX1" fmla="*/ 4829 w 34128"/>
                    <a:gd name="connsiteY1" fmla="*/ 1469 h 13175"/>
                    <a:gd name="connsiteX2" fmla="*/ 19033 w 34128"/>
                    <a:gd name="connsiteY2" fmla="*/ 1469 h 13175"/>
                    <a:gd name="connsiteX3" fmla="*/ 32675 w 34128"/>
                    <a:gd name="connsiteY3" fmla="*/ 2220 h 13175"/>
                    <a:gd name="connsiteX4" fmla="*/ 34129 w 34128"/>
                    <a:gd name="connsiteY4" fmla="*/ 11220 h 13175"/>
                    <a:gd name="connsiteX5" fmla="*/ 0 w 34128"/>
                    <a:gd name="connsiteY5" fmla="*/ 8408 h 1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28" h="13175">
                      <a:moveTo>
                        <a:pt x="0" y="8408"/>
                      </a:moveTo>
                      <a:cubicBezTo>
                        <a:pt x="3141" y="4423"/>
                        <a:pt x="4829" y="1469"/>
                        <a:pt x="4829" y="1469"/>
                      </a:cubicBezTo>
                      <a:cubicBezTo>
                        <a:pt x="4829" y="1469"/>
                        <a:pt x="13736" y="2594"/>
                        <a:pt x="19033" y="1469"/>
                      </a:cubicBezTo>
                      <a:cubicBezTo>
                        <a:pt x="23815" y="485"/>
                        <a:pt x="32160" y="-1625"/>
                        <a:pt x="32675" y="2220"/>
                      </a:cubicBezTo>
                      <a:cubicBezTo>
                        <a:pt x="33097" y="5501"/>
                        <a:pt x="33613" y="8501"/>
                        <a:pt x="34129" y="11220"/>
                      </a:cubicBezTo>
                      <a:cubicBezTo>
                        <a:pt x="23018" y="15065"/>
                        <a:pt x="11345" y="12768"/>
                        <a:pt x="0" y="8408"/>
                      </a:cubicBezTo>
                      <a:close/>
                    </a:path>
                  </a:pathLst>
                </a:custGeom>
                <a:solidFill>
                  <a:srgbClr val="100C13"/>
                </a:solidFill>
                <a:ln w="4687"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9150F837-6D52-C7CD-CDDC-D7F0EA79917C}"/>
                    </a:ext>
                  </a:extLst>
                </p:cNvPr>
                <p:cNvSpPr/>
                <p:nvPr/>
              </p:nvSpPr>
              <p:spPr>
                <a:xfrm>
                  <a:off x="2353176" y="5432223"/>
                  <a:ext cx="101307" cy="14017"/>
                </a:xfrm>
                <a:custGeom>
                  <a:avLst/>
                  <a:gdLst>
                    <a:gd name="connsiteX0" fmla="*/ 32253 w 101307"/>
                    <a:gd name="connsiteY0" fmla="*/ 3750 h 14017"/>
                    <a:gd name="connsiteX1" fmla="*/ 101307 w 101307"/>
                    <a:gd name="connsiteY1" fmla="*/ 375 h 14017"/>
                    <a:gd name="connsiteX2" fmla="*/ 95776 w 101307"/>
                    <a:gd name="connsiteY2" fmla="*/ 11345 h 14017"/>
                    <a:gd name="connsiteX3" fmla="*/ 54052 w 101307"/>
                    <a:gd name="connsiteY3" fmla="*/ 13314 h 14017"/>
                    <a:gd name="connsiteX4" fmla="*/ 3610 w 101307"/>
                    <a:gd name="connsiteY4" fmla="*/ 8063 h 14017"/>
                    <a:gd name="connsiteX5" fmla="*/ 0 w 101307"/>
                    <a:gd name="connsiteY5" fmla="*/ 0 h 14017"/>
                    <a:gd name="connsiteX6" fmla="*/ 32253 w 101307"/>
                    <a:gd name="connsiteY6" fmla="*/ 3750 h 1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07" h="14017">
                      <a:moveTo>
                        <a:pt x="32253" y="3750"/>
                      </a:moveTo>
                      <a:cubicBezTo>
                        <a:pt x="54943" y="3891"/>
                        <a:pt x="78711" y="2204"/>
                        <a:pt x="101307" y="375"/>
                      </a:cubicBezTo>
                      <a:cubicBezTo>
                        <a:pt x="100417" y="3610"/>
                        <a:pt x="98729" y="7079"/>
                        <a:pt x="95776" y="11345"/>
                      </a:cubicBezTo>
                      <a:cubicBezTo>
                        <a:pt x="85931" y="15658"/>
                        <a:pt x="64976" y="13501"/>
                        <a:pt x="54052" y="13314"/>
                      </a:cubicBezTo>
                      <a:cubicBezTo>
                        <a:pt x="27472" y="12939"/>
                        <a:pt x="10267" y="14908"/>
                        <a:pt x="3610" y="8063"/>
                      </a:cubicBezTo>
                      <a:cubicBezTo>
                        <a:pt x="1735" y="6188"/>
                        <a:pt x="188" y="3188"/>
                        <a:pt x="0" y="0"/>
                      </a:cubicBezTo>
                      <a:cubicBezTo>
                        <a:pt x="7735" y="2110"/>
                        <a:pt x="23253" y="3704"/>
                        <a:pt x="32253" y="3750"/>
                      </a:cubicBezTo>
                      <a:close/>
                    </a:path>
                  </a:pathLst>
                </a:custGeom>
                <a:solidFill>
                  <a:srgbClr val="395E6B"/>
                </a:solidFill>
                <a:ln w="4687" cap="flat">
                  <a:noFill/>
                  <a:prstDash val="solid"/>
                  <a:miter/>
                </a:ln>
              </p:spPr>
              <p:txBody>
                <a:bodyPr rtlCol="0" anchor="ctr"/>
                <a:lstStyle/>
                <a:p>
                  <a:endParaRPr lang="en-US"/>
                </a:p>
              </p:txBody>
            </p:sp>
          </p:grpSp>
          <p:grpSp>
            <p:nvGrpSpPr>
              <p:cNvPr id="796" name="Graphic 2">
                <a:extLst>
                  <a:ext uri="{FF2B5EF4-FFF2-40B4-BE49-F238E27FC236}">
                    <a16:creationId xmlns:a16="http://schemas.microsoft.com/office/drawing/2014/main" id="{1B3789C8-7E1D-736D-D3E3-C15790B1E45B}"/>
                  </a:ext>
                </a:extLst>
              </p:cNvPr>
              <p:cNvGrpSpPr/>
              <p:nvPr/>
            </p:nvGrpSpPr>
            <p:grpSpPr>
              <a:xfrm>
                <a:off x="2400650" y="5166354"/>
                <a:ext cx="61385" cy="227896"/>
                <a:chOff x="2400650" y="5166354"/>
                <a:chExt cx="61385" cy="227896"/>
              </a:xfrm>
            </p:grpSpPr>
            <p:sp>
              <p:nvSpPr>
                <p:cNvPr id="797" name="Freeform: Shape 796">
                  <a:extLst>
                    <a:ext uri="{FF2B5EF4-FFF2-40B4-BE49-F238E27FC236}">
                      <a16:creationId xmlns:a16="http://schemas.microsoft.com/office/drawing/2014/main" id="{00A74781-2F95-8BF7-5F61-5587B26F9CB1}"/>
                    </a:ext>
                  </a:extLst>
                </p:cNvPr>
                <p:cNvSpPr/>
                <p:nvPr/>
              </p:nvSpPr>
              <p:spPr>
                <a:xfrm>
                  <a:off x="2400666" y="5195479"/>
                  <a:ext cx="61369" cy="198057"/>
                </a:xfrm>
                <a:custGeom>
                  <a:avLst/>
                  <a:gdLst>
                    <a:gd name="connsiteX0" fmla="*/ 0 w 61369"/>
                    <a:gd name="connsiteY0" fmla="*/ 844 h 198057"/>
                    <a:gd name="connsiteX1" fmla="*/ 1922 w 61369"/>
                    <a:gd name="connsiteY1" fmla="*/ 71679 h 198057"/>
                    <a:gd name="connsiteX2" fmla="*/ 9845 w 61369"/>
                    <a:gd name="connsiteY2" fmla="*/ 194317 h 198057"/>
                    <a:gd name="connsiteX3" fmla="*/ 32113 w 61369"/>
                    <a:gd name="connsiteY3" fmla="*/ 198020 h 198057"/>
                    <a:gd name="connsiteX4" fmla="*/ 51615 w 61369"/>
                    <a:gd name="connsiteY4" fmla="*/ 193567 h 198057"/>
                    <a:gd name="connsiteX5" fmla="*/ 61366 w 61369"/>
                    <a:gd name="connsiteY5" fmla="*/ 68023 h 198057"/>
                    <a:gd name="connsiteX6" fmla="*/ 58084 w 61369"/>
                    <a:gd name="connsiteY6" fmla="*/ 0 h 198057"/>
                    <a:gd name="connsiteX7" fmla="*/ 0 w 61369"/>
                    <a:gd name="connsiteY7" fmla="*/ 844 h 19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69" h="198057">
                      <a:moveTo>
                        <a:pt x="0" y="844"/>
                      </a:moveTo>
                      <a:cubicBezTo>
                        <a:pt x="0" y="844"/>
                        <a:pt x="844" y="51709"/>
                        <a:pt x="1922" y="71679"/>
                      </a:cubicBezTo>
                      <a:cubicBezTo>
                        <a:pt x="3891" y="107542"/>
                        <a:pt x="9845" y="194317"/>
                        <a:pt x="9845" y="194317"/>
                      </a:cubicBezTo>
                      <a:cubicBezTo>
                        <a:pt x="9845" y="194317"/>
                        <a:pt x="17205" y="198489"/>
                        <a:pt x="32113" y="198020"/>
                      </a:cubicBezTo>
                      <a:cubicBezTo>
                        <a:pt x="44161" y="197646"/>
                        <a:pt x="51615" y="193567"/>
                        <a:pt x="51615" y="193567"/>
                      </a:cubicBezTo>
                      <a:cubicBezTo>
                        <a:pt x="51615" y="193567"/>
                        <a:pt x="61600" y="108808"/>
                        <a:pt x="61366" y="68023"/>
                      </a:cubicBezTo>
                      <a:cubicBezTo>
                        <a:pt x="61225" y="44067"/>
                        <a:pt x="58084" y="0"/>
                        <a:pt x="58084" y="0"/>
                      </a:cubicBezTo>
                      <a:lnTo>
                        <a:pt x="0" y="844"/>
                      </a:lnTo>
                      <a:close/>
                    </a:path>
                  </a:pathLst>
                </a:custGeom>
                <a:solidFill>
                  <a:srgbClr val="0D4469"/>
                </a:solidFill>
                <a:ln w="4687"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0A7A24C1-B401-55B9-4DBB-DD4DFBC64AE5}"/>
                    </a:ext>
                  </a:extLst>
                </p:cNvPr>
                <p:cNvSpPr/>
                <p:nvPr/>
              </p:nvSpPr>
              <p:spPr>
                <a:xfrm>
                  <a:off x="2406338" y="5361715"/>
                  <a:ext cx="50677" cy="32535"/>
                </a:xfrm>
                <a:custGeom>
                  <a:avLst/>
                  <a:gdLst>
                    <a:gd name="connsiteX0" fmla="*/ 50677 w 50677"/>
                    <a:gd name="connsiteY0" fmla="*/ 0 h 32535"/>
                    <a:gd name="connsiteX1" fmla="*/ 49271 w 50677"/>
                    <a:gd name="connsiteY1" fmla="*/ 29675 h 32535"/>
                    <a:gd name="connsiteX2" fmla="*/ 25362 w 50677"/>
                    <a:gd name="connsiteY2" fmla="*/ 32535 h 32535"/>
                    <a:gd name="connsiteX3" fmla="*/ 2250 w 50677"/>
                    <a:gd name="connsiteY3" fmla="*/ 30003 h 32535"/>
                    <a:gd name="connsiteX4" fmla="*/ 0 w 50677"/>
                    <a:gd name="connsiteY4" fmla="*/ 1172 h 32535"/>
                    <a:gd name="connsiteX5" fmla="*/ 50677 w 50677"/>
                    <a:gd name="connsiteY5" fmla="*/ 0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7" h="32535">
                      <a:moveTo>
                        <a:pt x="50677" y="0"/>
                      </a:moveTo>
                      <a:lnTo>
                        <a:pt x="49271" y="29675"/>
                      </a:lnTo>
                      <a:cubicBezTo>
                        <a:pt x="49271" y="29675"/>
                        <a:pt x="43364" y="32488"/>
                        <a:pt x="25362" y="32535"/>
                      </a:cubicBezTo>
                      <a:cubicBezTo>
                        <a:pt x="7360" y="32582"/>
                        <a:pt x="2250" y="30003"/>
                        <a:pt x="2250" y="30003"/>
                      </a:cubicBezTo>
                      <a:lnTo>
                        <a:pt x="0" y="1172"/>
                      </a:lnTo>
                      <a:cubicBezTo>
                        <a:pt x="-47" y="1172"/>
                        <a:pt x="39614" y="3375"/>
                        <a:pt x="50677" y="0"/>
                      </a:cubicBezTo>
                      <a:close/>
                    </a:path>
                  </a:pathLst>
                </a:custGeom>
                <a:solidFill>
                  <a:srgbClr val="135689"/>
                </a:solidFill>
                <a:ln w="4687"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EDEFDA05-30DB-8328-48CF-0A55AF5DE4DC}"/>
                    </a:ext>
                  </a:extLst>
                </p:cNvPr>
                <p:cNvSpPr/>
                <p:nvPr/>
              </p:nvSpPr>
              <p:spPr>
                <a:xfrm>
                  <a:off x="2400650" y="5166354"/>
                  <a:ext cx="58021" cy="58018"/>
                </a:xfrm>
                <a:custGeom>
                  <a:avLst/>
                  <a:gdLst>
                    <a:gd name="connsiteX0" fmla="*/ 58006 w 58021"/>
                    <a:gd name="connsiteY0" fmla="*/ 28094 h 58018"/>
                    <a:gd name="connsiteX1" fmla="*/ 29925 w 58021"/>
                    <a:gd name="connsiteY1" fmla="*/ 58003 h 58018"/>
                    <a:gd name="connsiteX2" fmla="*/ 15 w 58021"/>
                    <a:gd name="connsiteY2" fmla="*/ 29922 h 58018"/>
                    <a:gd name="connsiteX3" fmla="*/ 28050 w 58021"/>
                    <a:gd name="connsiteY3" fmla="*/ 13 h 58018"/>
                    <a:gd name="connsiteX4" fmla="*/ 58006 w 58021"/>
                    <a:gd name="connsiteY4" fmla="*/ 28094 h 5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1" h="58018">
                      <a:moveTo>
                        <a:pt x="58006" y="28094"/>
                      </a:moveTo>
                      <a:cubicBezTo>
                        <a:pt x="58521" y="44127"/>
                        <a:pt x="45958" y="57487"/>
                        <a:pt x="29925" y="58003"/>
                      </a:cubicBezTo>
                      <a:cubicBezTo>
                        <a:pt x="13939" y="58519"/>
                        <a:pt x="531" y="45955"/>
                        <a:pt x="15" y="29922"/>
                      </a:cubicBezTo>
                      <a:cubicBezTo>
                        <a:pt x="-500" y="13889"/>
                        <a:pt x="12063" y="528"/>
                        <a:pt x="28050" y="13"/>
                      </a:cubicBezTo>
                      <a:cubicBezTo>
                        <a:pt x="44082" y="-456"/>
                        <a:pt x="57490" y="12061"/>
                        <a:pt x="58006" y="28094"/>
                      </a:cubicBezTo>
                      <a:close/>
                    </a:path>
                  </a:pathLst>
                </a:custGeom>
                <a:solidFill>
                  <a:srgbClr val="0D4469"/>
                </a:solidFill>
                <a:ln w="4687" cap="flat">
                  <a:noFill/>
                  <a:prstDash val="solid"/>
                  <a:miter/>
                </a:ln>
              </p:spPr>
              <p:txBody>
                <a:bodyPr rtlCol="0" anchor="ctr"/>
                <a:lstStyle/>
                <a:p>
                  <a:endParaRPr lang="en-US"/>
                </a:p>
              </p:txBody>
            </p:sp>
          </p:grpSp>
          <p:grpSp>
            <p:nvGrpSpPr>
              <p:cNvPr id="800" name="Graphic 2">
                <a:extLst>
                  <a:ext uri="{FF2B5EF4-FFF2-40B4-BE49-F238E27FC236}">
                    <a16:creationId xmlns:a16="http://schemas.microsoft.com/office/drawing/2014/main" id="{4170CCAE-0BE9-C080-5AC3-EBD6C8950A03}"/>
                  </a:ext>
                </a:extLst>
              </p:cNvPr>
              <p:cNvGrpSpPr/>
              <p:nvPr/>
            </p:nvGrpSpPr>
            <p:grpSpPr>
              <a:xfrm>
                <a:off x="2400510" y="4982590"/>
                <a:ext cx="110955" cy="241173"/>
                <a:chOff x="2400510" y="4982590"/>
                <a:chExt cx="110955" cy="241173"/>
              </a:xfrm>
              <a:solidFill>
                <a:srgbClr val="0D4469"/>
              </a:solidFill>
            </p:grpSpPr>
            <p:sp>
              <p:nvSpPr>
                <p:cNvPr id="801" name="Freeform: Shape 800">
                  <a:extLst>
                    <a:ext uri="{FF2B5EF4-FFF2-40B4-BE49-F238E27FC236}">
                      <a16:creationId xmlns:a16="http://schemas.microsoft.com/office/drawing/2014/main" id="{E3539BD5-0030-5AA6-A993-7FFAEF33E625}"/>
                    </a:ext>
                  </a:extLst>
                </p:cNvPr>
                <p:cNvSpPr/>
                <p:nvPr/>
              </p:nvSpPr>
              <p:spPr>
                <a:xfrm>
                  <a:off x="2401416" y="4982590"/>
                  <a:ext cx="110050" cy="220672"/>
                </a:xfrm>
                <a:custGeom>
                  <a:avLst/>
                  <a:gdLst>
                    <a:gd name="connsiteX0" fmla="*/ 55834 w 110050"/>
                    <a:gd name="connsiteY0" fmla="*/ 220672 h 220672"/>
                    <a:gd name="connsiteX1" fmla="*/ 109699 w 110050"/>
                    <a:gd name="connsiteY1" fmla="*/ 23261 h 220672"/>
                    <a:gd name="connsiteX2" fmla="*/ 33191 w 110050"/>
                    <a:gd name="connsiteY2" fmla="*/ 12947 h 220672"/>
                    <a:gd name="connsiteX3" fmla="*/ 0 w 110050"/>
                    <a:gd name="connsiteY3" fmla="*/ 204545 h 220672"/>
                    <a:gd name="connsiteX4" fmla="*/ 55834 w 110050"/>
                    <a:gd name="connsiteY4" fmla="*/ 220672 h 220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0" h="220672">
                      <a:moveTo>
                        <a:pt x="55834" y="220672"/>
                      </a:moveTo>
                      <a:lnTo>
                        <a:pt x="109699" y="23261"/>
                      </a:lnTo>
                      <a:cubicBezTo>
                        <a:pt x="115887" y="384"/>
                        <a:pt x="38348" y="-10164"/>
                        <a:pt x="33191" y="12947"/>
                      </a:cubicBezTo>
                      <a:cubicBezTo>
                        <a:pt x="27331" y="39341"/>
                        <a:pt x="0" y="204545"/>
                        <a:pt x="0" y="204545"/>
                      </a:cubicBezTo>
                      <a:lnTo>
                        <a:pt x="55834" y="220672"/>
                      </a:lnTo>
                      <a:close/>
                    </a:path>
                  </a:pathLst>
                </a:custGeom>
                <a:solidFill>
                  <a:srgbClr val="0D4469"/>
                </a:solidFill>
                <a:ln w="4687"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698221E3-FD24-487C-1C27-F8B9A587F2C6}"/>
                    </a:ext>
                  </a:extLst>
                </p:cNvPr>
                <p:cNvSpPr/>
                <p:nvPr/>
              </p:nvSpPr>
              <p:spPr>
                <a:xfrm>
                  <a:off x="2400510" y="5165742"/>
                  <a:ext cx="58037" cy="58020"/>
                </a:xfrm>
                <a:custGeom>
                  <a:avLst/>
                  <a:gdLst>
                    <a:gd name="connsiteX0" fmla="*/ 56740 w 58037"/>
                    <a:gd name="connsiteY0" fmla="*/ 37519 h 58020"/>
                    <a:gd name="connsiteX1" fmla="*/ 20502 w 58037"/>
                    <a:gd name="connsiteY1" fmla="*/ 56740 h 58020"/>
                    <a:gd name="connsiteX2" fmla="*/ 1281 w 58037"/>
                    <a:gd name="connsiteY2" fmla="*/ 20502 h 58020"/>
                    <a:gd name="connsiteX3" fmla="*/ 37519 w 58037"/>
                    <a:gd name="connsiteY3" fmla="*/ 1281 h 58020"/>
                    <a:gd name="connsiteX4" fmla="*/ 56740 w 58037"/>
                    <a:gd name="connsiteY4" fmla="*/ 37519 h 58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37" h="58020">
                      <a:moveTo>
                        <a:pt x="56740" y="37519"/>
                      </a:moveTo>
                      <a:cubicBezTo>
                        <a:pt x="52052" y="52849"/>
                        <a:pt x="35784" y="61428"/>
                        <a:pt x="20502" y="56740"/>
                      </a:cubicBezTo>
                      <a:cubicBezTo>
                        <a:pt x="5172" y="52052"/>
                        <a:pt x="-3407" y="35785"/>
                        <a:pt x="1281" y="20502"/>
                      </a:cubicBezTo>
                      <a:cubicBezTo>
                        <a:pt x="5969" y="5172"/>
                        <a:pt x="22189" y="-3407"/>
                        <a:pt x="37519" y="1281"/>
                      </a:cubicBezTo>
                      <a:cubicBezTo>
                        <a:pt x="52849" y="5969"/>
                        <a:pt x="61475" y="22189"/>
                        <a:pt x="56740" y="37519"/>
                      </a:cubicBezTo>
                      <a:close/>
                    </a:path>
                  </a:pathLst>
                </a:custGeom>
                <a:solidFill>
                  <a:srgbClr val="0D4469"/>
                </a:solidFill>
                <a:ln w="4687" cap="flat">
                  <a:noFill/>
                  <a:prstDash val="solid"/>
                  <a:miter/>
                </a:ln>
              </p:spPr>
              <p:txBody>
                <a:bodyPr rtlCol="0" anchor="ctr"/>
                <a:lstStyle/>
                <a:p>
                  <a:endParaRPr lang="en-US"/>
                </a:p>
              </p:txBody>
            </p:sp>
          </p:grpSp>
          <p:grpSp>
            <p:nvGrpSpPr>
              <p:cNvPr id="803" name="Graphic 2">
                <a:extLst>
                  <a:ext uri="{FF2B5EF4-FFF2-40B4-BE49-F238E27FC236}">
                    <a16:creationId xmlns:a16="http://schemas.microsoft.com/office/drawing/2014/main" id="{DD7EC0C7-0AB9-3C6D-4A9A-D5324389944C}"/>
                  </a:ext>
                </a:extLst>
              </p:cNvPr>
              <p:cNvGrpSpPr/>
              <p:nvPr/>
            </p:nvGrpSpPr>
            <p:grpSpPr>
              <a:xfrm>
                <a:off x="2544630" y="5175697"/>
                <a:ext cx="113500" cy="221348"/>
                <a:chOff x="2544630" y="5175697"/>
                <a:chExt cx="113500" cy="221348"/>
              </a:xfrm>
            </p:grpSpPr>
            <p:sp>
              <p:nvSpPr>
                <p:cNvPr id="804" name="Freeform: Shape 803">
                  <a:extLst>
                    <a:ext uri="{FF2B5EF4-FFF2-40B4-BE49-F238E27FC236}">
                      <a16:creationId xmlns:a16="http://schemas.microsoft.com/office/drawing/2014/main" id="{B3514BB0-23C8-2534-F790-277F894B8123}"/>
                    </a:ext>
                  </a:extLst>
                </p:cNvPr>
                <p:cNvSpPr/>
                <p:nvPr/>
              </p:nvSpPr>
              <p:spPr>
                <a:xfrm>
                  <a:off x="2546321" y="5195761"/>
                  <a:ext cx="109276" cy="199650"/>
                </a:xfrm>
                <a:custGeom>
                  <a:avLst/>
                  <a:gdLst>
                    <a:gd name="connsiteX0" fmla="*/ 0 w 109276"/>
                    <a:gd name="connsiteY0" fmla="*/ 18893 h 199650"/>
                    <a:gd name="connsiteX1" fmla="*/ 23159 w 109276"/>
                    <a:gd name="connsiteY1" fmla="*/ 85697 h 199650"/>
                    <a:gd name="connsiteX2" fmla="*/ 69851 w 109276"/>
                    <a:gd name="connsiteY2" fmla="*/ 199380 h 199650"/>
                    <a:gd name="connsiteX3" fmla="*/ 92119 w 109276"/>
                    <a:gd name="connsiteY3" fmla="*/ 196005 h 199650"/>
                    <a:gd name="connsiteX4" fmla="*/ 109277 w 109276"/>
                    <a:gd name="connsiteY4" fmla="*/ 185738 h 199650"/>
                    <a:gd name="connsiteX5" fmla="*/ 78477 w 109276"/>
                    <a:gd name="connsiteY5" fmla="*/ 63757 h 199650"/>
                    <a:gd name="connsiteX6" fmla="*/ 54896 w 109276"/>
                    <a:gd name="connsiteY6" fmla="*/ 0 h 199650"/>
                    <a:gd name="connsiteX7" fmla="*/ 0 w 109276"/>
                    <a:gd name="connsiteY7" fmla="*/ 18893 h 19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76" h="199650">
                      <a:moveTo>
                        <a:pt x="0" y="18893"/>
                      </a:moveTo>
                      <a:cubicBezTo>
                        <a:pt x="0" y="18893"/>
                        <a:pt x="15939" y="67085"/>
                        <a:pt x="23159" y="85697"/>
                      </a:cubicBezTo>
                      <a:cubicBezTo>
                        <a:pt x="36191" y="119169"/>
                        <a:pt x="69851" y="199380"/>
                        <a:pt x="69851" y="199380"/>
                      </a:cubicBezTo>
                      <a:cubicBezTo>
                        <a:pt x="69851" y="199380"/>
                        <a:pt x="78149" y="201068"/>
                        <a:pt x="92119" y="196005"/>
                      </a:cubicBezTo>
                      <a:cubicBezTo>
                        <a:pt x="103417" y="191926"/>
                        <a:pt x="109277" y="185738"/>
                        <a:pt x="109277" y="185738"/>
                      </a:cubicBezTo>
                      <a:cubicBezTo>
                        <a:pt x="109277" y="185738"/>
                        <a:pt x="91369" y="102433"/>
                        <a:pt x="78477" y="63757"/>
                      </a:cubicBezTo>
                      <a:cubicBezTo>
                        <a:pt x="70882" y="41020"/>
                        <a:pt x="54896" y="0"/>
                        <a:pt x="54896" y="0"/>
                      </a:cubicBezTo>
                      <a:lnTo>
                        <a:pt x="0" y="18893"/>
                      </a:lnTo>
                      <a:close/>
                    </a:path>
                  </a:pathLst>
                </a:custGeom>
                <a:solidFill>
                  <a:srgbClr val="135689"/>
                </a:solidFill>
                <a:ln w="4687"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B682447A-A85F-C3E5-41DD-F65565C3022B}"/>
                    </a:ext>
                  </a:extLst>
                </p:cNvPr>
                <p:cNvSpPr/>
                <p:nvPr/>
              </p:nvSpPr>
              <p:spPr>
                <a:xfrm>
                  <a:off x="2603046" y="5355105"/>
                  <a:ext cx="55083" cy="41940"/>
                </a:xfrm>
                <a:custGeom>
                  <a:avLst/>
                  <a:gdLst>
                    <a:gd name="connsiteX0" fmla="*/ 48521 w 55083"/>
                    <a:gd name="connsiteY0" fmla="*/ 0 h 41940"/>
                    <a:gd name="connsiteX1" fmla="*/ 55084 w 55083"/>
                    <a:gd name="connsiteY1" fmla="*/ 28972 h 41940"/>
                    <a:gd name="connsiteX2" fmla="*/ 32816 w 55083"/>
                    <a:gd name="connsiteY2" fmla="*/ 38113 h 41940"/>
                    <a:gd name="connsiteX3" fmla="*/ 9845 w 55083"/>
                    <a:gd name="connsiteY3" fmla="*/ 41817 h 41940"/>
                    <a:gd name="connsiteX4" fmla="*/ 0 w 55083"/>
                    <a:gd name="connsiteY4" fmla="*/ 14627 h 41940"/>
                    <a:gd name="connsiteX5" fmla="*/ 48521 w 55083"/>
                    <a:gd name="connsiteY5" fmla="*/ 0 h 4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83" h="41940">
                      <a:moveTo>
                        <a:pt x="48521" y="0"/>
                      </a:moveTo>
                      <a:lnTo>
                        <a:pt x="55084" y="28972"/>
                      </a:lnTo>
                      <a:cubicBezTo>
                        <a:pt x="55084" y="28972"/>
                        <a:pt x="50115" y="33238"/>
                        <a:pt x="32816" y="38113"/>
                      </a:cubicBezTo>
                      <a:cubicBezTo>
                        <a:pt x="15470" y="42989"/>
                        <a:pt x="9845" y="41817"/>
                        <a:pt x="9845" y="41817"/>
                      </a:cubicBezTo>
                      <a:lnTo>
                        <a:pt x="0" y="14627"/>
                      </a:lnTo>
                      <a:cubicBezTo>
                        <a:pt x="0" y="14673"/>
                        <a:pt x="38770" y="6188"/>
                        <a:pt x="48521" y="0"/>
                      </a:cubicBezTo>
                      <a:close/>
                    </a:path>
                  </a:pathLst>
                </a:custGeom>
                <a:solidFill>
                  <a:srgbClr val="1177A7"/>
                </a:solidFill>
                <a:ln w="4687"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70413F71-3251-EADA-B947-64F58EE239D6}"/>
                    </a:ext>
                  </a:extLst>
                </p:cNvPr>
                <p:cNvSpPr/>
                <p:nvPr/>
              </p:nvSpPr>
              <p:spPr>
                <a:xfrm>
                  <a:off x="2544630" y="5175697"/>
                  <a:ext cx="58017" cy="58040"/>
                </a:xfrm>
                <a:custGeom>
                  <a:avLst/>
                  <a:gdLst>
                    <a:gd name="connsiteX0" fmla="*/ 56260 w 58017"/>
                    <a:gd name="connsiteY0" fmla="*/ 19126 h 58040"/>
                    <a:gd name="connsiteX1" fmla="*/ 38867 w 58017"/>
                    <a:gd name="connsiteY1" fmla="*/ 56302 h 58040"/>
                    <a:gd name="connsiteX2" fmla="*/ 1739 w 58017"/>
                    <a:gd name="connsiteY2" fmla="*/ 38909 h 58040"/>
                    <a:gd name="connsiteX3" fmla="*/ 19131 w 58017"/>
                    <a:gd name="connsiteY3" fmla="*/ 1734 h 58040"/>
                    <a:gd name="connsiteX4" fmla="*/ 56260 w 58017"/>
                    <a:gd name="connsiteY4" fmla="*/ 19126 h 58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7" h="58040">
                      <a:moveTo>
                        <a:pt x="56260" y="19126"/>
                      </a:moveTo>
                      <a:cubicBezTo>
                        <a:pt x="61745" y="34174"/>
                        <a:pt x="53963" y="50817"/>
                        <a:pt x="38867" y="56302"/>
                      </a:cubicBezTo>
                      <a:cubicBezTo>
                        <a:pt x="23819" y="61740"/>
                        <a:pt x="7177" y="54004"/>
                        <a:pt x="1739" y="38909"/>
                      </a:cubicBezTo>
                      <a:cubicBezTo>
                        <a:pt x="-3699" y="23861"/>
                        <a:pt x="4036" y="7218"/>
                        <a:pt x="19131" y="1734"/>
                      </a:cubicBezTo>
                      <a:cubicBezTo>
                        <a:pt x="34133" y="-3705"/>
                        <a:pt x="50775" y="4078"/>
                        <a:pt x="56260" y="19126"/>
                      </a:cubicBezTo>
                      <a:close/>
                    </a:path>
                  </a:pathLst>
                </a:custGeom>
                <a:solidFill>
                  <a:srgbClr val="135689"/>
                </a:solidFill>
                <a:ln w="4687" cap="flat">
                  <a:noFill/>
                  <a:prstDash val="solid"/>
                  <a:miter/>
                </a:ln>
              </p:spPr>
              <p:txBody>
                <a:bodyPr rtlCol="0" anchor="ctr"/>
                <a:lstStyle/>
                <a:p>
                  <a:endParaRPr lang="en-US"/>
                </a:p>
              </p:txBody>
            </p:sp>
          </p:grpSp>
          <p:grpSp>
            <p:nvGrpSpPr>
              <p:cNvPr id="807" name="Graphic 2">
                <a:extLst>
                  <a:ext uri="{FF2B5EF4-FFF2-40B4-BE49-F238E27FC236}">
                    <a16:creationId xmlns:a16="http://schemas.microsoft.com/office/drawing/2014/main" id="{F395AA41-0A2D-7813-69AA-466E33C1D37A}"/>
                  </a:ext>
                </a:extLst>
              </p:cNvPr>
              <p:cNvGrpSpPr/>
              <p:nvPr/>
            </p:nvGrpSpPr>
            <p:grpSpPr>
              <a:xfrm>
                <a:off x="2485673" y="4993450"/>
                <a:ext cx="115010" cy="238811"/>
                <a:chOff x="2485673" y="4993450"/>
                <a:chExt cx="115010" cy="238811"/>
              </a:xfrm>
              <a:solidFill>
                <a:srgbClr val="135689"/>
              </a:solidFill>
            </p:grpSpPr>
            <p:sp>
              <p:nvSpPr>
                <p:cNvPr id="808" name="Freeform: Shape 807">
                  <a:extLst>
                    <a:ext uri="{FF2B5EF4-FFF2-40B4-BE49-F238E27FC236}">
                      <a16:creationId xmlns:a16="http://schemas.microsoft.com/office/drawing/2014/main" id="{D88945E6-1CDC-6307-9486-5B719008EF89}"/>
                    </a:ext>
                  </a:extLst>
                </p:cNvPr>
                <p:cNvSpPr/>
                <p:nvPr/>
              </p:nvSpPr>
              <p:spPr>
                <a:xfrm>
                  <a:off x="2485673" y="4993450"/>
                  <a:ext cx="114654" cy="215343"/>
                </a:xfrm>
                <a:custGeom>
                  <a:avLst/>
                  <a:gdLst>
                    <a:gd name="connsiteX0" fmla="*/ 114654 w 114654"/>
                    <a:gd name="connsiteY0" fmla="*/ 205265 h 215343"/>
                    <a:gd name="connsiteX1" fmla="*/ 76213 w 114654"/>
                    <a:gd name="connsiteY1" fmla="*/ 12307 h 215343"/>
                    <a:gd name="connsiteX2" fmla="*/ 408 w 114654"/>
                    <a:gd name="connsiteY2" fmla="*/ 23980 h 215343"/>
                    <a:gd name="connsiteX3" fmla="*/ 57461 w 114654"/>
                    <a:gd name="connsiteY3" fmla="*/ 215344 h 215343"/>
                    <a:gd name="connsiteX4" fmla="*/ 114654 w 114654"/>
                    <a:gd name="connsiteY4" fmla="*/ 205265 h 21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54" h="215343">
                      <a:moveTo>
                        <a:pt x="114654" y="205265"/>
                      </a:moveTo>
                      <a:cubicBezTo>
                        <a:pt x="114654" y="205265"/>
                        <a:pt x="90746" y="62328"/>
                        <a:pt x="76213" y="12307"/>
                      </a:cubicBezTo>
                      <a:cubicBezTo>
                        <a:pt x="69603" y="-10430"/>
                        <a:pt x="-6202" y="1197"/>
                        <a:pt x="408" y="23980"/>
                      </a:cubicBezTo>
                      <a:cubicBezTo>
                        <a:pt x="5518" y="41748"/>
                        <a:pt x="57461" y="215344"/>
                        <a:pt x="57461" y="215344"/>
                      </a:cubicBezTo>
                      <a:lnTo>
                        <a:pt x="114654" y="205265"/>
                      </a:lnTo>
                      <a:close/>
                    </a:path>
                  </a:pathLst>
                </a:custGeom>
                <a:solidFill>
                  <a:srgbClr val="135689"/>
                </a:solidFill>
                <a:ln w="4687"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D74D497D-2485-88B3-AE0D-4761E4DFA275}"/>
                    </a:ext>
                  </a:extLst>
                </p:cNvPr>
                <p:cNvSpPr/>
                <p:nvPr/>
              </p:nvSpPr>
              <p:spPr>
                <a:xfrm>
                  <a:off x="2542637" y="5174215"/>
                  <a:ext cx="58046" cy="58046"/>
                </a:xfrm>
                <a:custGeom>
                  <a:avLst/>
                  <a:gdLst>
                    <a:gd name="connsiteX0" fmla="*/ 57690 w 58046"/>
                    <a:gd name="connsiteY0" fmla="*/ 24499 h 58046"/>
                    <a:gd name="connsiteX1" fmla="*/ 33547 w 58046"/>
                    <a:gd name="connsiteY1" fmla="*/ 57690 h 58046"/>
                    <a:gd name="connsiteX2" fmla="*/ 356 w 58046"/>
                    <a:gd name="connsiteY2" fmla="*/ 33547 h 58046"/>
                    <a:gd name="connsiteX3" fmla="*/ 24499 w 58046"/>
                    <a:gd name="connsiteY3" fmla="*/ 356 h 58046"/>
                    <a:gd name="connsiteX4" fmla="*/ 57690 w 58046"/>
                    <a:gd name="connsiteY4" fmla="*/ 24499 h 5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46" h="58046">
                      <a:moveTo>
                        <a:pt x="57690" y="24499"/>
                      </a:moveTo>
                      <a:cubicBezTo>
                        <a:pt x="60175" y="40344"/>
                        <a:pt x="49392" y="55159"/>
                        <a:pt x="33547" y="57690"/>
                      </a:cubicBezTo>
                      <a:cubicBezTo>
                        <a:pt x="17701" y="60175"/>
                        <a:pt x="2841" y="49392"/>
                        <a:pt x="356" y="33547"/>
                      </a:cubicBezTo>
                      <a:cubicBezTo>
                        <a:pt x="-2129" y="17701"/>
                        <a:pt x="8654" y="2887"/>
                        <a:pt x="24499" y="356"/>
                      </a:cubicBezTo>
                      <a:cubicBezTo>
                        <a:pt x="40391" y="-2129"/>
                        <a:pt x="55205" y="8654"/>
                        <a:pt x="57690" y="24499"/>
                      </a:cubicBezTo>
                      <a:close/>
                    </a:path>
                  </a:pathLst>
                </a:custGeom>
                <a:solidFill>
                  <a:srgbClr val="135689"/>
                </a:solidFill>
                <a:ln w="4687" cap="flat">
                  <a:noFill/>
                  <a:prstDash val="solid"/>
                  <a:miter/>
                </a:ln>
              </p:spPr>
              <p:txBody>
                <a:bodyPr rtlCol="0" anchor="ctr"/>
                <a:lstStyle/>
                <a:p>
                  <a:endParaRPr lang="en-US"/>
                </a:p>
              </p:txBody>
            </p:sp>
          </p:grpSp>
          <p:sp>
            <p:nvSpPr>
              <p:cNvPr id="810" name="Freeform: Shape 809">
                <a:extLst>
                  <a:ext uri="{FF2B5EF4-FFF2-40B4-BE49-F238E27FC236}">
                    <a16:creationId xmlns:a16="http://schemas.microsoft.com/office/drawing/2014/main" id="{860E5F3A-AD9C-641A-2BAA-AD7E3431C796}"/>
                  </a:ext>
                </a:extLst>
              </p:cNvPr>
              <p:cNvSpPr/>
              <p:nvPr/>
            </p:nvSpPr>
            <p:spPr>
              <a:xfrm>
                <a:off x="2425418" y="4982364"/>
                <a:ext cx="144769" cy="76929"/>
              </a:xfrm>
              <a:custGeom>
                <a:avLst/>
                <a:gdLst>
                  <a:gd name="connsiteX0" fmla="*/ 144765 w 144769"/>
                  <a:gd name="connsiteY0" fmla="*/ 58131 h 76929"/>
                  <a:gd name="connsiteX1" fmla="*/ 79977 w 144769"/>
                  <a:gd name="connsiteY1" fmla="*/ 76648 h 76929"/>
                  <a:gd name="connsiteX2" fmla="*/ 70460 w 144769"/>
                  <a:gd name="connsiteY2" fmla="*/ 76930 h 76929"/>
                  <a:gd name="connsiteX3" fmla="*/ 0 w 144769"/>
                  <a:gd name="connsiteY3" fmla="*/ 60756 h 76929"/>
                  <a:gd name="connsiteX4" fmla="*/ 4032 w 144769"/>
                  <a:gd name="connsiteY4" fmla="*/ 0 h 76929"/>
                  <a:gd name="connsiteX5" fmla="*/ 138577 w 144769"/>
                  <a:gd name="connsiteY5" fmla="*/ 2016 h 76929"/>
                  <a:gd name="connsiteX6" fmla="*/ 144765 w 144769"/>
                  <a:gd name="connsiteY6" fmla="*/ 58131 h 7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69" h="76929">
                    <a:moveTo>
                      <a:pt x="144765" y="58131"/>
                    </a:moveTo>
                    <a:lnTo>
                      <a:pt x="79977" y="76648"/>
                    </a:lnTo>
                    <a:lnTo>
                      <a:pt x="70460" y="76930"/>
                    </a:lnTo>
                    <a:lnTo>
                      <a:pt x="0" y="60756"/>
                    </a:lnTo>
                    <a:cubicBezTo>
                      <a:pt x="1078" y="36801"/>
                      <a:pt x="4032" y="0"/>
                      <a:pt x="4032" y="0"/>
                    </a:cubicBezTo>
                    <a:lnTo>
                      <a:pt x="138577" y="2016"/>
                    </a:lnTo>
                    <a:cubicBezTo>
                      <a:pt x="138624" y="2016"/>
                      <a:pt x="144953" y="49036"/>
                      <a:pt x="144765" y="58131"/>
                    </a:cubicBezTo>
                    <a:close/>
                  </a:path>
                </a:pathLst>
              </a:custGeom>
              <a:gradFill>
                <a:gsLst>
                  <a:gs pos="10860">
                    <a:srgbClr val="0D4469"/>
                  </a:gs>
                  <a:gs pos="25540">
                    <a:srgbClr val="0F4A74"/>
                  </a:gs>
                  <a:gs pos="44800">
                    <a:srgbClr val="135689"/>
                  </a:gs>
                </a:gsLst>
                <a:lin ang="0" scaled="1"/>
              </a:gradFill>
              <a:ln w="4687"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72749B8B-6526-122D-4D48-4DA80FC836C1}"/>
                  </a:ext>
                </a:extLst>
              </p:cNvPr>
              <p:cNvSpPr/>
              <p:nvPr/>
            </p:nvSpPr>
            <p:spPr>
              <a:xfrm>
                <a:off x="2427200" y="4982364"/>
                <a:ext cx="32253" cy="31268"/>
              </a:xfrm>
              <a:custGeom>
                <a:avLst/>
                <a:gdLst>
                  <a:gd name="connsiteX0" fmla="*/ 0 w 32253"/>
                  <a:gd name="connsiteY0" fmla="*/ 31269 h 31268"/>
                  <a:gd name="connsiteX1" fmla="*/ 2297 w 32253"/>
                  <a:gd name="connsiteY1" fmla="*/ 0 h 31268"/>
                  <a:gd name="connsiteX2" fmla="*/ 32253 w 32253"/>
                  <a:gd name="connsiteY2" fmla="*/ 422 h 31268"/>
                  <a:gd name="connsiteX3" fmla="*/ 0 w 32253"/>
                  <a:gd name="connsiteY3" fmla="*/ 31269 h 31268"/>
                </a:gdLst>
                <a:ahLst/>
                <a:cxnLst>
                  <a:cxn ang="0">
                    <a:pos x="connsiteX0" y="connsiteY0"/>
                  </a:cxn>
                  <a:cxn ang="0">
                    <a:pos x="connsiteX1" y="connsiteY1"/>
                  </a:cxn>
                  <a:cxn ang="0">
                    <a:pos x="connsiteX2" y="connsiteY2"/>
                  </a:cxn>
                  <a:cxn ang="0">
                    <a:pos x="connsiteX3" y="connsiteY3"/>
                  </a:cxn>
                </a:cxnLst>
                <a:rect l="l" t="t" r="r" b="b"/>
                <a:pathLst>
                  <a:path w="32253" h="31268">
                    <a:moveTo>
                      <a:pt x="0" y="31269"/>
                    </a:moveTo>
                    <a:cubicBezTo>
                      <a:pt x="1125" y="14533"/>
                      <a:pt x="2297" y="0"/>
                      <a:pt x="2297" y="0"/>
                    </a:cubicBezTo>
                    <a:lnTo>
                      <a:pt x="32253" y="422"/>
                    </a:lnTo>
                    <a:cubicBezTo>
                      <a:pt x="31925" y="18564"/>
                      <a:pt x="21799" y="30425"/>
                      <a:pt x="0" y="31269"/>
                    </a:cubicBezTo>
                    <a:close/>
                  </a:path>
                </a:pathLst>
              </a:custGeom>
              <a:solidFill>
                <a:srgbClr val="133156"/>
              </a:solidFill>
              <a:ln w="4687"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E334481F-5DD4-3BE3-8637-FE50C464CA42}"/>
                  </a:ext>
                </a:extLst>
              </p:cNvPr>
              <p:cNvSpPr/>
              <p:nvPr/>
            </p:nvSpPr>
            <p:spPr>
              <a:xfrm>
                <a:off x="2530898" y="4983864"/>
                <a:ext cx="36988" cy="32714"/>
              </a:xfrm>
              <a:custGeom>
                <a:avLst/>
                <a:gdLst>
                  <a:gd name="connsiteX0" fmla="*/ 7641 w 36988"/>
                  <a:gd name="connsiteY0" fmla="*/ 21893 h 32714"/>
                  <a:gd name="connsiteX1" fmla="*/ 0 w 36988"/>
                  <a:gd name="connsiteY1" fmla="*/ 0 h 32714"/>
                  <a:gd name="connsiteX2" fmla="*/ 33144 w 36988"/>
                  <a:gd name="connsiteY2" fmla="*/ 516 h 32714"/>
                  <a:gd name="connsiteX3" fmla="*/ 36988 w 36988"/>
                  <a:gd name="connsiteY3" fmla="*/ 31175 h 32714"/>
                  <a:gd name="connsiteX4" fmla="*/ 7641 w 36988"/>
                  <a:gd name="connsiteY4" fmla="*/ 21893 h 3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2714">
                    <a:moveTo>
                      <a:pt x="7641" y="21893"/>
                    </a:moveTo>
                    <a:cubicBezTo>
                      <a:pt x="3282" y="14580"/>
                      <a:pt x="703" y="7314"/>
                      <a:pt x="0" y="0"/>
                    </a:cubicBezTo>
                    <a:lnTo>
                      <a:pt x="33144" y="516"/>
                    </a:lnTo>
                    <a:cubicBezTo>
                      <a:pt x="33144" y="516"/>
                      <a:pt x="35254" y="16174"/>
                      <a:pt x="36988" y="31175"/>
                    </a:cubicBezTo>
                    <a:cubicBezTo>
                      <a:pt x="25174" y="34832"/>
                      <a:pt x="12751" y="32066"/>
                      <a:pt x="7641" y="21893"/>
                    </a:cubicBezTo>
                    <a:close/>
                  </a:path>
                </a:pathLst>
              </a:custGeom>
              <a:solidFill>
                <a:srgbClr val="0D4469"/>
              </a:solidFill>
              <a:ln w="4687" cap="flat">
                <a:noFill/>
                <a:prstDash val="solid"/>
                <a:miter/>
              </a:ln>
            </p:spPr>
            <p:txBody>
              <a:bodyPr rtlCol="0" anchor="ctr"/>
              <a:lstStyle/>
              <a:p>
                <a:endParaRPr lang="en-US"/>
              </a:p>
            </p:txBody>
          </p:sp>
          <p:grpSp>
            <p:nvGrpSpPr>
              <p:cNvPr id="813" name="Graphic 2">
                <a:extLst>
                  <a:ext uri="{FF2B5EF4-FFF2-40B4-BE49-F238E27FC236}">
                    <a16:creationId xmlns:a16="http://schemas.microsoft.com/office/drawing/2014/main" id="{89F9BD93-55CB-2313-C1F1-5649D883B201}"/>
                  </a:ext>
                </a:extLst>
              </p:cNvPr>
              <p:cNvGrpSpPr/>
              <p:nvPr/>
            </p:nvGrpSpPr>
            <p:grpSpPr>
              <a:xfrm>
                <a:off x="2428700" y="4970550"/>
                <a:ext cx="137451" cy="39941"/>
                <a:chOff x="2428700" y="4970550"/>
                <a:chExt cx="137451" cy="39941"/>
              </a:xfrm>
            </p:grpSpPr>
            <p:sp>
              <p:nvSpPr>
                <p:cNvPr id="814" name="Freeform: Shape 813">
                  <a:extLst>
                    <a:ext uri="{FF2B5EF4-FFF2-40B4-BE49-F238E27FC236}">
                      <a16:creationId xmlns:a16="http://schemas.microsoft.com/office/drawing/2014/main" id="{7821F752-3C49-D837-708A-5891C4A845C7}"/>
                    </a:ext>
                  </a:extLst>
                </p:cNvPr>
                <p:cNvSpPr/>
                <p:nvPr/>
              </p:nvSpPr>
              <p:spPr>
                <a:xfrm>
                  <a:off x="2428700" y="4970550"/>
                  <a:ext cx="137451" cy="37445"/>
                </a:xfrm>
                <a:custGeom>
                  <a:avLst/>
                  <a:gdLst>
                    <a:gd name="connsiteX0" fmla="*/ 0 w 137451"/>
                    <a:gd name="connsiteY0" fmla="*/ 23768 h 37445"/>
                    <a:gd name="connsiteX1" fmla="*/ 137452 w 137451"/>
                    <a:gd name="connsiteY1" fmla="*/ 23768 h 37445"/>
                    <a:gd name="connsiteX2" fmla="*/ 133420 w 137451"/>
                    <a:gd name="connsiteY2" fmla="*/ 0 h 37445"/>
                    <a:gd name="connsiteX3" fmla="*/ 1641 w 137451"/>
                    <a:gd name="connsiteY3" fmla="*/ 3329 h 37445"/>
                    <a:gd name="connsiteX4" fmla="*/ 0 w 137451"/>
                    <a:gd name="connsiteY4" fmla="*/ 23768 h 3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51" h="37445">
                      <a:moveTo>
                        <a:pt x="0" y="23768"/>
                      </a:moveTo>
                      <a:cubicBezTo>
                        <a:pt x="48849" y="42004"/>
                        <a:pt x="88603" y="42004"/>
                        <a:pt x="137452" y="23768"/>
                      </a:cubicBezTo>
                      <a:cubicBezTo>
                        <a:pt x="137311" y="19408"/>
                        <a:pt x="133420" y="0"/>
                        <a:pt x="133420" y="0"/>
                      </a:cubicBezTo>
                      <a:cubicBezTo>
                        <a:pt x="84618" y="18236"/>
                        <a:pt x="50490" y="21565"/>
                        <a:pt x="1641" y="3329"/>
                      </a:cubicBezTo>
                      <a:lnTo>
                        <a:pt x="0" y="23768"/>
                      </a:lnTo>
                      <a:close/>
                    </a:path>
                  </a:pathLst>
                </a:custGeom>
                <a:solidFill>
                  <a:srgbClr val="B1633D"/>
                </a:solidFill>
                <a:ln w="4687"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0A60497B-AB2F-5985-E8DD-3C32F025895E}"/>
                    </a:ext>
                  </a:extLst>
                </p:cNvPr>
                <p:cNvSpPr/>
                <p:nvPr/>
              </p:nvSpPr>
              <p:spPr>
                <a:xfrm>
                  <a:off x="2526069" y="4975707"/>
                  <a:ext cx="12470" cy="32300"/>
                </a:xfrm>
                <a:custGeom>
                  <a:avLst/>
                  <a:gdLst>
                    <a:gd name="connsiteX0" fmla="*/ 11298 w 12470"/>
                    <a:gd name="connsiteY0" fmla="*/ 0 h 32300"/>
                    <a:gd name="connsiteX1" fmla="*/ 12470 w 12470"/>
                    <a:gd name="connsiteY1" fmla="*/ 30331 h 32300"/>
                    <a:gd name="connsiteX2" fmla="*/ 4829 w 12470"/>
                    <a:gd name="connsiteY2" fmla="*/ 32300 h 32300"/>
                    <a:gd name="connsiteX3" fmla="*/ 0 w 12470"/>
                    <a:gd name="connsiteY3" fmla="*/ 2063 h 32300"/>
                  </a:gdLst>
                  <a:ahLst/>
                  <a:cxnLst>
                    <a:cxn ang="0">
                      <a:pos x="connsiteX0" y="connsiteY0"/>
                    </a:cxn>
                    <a:cxn ang="0">
                      <a:pos x="connsiteX1" y="connsiteY1"/>
                    </a:cxn>
                    <a:cxn ang="0">
                      <a:pos x="connsiteX2" y="connsiteY2"/>
                    </a:cxn>
                    <a:cxn ang="0">
                      <a:pos x="connsiteX3" y="connsiteY3"/>
                    </a:cxn>
                  </a:cxnLst>
                  <a:rect l="l" t="t" r="r" b="b"/>
                  <a:pathLst>
                    <a:path w="12470" h="32300">
                      <a:moveTo>
                        <a:pt x="11298" y="0"/>
                      </a:moveTo>
                      <a:lnTo>
                        <a:pt x="12470" y="30331"/>
                      </a:lnTo>
                      <a:lnTo>
                        <a:pt x="4829" y="32300"/>
                      </a:lnTo>
                      <a:lnTo>
                        <a:pt x="0" y="2063"/>
                      </a:lnTo>
                      <a:close/>
                    </a:path>
                  </a:pathLst>
                </a:custGeom>
                <a:solidFill>
                  <a:srgbClr val="135689"/>
                </a:solidFill>
                <a:ln w="4687"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010030C9-E609-6C45-5AAA-6B13561F562E}"/>
                    </a:ext>
                  </a:extLst>
                </p:cNvPr>
                <p:cNvSpPr/>
                <p:nvPr/>
              </p:nvSpPr>
              <p:spPr>
                <a:xfrm>
                  <a:off x="2446936" y="4975707"/>
                  <a:ext cx="8907" cy="31878"/>
                </a:xfrm>
                <a:custGeom>
                  <a:avLst/>
                  <a:gdLst>
                    <a:gd name="connsiteX0" fmla="*/ 8907 w 8907"/>
                    <a:gd name="connsiteY0" fmla="*/ 2438 h 31878"/>
                    <a:gd name="connsiteX1" fmla="*/ 6985 w 8907"/>
                    <a:gd name="connsiteY1" fmla="*/ 29628 h 31878"/>
                    <a:gd name="connsiteX2" fmla="*/ 0 w 8907"/>
                    <a:gd name="connsiteY2" fmla="*/ 31879 h 31878"/>
                    <a:gd name="connsiteX3" fmla="*/ 0 w 8907"/>
                    <a:gd name="connsiteY3" fmla="*/ 0 h 31878"/>
                  </a:gdLst>
                  <a:ahLst/>
                  <a:cxnLst>
                    <a:cxn ang="0">
                      <a:pos x="connsiteX0" y="connsiteY0"/>
                    </a:cxn>
                    <a:cxn ang="0">
                      <a:pos x="connsiteX1" y="connsiteY1"/>
                    </a:cxn>
                    <a:cxn ang="0">
                      <a:pos x="connsiteX2" y="connsiteY2"/>
                    </a:cxn>
                    <a:cxn ang="0">
                      <a:pos x="connsiteX3" y="connsiteY3"/>
                    </a:cxn>
                  </a:cxnLst>
                  <a:rect l="l" t="t" r="r" b="b"/>
                  <a:pathLst>
                    <a:path w="8907" h="31878">
                      <a:moveTo>
                        <a:pt x="8907" y="2438"/>
                      </a:moveTo>
                      <a:lnTo>
                        <a:pt x="6985" y="29628"/>
                      </a:lnTo>
                      <a:lnTo>
                        <a:pt x="0" y="31879"/>
                      </a:lnTo>
                      <a:lnTo>
                        <a:pt x="0" y="0"/>
                      </a:lnTo>
                      <a:close/>
                    </a:path>
                  </a:pathLst>
                </a:custGeom>
                <a:solidFill>
                  <a:srgbClr val="0E466C"/>
                </a:solidFill>
                <a:ln w="4687"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1AB76ECE-829A-3D07-B27A-F37216D839D2}"/>
                    </a:ext>
                  </a:extLst>
                </p:cNvPr>
                <p:cNvSpPr/>
                <p:nvPr/>
              </p:nvSpPr>
              <p:spPr>
                <a:xfrm>
                  <a:off x="2473095" y="4982879"/>
                  <a:ext cx="32393" cy="27612"/>
                </a:xfrm>
                <a:custGeom>
                  <a:avLst/>
                  <a:gdLst>
                    <a:gd name="connsiteX0" fmla="*/ 30284 w 32393"/>
                    <a:gd name="connsiteY0" fmla="*/ 27612 h 27612"/>
                    <a:gd name="connsiteX1" fmla="*/ 2110 w 32393"/>
                    <a:gd name="connsiteY1" fmla="*/ 27612 h 27612"/>
                    <a:gd name="connsiteX2" fmla="*/ 0 w 32393"/>
                    <a:gd name="connsiteY2" fmla="*/ 25503 h 27612"/>
                    <a:gd name="connsiteX3" fmla="*/ 0 w 32393"/>
                    <a:gd name="connsiteY3" fmla="*/ 2110 h 27612"/>
                    <a:gd name="connsiteX4" fmla="*/ 2110 w 32393"/>
                    <a:gd name="connsiteY4" fmla="*/ 0 h 27612"/>
                    <a:gd name="connsiteX5" fmla="*/ 30284 w 32393"/>
                    <a:gd name="connsiteY5" fmla="*/ 0 h 27612"/>
                    <a:gd name="connsiteX6" fmla="*/ 32394 w 32393"/>
                    <a:gd name="connsiteY6" fmla="*/ 2110 h 27612"/>
                    <a:gd name="connsiteX7" fmla="*/ 32394 w 32393"/>
                    <a:gd name="connsiteY7" fmla="*/ 25503 h 27612"/>
                    <a:gd name="connsiteX8" fmla="*/ 30284 w 32393"/>
                    <a:gd name="connsiteY8" fmla="*/ 27612 h 27612"/>
                    <a:gd name="connsiteX9" fmla="*/ 4219 w 32393"/>
                    <a:gd name="connsiteY9" fmla="*/ 23393 h 27612"/>
                    <a:gd name="connsiteX10" fmla="*/ 28222 w 32393"/>
                    <a:gd name="connsiteY10" fmla="*/ 23393 h 27612"/>
                    <a:gd name="connsiteX11" fmla="*/ 28222 w 32393"/>
                    <a:gd name="connsiteY11" fmla="*/ 4219 h 27612"/>
                    <a:gd name="connsiteX12" fmla="*/ 4219 w 32393"/>
                    <a:gd name="connsiteY12" fmla="*/ 4219 h 27612"/>
                    <a:gd name="connsiteX13" fmla="*/ 4219 w 32393"/>
                    <a:gd name="connsiteY13" fmla="*/ 23393 h 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93" h="27612">
                      <a:moveTo>
                        <a:pt x="30284" y="27612"/>
                      </a:moveTo>
                      <a:lnTo>
                        <a:pt x="2110" y="27612"/>
                      </a:lnTo>
                      <a:cubicBezTo>
                        <a:pt x="938" y="27612"/>
                        <a:pt x="0" y="26675"/>
                        <a:pt x="0" y="25503"/>
                      </a:cubicBezTo>
                      <a:lnTo>
                        <a:pt x="0" y="2110"/>
                      </a:lnTo>
                      <a:cubicBezTo>
                        <a:pt x="0" y="938"/>
                        <a:pt x="938" y="0"/>
                        <a:pt x="2110" y="0"/>
                      </a:cubicBezTo>
                      <a:lnTo>
                        <a:pt x="30284" y="0"/>
                      </a:lnTo>
                      <a:cubicBezTo>
                        <a:pt x="31456" y="0"/>
                        <a:pt x="32394" y="938"/>
                        <a:pt x="32394" y="2110"/>
                      </a:cubicBezTo>
                      <a:lnTo>
                        <a:pt x="32394" y="25503"/>
                      </a:lnTo>
                      <a:cubicBezTo>
                        <a:pt x="32394" y="26675"/>
                        <a:pt x="31456" y="27612"/>
                        <a:pt x="30284" y="27612"/>
                      </a:cubicBezTo>
                      <a:close/>
                      <a:moveTo>
                        <a:pt x="4219" y="23393"/>
                      </a:moveTo>
                      <a:lnTo>
                        <a:pt x="28222" y="23393"/>
                      </a:lnTo>
                      <a:lnTo>
                        <a:pt x="28222" y="4219"/>
                      </a:lnTo>
                      <a:lnTo>
                        <a:pt x="4219" y="4219"/>
                      </a:lnTo>
                      <a:lnTo>
                        <a:pt x="4219" y="23393"/>
                      </a:lnTo>
                      <a:close/>
                    </a:path>
                  </a:pathLst>
                </a:custGeom>
                <a:solidFill>
                  <a:srgbClr val="F79C49"/>
                </a:solidFill>
                <a:ln w="4687" cap="flat">
                  <a:noFill/>
                  <a:prstDash val="solid"/>
                  <a:miter/>
                </a:ln>
              </p:spPr>
              <p:txBody>
                <a:bodyPr rtlCol="0" anchor="ctr"/>
                <a:lstStyle/>
                <a:p>
                  <a:endParaRPr lang="en-US"/>
                </a:p>
              </p:txBody>
            </p:sp>
          </p:grpSp>
          <p:grpSp>
            <p:nvGrpSpPr>
              <p:cNvPr id="818" name="Graphic 2">
                <a:extLst>
                  <a:ext uri="{FF2B5EF4-FFF2-40B4-BE49-F238E27FC236}">
                    <a16:creationId xmlns:a16="http://schemas.microsoft.com/office/drawing/2014/main" id="{C122BBB5-40DD-0E72-8C1B-09131FA8E6C7}"/>
                  </a:ext>
                </a:extLst>
              </p:cNvPr>
              <p:cNvGrpSpPr/>
              <p:nvPr/>
            </p:nvGrpSpPr>
            <p:grpSpPr>
              <a:xfrm>
                <a:off x="2357613" y="5051464"/>
                <a:ext cx="48305" cy="45943"/>
                <a:chOff x="2357613" y="5051464"/>
                <a:chExt cx="48305" cy="45943"/>
              </a:xfrm>
            </p:grpSpPr>
            <p:sp>
              <p:nvSpPr>
                <p:cNvPr id="819" name="Freeform: Shape 818">
                  <a:extLst>
                    <a:ext uri="{FF2B5EF4-FFF2-40B4-BE49-F238E27FC236}">
                      <a16:creationId xmlns:a16="http://schemas.microsoft.com/office/drawing/2014/main" id="{4383D71C-CFD0-DA50-779C-704A03D7C63E}"/>
                    </a:ext>
                  </a:extLst>
                </p:cNvPr>
                <p:cNvSpPr/>
                <p:nvPr/>
              </p:nvSpPr>
              <p:spPr>
                <a:xfrm>
                  <a:off x="2357613" y="5051464"/>
                  <a:ext cx="48305" cy="45943"/>
                </a:xfrm>
                <a:custGeom>
                  <a:avLst/>
                  <a:gdLst>
                    <a:gd name="connsiteX0" fmla="*/ 29598 w 48305"/>
                    <a:gd name="connsiteY0" fmla="*/ 42849 h 45943"/>
                    <a:gd name="connsiteX1" fmla="*/ 48303 w 48305"/>
                    <a:gd name="connsiteY1" fmla="*/ 20534 h 45943"/>
                    <a:gd name="connsiteX2" fmla="*/ 16050 w 48305"/>
                    <a:gd name="connsiteY2" fmla="*/ 1 h 45943"/>
                    <a:gd name="connsiteX3" fmla="*/ 17 w 48305"/>
                    <a:gd name="connsiteY3" fmla="*/ 17253 h 45943"/>
                    <a:gd name="connsiteX4" fmla="*/ 15206 w 48305"/>
                    <a:gd name="connsiteY4" fmla="*/ 45943 h 45943"/>
                    <a:gd name="connsiteX5" fmla="*/ 29598 w 48305"/>
                    <a:gd name="connsiteY5" fmla="*/ 42849 h 4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5" h="45943">
                      <a:moveTo>
                        <a:pt x="29598" y="42849"/>
                      </a:moveTo>
                      <a:cubicBezTo>
                        <a:pt x="34474" y="39708"/>
                        <a:pt x="48163" y="23675"/>
                        <a:pt x="48303" y="20534"/>
                      </a:cubicBezTo>
                      <a:cubicBezTo>
                        <a:pt x="48491" y="17440"/>
                        <a:pt x="33161" y="-140"/>
                        <a:pt x="16050" y="1"/>
                      </a:cubicBezTo>
                      <a:cubicBezTo>
                        <a:pt x="4049" y="94"/>
                        <a:pt x="205" y="13127"/>
                        <a:pt x="17" y="17253"/>
                      </a:cubicBezTo>
                      <a:cubicBezTo>
                        <a:pt x="-592" y="31223"/>
                        <a:pt x="15206" y="45943"/>
                        <a:pt x="15206" y="45943"/>
                      </a:cubicBezTo>
                      <a:cubicBezTo>
                        <a:pt x="15206" y="45943"/>
                        <a:pt x="24676" y="45990"/>
                        <a:pt x="29598" y="42849"/>
                      </a:cubicBezTo>
                      <a:close/>
                    </a:path>
                  </a:pathLst>
                </a:custGeom>
                <a:solidFill>
                  <a:srgbClr val="F9B181"/>
                </a:solidFill>
                <a:ln w="4687"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D43D8BC9-9A90-F647-1C87-8E165016FDED}"/>
                    </a:ext>
                  </a:extLst>
                </p:cNvPr>
                <p:cNvSpPr/>
                <p:nvPr/>
              </p:nvSpPr>
              <p:spPr>
                <a:xfrm>
                  <a:off x="2371864" y="5063700"/>
                  <a:ext cx="32506" cy="31703"/>
                </a:xfrm>
                <a:custGeom>
                  <a:avLst/>
                  <a:gdLst>
                    <a:gd name="connsiteX0" fmla="*/ 15347 w 32506"/>
                    <a:gd name="connsiteY0" fmla="*/ 30613 h 31703"/>
                    <a:gd name="connsiteX1" fmla="*/ 32505 w 32506"/>
                    <a:gd name="connsiteY1" fmla="*/ 6469 h 31703"/>
                    <a:gd name="connsiteX2" fmla="*/ 28708 w 32506"/>
                    <a:gd name="connsiteY2" fmla="*/ 2203 h 31703"/>
                    <a:gd name="connsiteX3" fmla="*/ 6721 w 32506"/>
                    <a:gd name="connsiteY3" fmla="*/ 0 h 31703"/>
                    <a:gd name="connsiteX4" fmla="*/ 111 w 32506"/>
                    <a:gd name="connsiteY4" fmla="*/ 21752 h 31703"/>
                    <a:gd name="connsiteX5" fmla="*/ 5221 w 32506"/>
                    <a:gd name="connsiteY5" fmla="*/ 31316 h 31703"/>
                    <a:gd name="connsiteX6" fmla="*/ 15347 w 32506"/>
                    <a:gd name="connsiteY6" fmla="*/ 30613 h 3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 h="31703">
                      <a:moveTo>
                        <a:pt x="15347" y="30613"/>
                      </a:moveTo>
                      <a:cubicBezTo>
                        <a:pt x="20223" y="27472"/>
                        <a:pt x="32318" y="9563"/>
                        <a:pt x="32505" y="6469"/>
                      </a:cubicBezTo>
                      <a:cubicBezTo>
                        <a:pt x="32552" y="5626"/>
                        <a:pt x="31521" y="3657"/>
                        <a:pt x="28708" y="2203"/>
                      </a:cubicBezTo>
                      <a:cubicBezTo>
                        <a:pt x="20223" y="-2110"/>
                        <a:pt x="16285" y="5626"/>
                        <a:pt x="6721" y="0"/>
                      </a:cubicBezTo>
                      <a:cubicBezTo>
                        <a:pt x="12019" y="15470"/>
                        <a:pt x="-1342" y="15189"/>
                        <a:pt x="111" y="21752"/>
                      </a:cubicBezTo>
                      <a:cubicBezTo>
                        <a:pt x="908" y="25174"/>
                        <a:pt x="2502" y="28831"/>
                        <a:pt x="5221" y="31316"/>
                      </a:cubicBezTo>
                      <a:cubicBezTo>
                        <a:pt x="9206" y="31878"/>
                        <a:pt x="13238" y="31972"/>
                        <a:pt x="15347" y="30613"/>
                      </a:cubicBezTo>
                      <a:close/>
                    </a:path>
                  </a:pathLst>
                </a:custGeom>
                <a:solidFill>
                  <a:srgbClr val="F69972"/>
                </a:solidFill>
                <a:ln w="4687" cap="flat">
                  <a:noFill/>
                  <a:prstDash val="solid"/>
                  <a:miter/>
                </a:ln>
              </p:spPr>
              <p:txBody>
                <a:bodyPr rtlCol="0" anchor="ctr"/>
                <a:lstStyle/>
                <a:p>
                  <a:endParaRPr lang="en-US"/>
                </a:p>
              </p:txBody>
            </p:sp>
          </p:grpSp>
          <p:grpSp>
            <p:nvGrpSpPr>
              <p:cNvPr id="821" name="Graphic 2">
                <a:extLst>
                  <a:ext uri="{FF2B5EF4-FFF2-40B4-BE49-F238E27FC236}">
                    <a16:creationId xmlns:a16="http://schemas.microsoft.com/office/drawing/2014/main" id="{143584A6-CF03-A527-570D-EED7F5C2CAE7}"/>
                  </a:ext>
                </a:extLst>
              </p:cNvPr>
              <p:cNvGrpSpPr/>
              <p:nvPr/>
            </p:nvGrpSpPr>
            <p:grpSpPr>
              <a:xfrm>
                <a:off x="2191467" y="4845764"/>
                <a:ext cx="326134" cy="602713"/>
                <a:chOff x="2191467" y="4845764"/>
                <a:chExt cx="326134" cy="602713"/>
              </a:xfrm>
            </p:grpSpPr>
            <p:sp>
              <p:nvSpPr>
                <p:cNvPr id="822" name="Freeform: Shape 821">
                  <a:extLst>
                    <a:ext uri="{FF2B5EF4-FFF2-40B4-BE49-F238E27FC236}">
                      <a16:creationId xmlns:a16="http://schemas.microsoft.com/office/drawing/2014/main" id="{A662249B-8DA0-5A36-61BF-F7639C8FFFB9}"/>
                    </a:ext>
                  </a:extLst>
                </p:cNvPr>
                <p:cNvSpPr/>
                <p:nvPr/>
              </p:nvSpPr>
              <p:spPr>
                <a:xfrm>
                  <a:off x="2455664" y="4847209"/>
                  <a:ext cx="31131" cy="31905"/>
                </a:xfrm>
                <a:custGeom>
                  <a:avLst/>
                  <a:gdLst>
                    <a:gd name="connsiteX0" fmla="*/ 30792 w 31131"/>
                    <a:gd name="connsiteY0" fmla="*/ 0 h 31905"/>
                    <a:gd name="connsiteX1" fmla="*/ 10540 w 31131"/>
                    <a:gd name="connsiteY1" fmla="*/ 11579 h 31905"/>
                    <a:gd name="connsiteX2" fmla="*/ 226 w 31131"/>
                    <a:gd name="connsiteY2" fmla="*/ 28784 h 31905"/>
                    <a:gd name="connsiteX3" fmla="*/ 9649 w 31131"/>
                    <a:gd name="connsiteY3" fmla="*/ 29112 h 31905"/>
                    <a:gd name="connsiteX4" fmla="*/ 15087 w 31131"/>
                    <a:gd name="connsiteY4" fmla="*/ 20580 h 31905"/>
                    <a:gd name="connsiteX5" fmla="*/ 28823 w 31131"/>
                    <a:gd name="connsiteY5" fmla="*/ 17111 h 31905"/>
                    <a:gd name="connsiteX6" fmla="*/ 30792 w 31131"/>
                    <a:gd name="connsiteY6" fmla="*/ 0 h 3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31" h="31905">
                      <a:moveTo>
                        <a:pt x="30792" y="0"/>
                      </a:moveTo>
                      <a:cubicBezTo>
                        <a:pt x="30792" y="0"/>
                        <a:pt x="13353" y="9610"/>
                        <a:pt x="10540" y="11579"/>
                      </a:cubicBezTo>
                      <a:cubicBezTo>
                        <a:pt x="6040" y="14814"/>
                        <a:pt x="4258" y="23065"/>
                        <a:pt x="226" y="28784"/>
                      </a:cubicBezTo>
                      <a:cubicBezTo>
                        <a:pt x="-1133" y="30706"/>
                        <a:pt x="3836" y="34550"/>
                        <a:pt x="9649" y="29112"/>
                      </a:cubicBezTo>
                      <a:cubicBezTo>
                        <a:pt x="15462" y="23674"/>
                        <a:pt x="15087" y="20580"/>
                        <a:pt x="15087" y="20580"/>
                      </a:cubicBezTo>
                      <a:cubicBezTo>
                        <a:pt x="15087" y="20580"/>
                        <a:pt x="25401" y="21190"/>
                        <a:pt x="28823" y="17111"/>
                      </a:cubicBezTo>
                      <a:cubicBezTo>
                        <a:pt x="32339" y="13032"/>
                        <a:pt x="30792" y="0"/>
                        <a:pt x="30792" y="0"/>
                      </a:cubicBezTo>
                      <a:close/>
                    </a:path>
                  </a:pathLst>
                </a:custGeom>
                <a:solidFill>
                  <a:srgbClr val="F69972"/>
                </a:solidFill>
                <a:ln w="4687"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9DDB3BBE-1FB8-FCC1-42C3-0C2CE424EFC2}"/>
                    </a:ext>
                  </a:extLst>
                </p:cNvPr>
                <p:cNvSpPr/>
                <p:nvPr/>
              </p:nvSpPr>
              <p:spPr>
                <a:xfrm>
                  <a:off x="2249154" y="4919009"/>
                  <a:ext cx="218199" cy="436960"/>
                </a:xfrm>
                <a:custGeom>
                  <a:avLst/>
                  <a:gdLst>
                    <a:gd name="connsiteX0" fmla="*/ 606 w 218199"/>
                    <a:gd name="connsiteY0" fmla="*/ 423861 h 436960"/>
                    <a:gd name="connsiteX1" fmla="*/ 6794 w 218199"/>
                    <a:gd name="connsiteY1" fmla="*/ 435675 h 436960"/>
                    <a:gd name="connsiteX2" fmla="*/ 19826 w 218199"/>
                    <a:gd name="connsiteY2" fmla="*/ 432909 h 436960"/>
                    <a:gd name="connsiteX3" fmla="*/ 217612 w 218199"/>
                    <a:gd name="connsiteY3" fmla="*/ 13100 h 436960"/>
                    <a:gd name="connsiteX4" fmla="*/ 211424 w 218199"/>
                    <a:gd name="connsiteY4" fmla="*/ 1286 h 436960"/>
                    <a:gd name="connsiteX5" fmla="*/ 198392 w 218199"/>
                    <a:gd name="connsiteY5" fmla="*/ 4052 h 436960"/>
                    <a:gd name="connsiteX6" fmla="*/ 606 w 218199"/>
                    <a:gd name="connsiteY6" fmla="*/ 423861 h 43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199" h="436960">
                      <a:moveTo>
                        <a:pt x="606" y="423861"/>
                      </a:moveTo>
                      <a:cubicBezTo>
                        <a:pt x="-1317" y="427893"/>
                        <a:pt x="1496" y="433190"/>
                        <a:pt x="6794" y="435675"/>
                      </a:cubicBezTo>
                      <a:cubicBezTo>
                        <a:pt x="12091" y="438159"/>
                        <a:pt x="17951" y="436941"/>
                        <a:pt x="19826" y="432909"/>
                      </a:cubicBezTo>
                      <a:lnTo>
                        <a:pt x="217612" y="13100"/>
                      </a:lnTo>
                      <a:cubicBezTo>
                        <a:pt x="219488" y="9068"/>
                        <a:pt x="216722" y="3771"/>
                        <a:pt x="211424" y="1286"/>
                      </a:cubicBezTo>
                      <a:cubicBezTo>
                        <a:pt x="206127" y="-1199"/>
                        <a:pt x="200267" y="20"/>
                        <a:pt x="198392" y="4052"/>
                      </a:cubicBezTo>
                      <a:lnTo>
                        <a:pt x="606" y="423861"/>
                      </a:lnTo>
                      <a:close/>
                    </a:path>
                  </a:pathLst>
                </a:custGeom>
                <a:solidFill>
                  <a:srgbClr val="9E6142"/>
                </a:solidFill>
                <a:ln w="4687"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96F444B6-0C48-ADCC-B4D2-3322E10388F1}"/>
                    </a:ext>
                  </a:extLst>
                </p:cNvPr>
                <p:cNvSpPr/>
                <p:nvPr/>
              </p:nvSpPr>
              <p:spPr>
                <a:xfrm rot="-3885280">
                  <a:off x="2247307" y="5311303"/>
                  <a:ext cx="47302" cy="23393"/>
                </a:xfrm>
                <a:custGeom>
                  <a:avLst/>
                  <a:gdLst>
                    <a:gd name="connsiteX0" fmla="*/ 0 w 47302"/>
                    <a:gd name="connsiteY0" fmla="*/ 0 h 23393"/>
                    <a:gd name="connsiteX1" fmla="*/ 47302 w 47302"/>
                    <a:gd name="connsiteY1" fmla="*/ 0 h 23393"/>
                    <a:gd name="connsiteX2" fmla="*/ 47302 w 47302"/>
                    <a:gd name="connsiteY2" fmla="*/ 23393 h 23393"/>
                    <a:gd name="connsiteX3" fmla="*/ 0 w 47302"/>
                    <a:gd name="connsiteY3" fmla="*/ 23393 h 23393"/>
                  </a:gdLst>
                  <a:ahLst/>
                  <a:cxnLst>
                    <a:cxn ang="0">
                      <a:pos x="connsiteX0" y="connsiteY0"/>
                    </a:cxn>
                    <a:cxn ang="0">
                      <a:pos x="connsiteX1" y="connsiteY1"/>
                    </a:cxn>
                    <a:cxn ang="0">
                      <a:pos x="connsiteX2" y="connsiteY2"/>
                    </a:cxn>
                    <a:cxn ang="0">
                      <a:pos x="connsiteX3" y="connsiteY3"/>
                    </a:cxn>
                  </a:cxnLst>
                  <a:rect l="l" t="t" r="r" b="b"/>
                  <a:pathLst>
                    <a:path w="47302" h="23393">
                      <a:moveTo>
                        <a:pt x="0" y="0"/>
                      </a:moveTo>
                      <a:lnTo>
                        <a:pt x="47302" y="0"/>
                      </a:lnTo>
                      <a:lnTo>
                        <a:pt x="47302" y="23393"/>
                      </a:lnTo>
                      <a:lnTo>
                        <a:pt x="0" y="23393"/>
                      </a:lnTo>
                      <a:close/>
                    </a:path>
                  </a:pathLst>
                </a:custGeom>
                <a:solidFill>
                  <a:srgbClr val="9DB2C1"/>
                </a:solidFill>
                <a:ln w="4687"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AF926A72-2492-A8F1-4C8B-855A9423F6DF}"/>
                    </a:ext>
                  </a:extLst>
                </p:cNvPr>
                <p:cNvSpPr/>
                <p:nvPr/>
              </p:nvSpPr>
              <p:spPr>
                <a:xfrm>
                  <a:off x="2191467" y="5300819"/>
                  <a:ext cx="127721" cy="147658"/>
                </a:xfrm>
                <a:custGeom>
                  <a:avLst/>
                  <a:gdLst>
                    <a:gd name="connsiteX0" fmla="*/ 127721 w 127721"/>
                    <a:gd name="connsiteY0" fmla="*/ 45848 h 147658"/>
                    <a:gd name="connsiteX1" fmla="*/ 21773 w 127721"/>
                    <a:gd name="connsiteY1" fmla="*/ 144530 h 147658"/>
                    <a:gd name="connsiteX2" fmla="*/ 30399 w 127721"/>
                    <a:gd name="connsiteY2" fmla="*/ 0 h 147658"/>
                    <a:gd name="connsiteX3" fmla="*/ 127721 w 127721"/>
                    <a:gd name="connsiteY3" fmla="*/ 45848 h 147658"/>
                  </a:gdLst>
                  <a:ahLst/>
                  <a:cxnLst>
                    <a:cxn ang="0">
                      <a:pos x="connsiteX0" y="connsiteY0"/>
                    </a:cxn>
                    <a:cxn ang="0">
                      <a:pos x="connsiteX1" y="connsiteY1"/>
                    </a:cxn>
                    <a:cxn ang="0">
                      <a:pos x="connsiteX2" y="connsiteY2"/>
                    </a:cxn>
                    <a:cxn ang="0">
                      <a:pos x="connsiteX3" y="connsiteY3"/>
                    </a:cxn>
                  </a:cxnLst>
                  <a:rect l="l" t="t" r="r" b="b"/>
                  <a:pathLst>
                    <a:path w="127721" h="147658">
                      <a:moveTo>
                        <a:pt x="127721" y="45848"/>
                      </a:moveTo>
                      <a:cubicBezTo>
                        <a:pt x="99828" y="105058"/>
                        <a:pt x="58245" y="161735"/>
                        <a:pt x="21773" y="144530"/>
                      </a:cubicBezTo>
                      <a:cubicBezTo>
                        <a:pt x="-17091" y="125497"/>
                        <a:pt x="2552" y="59209"/>
                        <a:pt x="30399" y="0"/>
                      </a:cubicBezTo>
                      <a:lnTo>
                        <a:pt x="127721" y="45848"/>
                      </a:lnTo>
                      <a:close/>
                    </a:path>
                  </a:pathLst>
                </a:custGeom>
                <a:solidFill>
                  <a:srgbClr val="8F9CAD"/>
                </a:solidFill>
                <a:ln w="4687"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37AC36FD-3ADA-28BC-745C-0A6B08C6871B}"/>
                    </a:ext>
                  </a:extLst>
                </p:cNvPr>
                <p:cNvSpPr/>
                <p:nvPr/>
              </p:nvSpPr>
              <p:spPr>
                <a:xfrm>
                  <a:off x="2238229" y="5318773"/>
                  <a:ext cx="43455" cy="70399"/>
                </a:xfrm>
                <a:custGeom>
                  <a:avLst/>
                  <a:gdLst>
                    <a:gd name="connsiteX0" fmla="*/ 43456 w 43455"/>
                    <a:gd name="connsiteY0" fmla="*/ 10220 h 70399"/>
                    <a:gd name="connsiteX1" fmla="*/ 1123 w 43455"/>
                    <a:gd name="connsiteY1" fmla="*/ 70273 h 70399"/>
                    <a:gd name="connsiteX2" fmla="*/ 21797 w 43455"/>
                    <a:gd name="connsiteY2" fmla="*/ 0 h 70399"/>
                    <a:gd name="connsiteX3" fmla="*/ 43456 w 43455"/>
                    <a:gd name="connsiteY3" fmla="*/ 10220 h 70399"/>
                  </a:gdLst>
                  <a:ahLst/>
                  <a:cxnLst>
                    <a:cxn ang="0">
                      <a:pos x="connsiteX0" y="connsiteY0"/>
                    </a:cxn>
                    <a:cxn ang="0">
                      <a:pos x="connsiteX1" y="connsiteY1"/>
                    </a:cxn>
                    <a:cxn ang="0">
                      <a:pos x="connsiteX2" y="connsiteY2"/>
                    </a:cxn>
                    <a:cxn ang="0">
                      <a:pos x="connsiteX3" y="connsiteY3"/>
                    </a:cxn>
                  </a:cxnLst>
                  <a:rect l="l" t="t" r="r" b="b"/>
                  <a:pathLst>
                    <a:path w="43455" h="70399">
                      <a:moveTo>
                        <a:pt x="43456" y="10220"/>
                      </a:moveTo>
                      <a:cubicBezTo>
                        <a:pt x="35861" y="23628"/>
                        <a:pt x="7358" y="73227"/>
                        <a:pt x="1123" y="70273"/>
                      </a:cubicBezTo>
                      <a:cubicBezTo>
                        <a:pt x="-5018" y="67367"/>
                        <a:pt x="15750" y="15002"/>
                        <a:pt x="21797" y="0"/>
                      </a:cubicBezTo>
                      <a:lnTo>
                        <a:pt x="43456" y="10220"/>
                      </a:lnTo>
                      <a:close/>
                    </a:path>
                  </a:pathLst>
                </a:custGeom>
                <a:solidFill>
                  <a:srgbClr val="9DB2C1"/>
                </a:solidFill>
                <a:ln w="4687"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E4AA17F0-147E-0EED-3E25-34C69962712C}"/>
                    </a:ext>
                  </a:extLst>
                </p:cNvPr>
                <p:cNvSpPr/>
                <p:nvPr/>
              </p:nvSpPr>
              <p:spPr>
                <a:xfrm rot="-3868209">
                  <a:off x="2434135" y="4919207"/>
                  <a:ext cx="43881" cy="22831"/>
                </a:xfrm>
                <a:custGeom>
                  <a:avLst/>
                  <a:gdLst>
                    <a:gd name="connsiteX0" fmla="*/ 0 w 43881"/>
                    <a:gd name="connsiteY0" fmla="*/ 0 h 22831"/>
                    <a:gd name="connsiteX1" fmla="*/ 43881 w 43881"/>
                    <a:gd name="connsiteY1" fmla="*/ 0 h 22831"/>
                    <a:gd name="connsiteX2" fmla="*/ 43881 w 43881"/>
                    <a:gd name="connsiteY2" fmla="*/ 22831 h 22831"/>
                    <a:gd name="connsiteX3" fmla="*/ 0 w 43881"/>
                    <a:gd name="connsiteY3" fmla="*/ 22831 h 22831"/>
                  </a:gdLst>
                  <a:ahLst/>
                  <a:cxnLst>
                    <a:cxn ang="0">
                      <a:pos x="connsiteX0" y="connsiteY0"/>
                    </a:cxn>
                    <a:cxn ang="0">
                      <a:pos x="connsiteX1" y="connsiteY1"/>
                    </a:cxn>
                    <a:cxn ang="0">
                      <a:pos x="connsiteX2" y="connsiteY2"/>
                    </a:cxn>
                    <a:cxn ang="0">
                      <a:pos x="connsiteX3" y="connsiteY3"/>
                    </a:cxn>
                  </a:cxnLst>
                  <a:rect l="l" t="t" r="r" b="b"/>
                  <a:pathLst>
                    <a:path w="43881" h="22831">
                      <a:moveTo>
                        <a:pt x="0" y="0"/>
                      </a:moveTo>
                      <a:lnTo>
                        <a:pt x="43881" y="0"/>
                      </a:lnTo>
                      <a:lnTo>
                        <a:pt x="43881" y="22831"/>
                      </a:lnTo>
                      <a:lnTo>
                        <a:pt x="0" y="22831"/>
                      </a:lnTo>
                      <a:close/>
                    </a:path>
                  </a:pathLst>
                </a:custGeom>
                <a:solidFill>
                  <a:srgbClr val="9DB2C1"/>
                </a:solidFill>
                <a:ln w="4687"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E502482A-91F6-ABF5-F4E7-5AF09F6BD1FD}"/>
                    </a:ext>
                  </a:extLst>
                </p:cNvPr>
                <p:cNvSpPr/>
                <p:nvPr/>
              </p:nvSpPr>
              <p:spPr>
                <a:xfrm>
                  <a:off x="2433613" y="4860116"/>
                  <a:ext cx="83989" cy="66794"/>
                </a:xfrm>
                <a:custGeom>
                  <a:avLst/>
                  <a:gdLst>
                    <a:gd name="connsiteX0" fmla="*/ 15433 w 83989"/>
                    <a:gd name="connsiteY0" fmla="*/ 52022 h 66794"/>
                    <a:gd name="connsiteX1" fmla="*/ 41311 w 83989"/>
                    <a:gd name="connsiteY1" fmla="*/ 64351 h 66794"/>
                    <a:gd name="connsiteX2" fmla="*/ 82612 w 83989"/>
                    <a:gd name="connsiteY2" fmla="*/ 45693 h 66794"/>
                    <a:gd name="connsiteX3" fmla="*/ 51531 w 83989"/>
                    <a:gd name="connsiteY3" fmla="*/ 9596 h 66794"/>
                    <a:gd name="connsiteX4" fmla="*/ 3901 w 83989"/>
                    <a:gd name="connsiteY4" fmla="*/ 8142 h 66794"/>
                    <a:gd name="connsiteX5" fmla="*/ 15433 w 83989"/>
                    <a:gd name="connsiteY5" fmla="*/ 52022 h 66794"/>
                    <a:gd name="connsiteX6" fmla="*/ 70048 w 83989"/>
                    <a:gd name="connsiteY6" fmla="*/ 38802 h 66794"/>
                    <a:gd name="connsiteX7" fmla="*/ 45858 w 83989"/>
                    <a:gd name="connsiteY7" fmla="*/ 55585 h 66794"/>
                    <a:gd name="connsiteX8" fmla="*/ 18574 w 83989"/>
                    <a:gd name="connsiteY8" fmla="*/ 43208 h 66794"/>
                    <a:gd name="connsiteX9" fmla="*/ 16886 w 83989"/>
                    <a:gd name="connsiteY9" fmla="*/ 13487 h 66794"/>
                    <a:gd name="connsiteX10" fmla="*/ 45483 w 83989"/>
                    <a:gd name="connsiteY10" fmla="*/ 21925 h 66794"/>
                    <a:gd name="connsiteX11" fmla="*/ 70048 w 83989"/>
                    <a:gd name="connsiteY11" fmla="*/ 38802 h 6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989" h="66794">
                      <a:moveTo>
                        <a:pt x="15433" y="52022"/>
                      </a:moveTo>
                      <a:lnTo>
                        <a:pt x="41311" y="64351"/>
                      </a:lnTo>
                      <a:cubicBezTo>
                        <a:pt x="55843" y="71290"/>
                        <a:pt x="74408" y="62945"/>
                        <a:pt x="82612" y="45693"/>
                      </a:cubicBezTo>
                      <a:cubicBezTo>
                        <a:pt x="89456" y="31348"/>
                        <a:pt x="69486" y="18128"/>
                        <a:pt x="51531" y="9596"/>
                      </a:cubicBezTo>
                      <a:cubicBezTo>
                        <a:pt x="33576" y="1016"/>
                        <a:pt x="10745" y="-6156"/>
                        <a:pt x="3901" y="8142"/>
                      </a:cubicBezTo>
                      <a:cubicBezTo>
                        <a:pt x="-4303" y="25394"/>
                        <a:pt x="853" y="45084"/>
                        <a:pt x="15433" y="52022"/>
                      </a:cubicBezTo>
                      <a:close/>
                      <a:moveTo>
                        <a:pt x="70048" y="38802"/>
                      </a:moveTo>
                      <a:cubicBezTo>
                        <a:pt x="65407" y="46490"/>
                        <a:pt x="52890" y="58913"/>
                        <a:pt x="45858" y="55585"/>
                      </a:cubicBezTo>
                      <a:lnTo>
                        <a:pt x="18574" y="43208"/>
                      </a:lnTo>
                      <a:cubicBezTo>
                        <a:pt x="11542" y="39833"/>
                        <a:pt x="13839" y="21925"/>
                        <a:pt x="16886" y="13487"/>
                      </a:cubicBezTo>
                      <a:cubicBezTo>
                        <a:pt x="20965" y="13112"/>
                        <a:pt x="31513" y="15268"/>
                        <a:pt x="45483" y="21925"/>
                      </a:cubicBezTo>
                      <a:cubicBezTo>
                        <a:pt x="59406" y="28582"/>
                        <a:pt x="67798" y="35426"/>
                        <a:pt x="70048" y="38802"/>
                      </a:cubicBezTo>
                      <a:close/>
                    </a:path>
                  </a:pathLst>
                </a:custGeom>
                <a:solidFill>
                  <a:srgbClr val="9DB2C1"/>
                </a:solidFill>
                <a:ln w="4687"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976491E6-BB6A-3827-D8EA-1EC4B0DE4814}"/>
                    </a:ext>
                  </a:extLst>
                </p:cNvPr>
                <p:cNvSpPr/>
                <p:nvPr/>
              </p:nvSpPr>
              <p:spPr>
                <a:xfrm>
                  <a:off x="2456468" y="4845764"/>
                  <a:ext cx="51561" cy="56574"/>
                </a:xfrm>
                <a:custGeom>
                  <a:avLst/>
                  <a:gdLst>
                    <a:gd name="connsiteX0" fmla="*/ 48974 w 51561"/>
                    <a:gd name="connsiteY0" fmla="*/ 7352 h 56574"/>
                    <a:gd name="connsiteX1" fmla="*/ 47755 w 51561"/>
                    <a:gd name="connsiteY1" fmla="*/ 37543 h 56574"/>
                    <a:gd name="connsiteX2" fmla="*/ 40348 w 51561"/>
                    <a:gd name="connsiteY2" fmla="*/ 51185 h 56574"/>
                    <a:gd name="connsiteX3" fmla="*/ 27597 w 51561"/>
                    <a:gd name="connsiteY3" fmla="*/ 52919 h 56574"/>
                    <a:gd name="connsiteX4" fmla="*/ 17611 w 51561"/>
                    <a:gd name="connsiteY4" fmla="*/ 49122 h 56574"/>
                    <a:gd name="connsiteX5" fmla="*/ 6969 w 51561"/>
                    <a:gd name="connsiteY5" fmla="*/ 42934 h 56574"/>
                    <a:gd name="connsiteX6" fmla="*/ 1016 w 51561"/>
                    <a:gd name="connsiteY6" fmla="*/ 34870 h 56574"/>
                    <a:gd name="connsiteX7" fmla="*/ 12032 w 51561"/>
                    <a:gd name="connsiteY7" fmla="*/ 18556 h 56574"/>
                    <a:gd name="connsiteX8" fmla="*/ 31909 w 51561"/>
                    <a:gd name="connsiteY8" fmla="*/ 132 h 56574"/>
                    <a:gd name="connsiteX9" fmla="*/ 48974 w 51561"/>
                    <a:gd name="connsiteY9" fmla="*/ 7352 h 5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61" h="56574">
                      <a:moveTo>
                        <a:pt x="48974" y="7352"/>
                      </a:moveTo>
                      <a:cubicBezTo>
                        <a:pt x="52583" y="13634"/>
                        <a:pt x="52630" y="24463"/>
                        <a:pt x="47755" y="37543"/>
                      </a:cubicBezTo>
                      <a:cubicBezTo>
                        <a:pt x="45973" y="42324"/>
                        <a:pt x="44005" y="47012"/>
                        <a:pt x="40348" y="51185"/>
                      </a:cubicBezTo>
                      <a:cubicBezTo>
                        <a:pt x="30691" y="62202"/>
                        <a:pt x="27597" y="52919"/>
                        <a:pt x="27597" y="52919"/>
                      </a:cubicBezTo>
                      <a:cubicBezTo>
                        <a:pt x="27597" y="52919"/>
                        <a:pt x="17330" y="56576"/>
                        <a:pt x="17611" y="49122"/>
                      </a:cubicBezTo>
                      <a:cubicBezTo>
                        <a:pt x="9923" y="51747"/>
                        <a:pt x="6923" y="45043"/>
                        <a:pt x="6969" y="42934"/>
                      </a:cubicBezTo>
                      <a:cubicBezTo>
                        <a:pt x="1860" y="43590"/>
                        <a:pt x="-1891" y="38949"/>
                        <a:pt x="1016" y="34870"/>
                      </a:cubicBezTo>
                      <a:cubicBezTo>
                        <a:pt x="2422" y="32902"/>
                        <a:pt x="5047" y="26432"/>
                        <a:pt x="12032" y="18556"/>
                      </a:cubicBezTo>
                      <a:cubicBezTo>
                        <a:pt x="17283" y="12649"/>
                        <a:pt x="26612" y="1164"/>
                        <a:pt x="31909" y="132"/>
                      </a:cubicBezTo>
                      <a:cubicBezTo>
                        <a:pt x="35519" y="-524"/>
                        <a:pt x="45505" y="1164"/>
                        <a:pt x="48974" y="7352"/>
                      </a:cubicBezTo>
                      <a:close/>
                    </a:path>
                  </a:pathLst>
                </a:custGeom>
                <a:solidFill>
                  <a:srgbClr val="F9B181"/>
                </a:solidFill>
                <a:ln w="4687" cap="flat">
                  <a:noFill/>
                  <a:prstDash val="solid"/>
                  <a:miter/>
                </a:ln>
              </p:spPr>
              <p:txBody>
                <a:bodyPr rtlCol="0" anchor="ctr"/>
                <a:lstStyle/>
                <a:p>
                  <a:endParaRPr lang="en-US"/>
                </a:p>
              </p:txBody>
            </p:sp>
            <p:grpSp>
              <p:nvGrpSpPr>
                <p:cNvPr id="830" name="Graphic 2">
                  <a:extLst>
                    <a:ext uri="{FF2B5EF4-FFF2-40B4-BE49-F238E27FC236}">
                      <a16:creationId xmlns:a16="http://schemas.microsoft.com/office/drawing/2014/main" id="{F1462B99-5804-C478-B8D1-5D7FAEDA8E75}"/>
                    </a:ext>
                  </a:extLst>
                </p:cNvPr>
                <p:cNvGrpSpPr/>
                <p:nvPr/>
              </p:nvGrpSpPr>
              <p:grpSpPr>
                <a:xfrm>
                  <a:off x="2461469" y="4884994"/>
                  <a:ext cx="27398" cy="15142"/>
                  <a:chOff x="2461469" y="4884994"/>
                  <a:chExt cx="27398" cy="15142"/>
                </a:xfrm>
                <a:solidFill>
                  <a:srgbClr val="F69972"/>
                </a:solidFill>
              </p:grpSpPr>
              <p:sp>
                <p:nvSpPr>
                  <p:cNvPr id="831" name="Freeform: Shape 830">
                    <a:extLst>
                      <a:ext uri="{FF2B5EF4-FFF2-40B4-BE49-F238E27FC236}">
                        <a16:creationId xmlns:a16="http://schemas.microsoft.com/office/drawing/2014/main" id="{CAFD6552-707E-4C6D-042A-0CCC550347E4}"/>
                      </a:ext>
                    </a:extLst>
                  </p:cNvPr>
                  <p:cNvSpPr/>
                  <p:nvPr/>
                </p:nvSpPr>
                <p:spPr>
                  <a:xfrm>
                    <a:off x="2469626" y="4889964"/>
                    <a:ext cx="9053" cy="6282"/>
                  </a:xfrm>
                  <a:custGeom>
                    <a:avLst/>
                    <a:gdLst>
                      <a:gd name="connsiteX0" fmla="*/ 4407 w 9053"/>
                      <a:gd name="connsiteY0" fmla="*/ 4969 h 6282"/>
                      <a:gd name="connsiteX1" fmla="*/ 4501 w 9053"/>
                      <a:gd name="connsiteY1" fmla="*/ 6282 h 6282"/>
                      <a:gd name="connsiteX2" fmla="*/ 9048 w 9053"/>
                      <a:gd name="connsiteY2" fmla="*/ 0 h 6282"/>
                      <a:gd name="connsiteX3" fmla="*/ 0 w 9053"/>
                      <a:gd name="connsiteY3" fmla="*/ 5438 h 6282"/>
                      <a:gd name="connsiteX4" fmla="*/ 4407 w 9053"/>
                      <a:gd name="connsiteY4" fmla="*/ 4969 h 6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3" h="6282">
                        <a:moveTo>
                          <a:pt x="4407" y="4969"/>
                        </a:moveTo>
                        <a:cubicBezTo>
                          <a:pt x="4407" y="5438"/>
                          <a:pt x="4407" y="5907"/>
                          <a:pt x="4501" y="6282"/>
                        </a:cubicBezTo>
                        <a:cubicBezTo>
                          <a:pt x="6563" y="4735"/>
                          <a:pt x="9189" y="2625"/>
                          <a:pt x="9048" y="0"/>
                        </a:cubicBezTo>
                        <a:cubicBezTo>
                          <a:pt x="6516" y="2157"/>
                          <a:pt x="1969" y="4501"/>
                          <a:pt x="0" y="5438"/>
                        </a:cubicBezTo>
                        <a:cubicBezTo>
                          <a:pt x="1266" y="5626"/>
                          <a:pt x="2719" y="5532"/>
                          <a:pt x="4407" y="4969"/>
                        </a:cubicBezTo>
                        <a:close/>
                      </a:path>
                    </a:pathLst>
                  </a:custGeom>
                  <a:solidFill>
                    <a:srgbClr val="F69972"/>
                  </a:solidFill>
                  <a:ln w="4687"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791DEAF3-02EF-E063-2A6F-A8AF739AB79E}"/>
                      </a:ext>
                    </a:extLst>
                  </p:cNvPr>
                  <p:cNvSpPr/>
                  <p:nvPr/>
                </p:nvSpPr>
                <p:spPr>
                  <a:xfrm>
                    <a:off x="2480549" y="4893573"/>
                    <a:ext cx="8318" cy="6563"/>
                  </a:xfrm>
                  <a:custGeom>
                    <a:avLst/>
                    <a:gdLst>
                      <a:gd name="connsiteX0" fmla="*/ 3469 w 8318"/>
                      <a:gd name="connsiteY0" fmla="*/ 5110 h 6563"/>
                      <a:gd name="connsiteX1" fmla="*/ 4219 w 8318"/>
                      <a:gd name="connsiteY1" fmla="*/ 6563 h 6563"/>
                      <a:gd name="connsiteX2" fmla="*/ 8251 w 8318"/>
                      <a:gd name="connsiteY2" fmla="*/ 0 h 6563"/>
                      <a:gd name="connsiteX3" fmla="*/ 0 w 8318"/>
                      <a:gd name="connsiteY3" fmla="*/ 5907 h 6563"/>
                      <a:gd name="connsiteX4" fmla="*/ 3469 w 8318"/>
                      <a:gd name="connsiteY4" fmla="*/ 5110 h 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 h="6563">
                        <a:moveTo>
                          <a:pt x="3469" y="5110"/>
                        </a:moveTo>
                        <a:cubicBezTo>
                          <a:pt x="3469" y="5110"/>
                          <a:pt x="3704" y="5813"/>
                          <a:pt x="4219" y="6563"/>
                        </a:cubicBezTo>
                        <a:cubicBezTo>
                          <a:pt x="6235" y="5063"/>
                          <a:pt x="8767" y="2625"/>
                          <a:pt x="8251" y="0"/>
                        </a:cubicBezTo>
                        <a:cubicBezTo>
                          <a:pt x="5016" y="3281"/>
                          <a:pt x="0" y="5907"/>
                          <a:pt x="0" y="5907"/>
                        </a:cubicBezTo>
                        <a:cubicBezTo>
                          <a:pt x="1875" y="5719"/>
                          <a:pt x="3469" y="5110"/>
                          <a:pt x="3469" y="5110"/>
                        </a:cubicBezTo>
                        <a:close/>
                      </a:path>
                    </a:pathLst>
                  </a:custGeom>
                  <a:solidFill>
                    <a:srgbClr val="F69972"/>
                  </a:solidFill>
                  <a:ln w="4687"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9BBFA884-0A9A-EB59-69D7-CB5ED1ACB74C}"/>
                      </a:ext>
                    </a:extLst>
                  </p:cNvPr>
                  <p:cNvSpPr/>
                  <p:nvPr/>
                </p:nvSpPr>
                <p:spPr>
                  <a:xfrm>
                    <a:off x="2461469" y="4884994"/>
                    <a:ext cx="7125" cy="5719"/>
                  </a:xfrm>
                  <a:custGeom>
                    <a:avLst/>
                    <a:gdLst>
                      <a:gd name="connsiteX0" fmla="*/ 1922 w 7125"/>
                      <a:gd name="connsiteY0" fmla="*/ 3750 h 5719"/>
                      <a:gd name="connsiteX1" fmla="*/ 2391 w 7125"/>
                      <a:gd name="connsiteY1" fmla="*/ 5719 h 5719"/>
                      <a:gd name="connsiteX2" fmla="*/ 7126 w 7125"/>
                      <a:gd name="connsiteY2" fmla="*/ 0 h 5719"/>
                      <a:gd name="connsiteX3" fmla="*/ 0 w 7125"/>
                      <a:gd name="connsiteY3" fmla="*/ 3750 h 5719"/>
                      <a:gd name="connsiteX4" fmla="*/ 1922 w 7125"/>
                      <a:gd name="connsiteY4" fmla="*/ 3750 h 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5" h="5719">
                        <a:moveTo>
                          <a:pt x="1922" y="3750"/>
                        </a:moveTo>
                        <a:cubicBezTo>
                          <a:pt x="1922" y="4219"/>
                          <a:pt x="2110" y="4922"/>
                          <a:pt x="2391" y="5719"/>
                        </a:cubicBezTo>
                        <a:cubicBezTo>
                          <a:pt x="4125" y="4547"/>
                          <a:pt x="6938" y="2250"/>
                          <a:pt x="7126" y="0"/>
                        </a:cubicBezTo>
                        <a:cubicBezTo>
                          <a:pt x="4735" y="1172"/>
                          <a:pt x="1828" y="2719"/>
                          <a:pt x="0" y="3750"/>
                        </a:cubicBezTo>
                        <a:cubicBezTo>
                          <a:pt x="609" y="3797"/>
                          <a:pt x="1266" y="3844"/>
                          <a:pt x="1922" y="3750"/>
                        </a:cubicBezTo>
                        <a:close/>
                      </a:path>
                    </a:pathLst>
                  </a:custGeom>
                  <a:solidFill>
                    <a:srgbClr val="F69972"/>
                  </a:solidFill>
                  <a:ln w="4687" cap="flat">
                    <a:noFill/>
                    <a:prstDash val="solid"/>
                    <a:miter/>
                  </a:ln>
                </p:spPr>
                <p:txBody>
                  <a:bodyPr rtlCol="0" anchor="ctr"/>
                  <a:lstStyle/>
                  <a:p>
                    <a:endParaRPr lang="en-US"/>
                  </a:p>
                </p:txBody>
              </p:sp>
            </p:grpSp>
          </p:grpSp>
          <p:grpSp>
            <p:nvGrpSpPr>
              <p:cNvPr id="834" name="Graphic 2">
                <a:extLst>
                  <a:ext uri="{FF2B5EF4-FFF2-40B4-BE49-F238E27FC236}">
                    <a16:creationId xmlns:a16="http://schemas.microsoft.com/office/drawing/2014/main" id="{C063CE6C-1B85-63CD-9FB8-D049BB8F6C2B}"/>
                  </a:ext>
                </a:extLst>
              </p:cNvPr>
              <p:cNvGrpSpPr/>
              <p:nvPr/>
            </p:nvGrpSpPr>
            <p:grpSpPr>
              <a:xfrm>
                <a:off x="2357434" y="5060794"/>
                <a:ext cx="54760" cy="46756"/>
                <a:chOff x="2357434" y="5060794"/>
                <a:chExt cx="54760" cy="46756"/>
              </a:xfrm>
            </p:grpSpPr>
            <p:sp>
              <p:nvSpPr>
                <p:cNvPr id="835" name="Freeform: Shape 834">
                  <a:extLst>
                    <a:ext uri="{FF2B5EF4-FFF2-40B4-BE49-F238E27FC236}">
                      <a16:creationId xmlns:a16="http://schemas.microsoft.com/office/drawing/2014/main" id="{1A9412A7-3F1E-898C-F12B-FD4A2EBC35EA}"/>
                    </a:ext>
                  </a:extLst>
                </p:cNvPr>
                <p:cNvSpPr/>
                <p:nvPr/>
              </p:nvSpPr>
              <p:spPr>
                <a:xfrm>
                  <a:off x="2394678" y="5066379"/>
                  <a:ext cx="17516" cy="15904"/>
                </a:xfrm>
                <a:custGeom>
                  <a:avLst/>
                  <a:gdLst>
                    <a:gd name="connsiteX0" fmla="*/ 16816 w 17516"/>
                    <a:gd name="connsiteY0" fmla="*/ 7963 h 15904"/>
                    <a:gd name="connsiteX1" fmla="*/ 7206 w 17516"/>
                    <a:gd name="connsiteY1" fmla="*/ 227 h 15904"/>
                    <a:gd name="connsiteX2" fmla="*/ 1909 w 17516"/>
                    <a:gd name="connsiteY2" fmla="*/ 837 h 15904"/>
                    <a:gd name="connsiteX3" fmla="*/ 643 w 17516"/>
                    <a:gd name="connsiteY3" fmla="*/ 6228 h 15904"/>
                    <a:gd name="connsiteX4" fmla="*/ 11941 w 17516"/>
                    <a:gd name="connsiteY4" fmla="*/ 15745 h 15904"/>
                    <a:gd name="connsiteX5" fmla="*/ 16816 w 17516"/>
                    <a:gd name="connsiteY5" fmla="*/ 7963 h 1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16" h="15904">
                      <a:moveTo>
                        <a:pt x="16816" y="7963"/>
                      </a:moveTo>
                      <a:cubicBezTo>
                        <a:pt x="14941" y="5384"/>
                        <a:pt x="10300" y="1259"/>
                        <a:pt x="7206" y="227"/>
                      </a:cubicBezTo>
                      <a:cubicBezTo>
                        <a:pt x="5753" y="-241"/>
                        <a:pt x="3034" y="40"/>
                        <a:pt x="1909" y="837"/>
                      </a:cubicBezTo>
                      <a:cubicBezTo>
                        <a:pt x="784" y="1634"/>
                        <a:pt x="-951" y="3603"/>
                        <a:pt x="643" y="6228"/>
                      </a:cubicBezTo>
                      <a:cubicBezTo>
                        <a:pt x="3034" y="10119"/>
                        <a:pt x="7581" y="14198"/>
                        <a:pt x="11941" y="15745"/>
                      </a:cubicBezTo>
                      <a:cubicBezTo>
                        <a:pt x="15644" y="16964"/>
                        <a:pt x="19020" y="10916"/>
                        <a:pt x="16816" y="7963"/>
                      </a:cubicBezTo>
                      <a:close/>
                    </a:path>
                  </a:pathLst>
                </a:custGeom>
                <a:solidFill>
                  <a:srgbClr val="F9B181"/>
                </a:solidFill>
                <a:ln w="4687"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D35C6561-6809-C731-D146-43FA64C2A035}"/>
                    </a:ext>
                  </a:extLst>
                </p:cNvPr>
                <p:cNvSpPr/>
                <p:nvPr/>
              </p:nvSpPr>
              <p:spPr>
                <a:xfrm>
                  <a:off x="2395321" y="5072561"/>
                  <a:ext cx="13548" cy="9686"/>
                </a:xfrm>
                <a:custGeom>
                  <a:avLst/>
                  <a:gdLst>
                    <a:gd name="connsiteX0" fmla="*/ 13548 w 13548"/>
                    <a:gd name="connsiteY0" fmla="*/ 9423 h 9686"/>
                    <a:gd name="connsiteX1" fmla="*/ 11298 w 13548"/>
                    <a:gd name="connsiteY1" fmla="*/ 9516 h 9686"/>
                    <a:gd name="connsiteX2" fmla="*/ 0 w 13548"/>
                    <a:gd name="connsiteY2" fmla="*/ 0 h 9686"/>
                    <a:gd name="connsiteX3" fmla="*/ 13548 w 13548"/>
                    <a:gd name="connsiteY3" fmla="*/ 9423 h 9686"/>
                  </a:gdLst>
                  <a:ahLst/>
                  <a:cxnLst>
                    <a:cxn ang="0">
                      <a:pos x="connsiteX0" y="connsiteY0"/>
                    </a:cxn>
                    <a:cxn ang="0">
                      <a:pos x="connsiteX1" y="connsiteY1"/>
                    </a:cxn>
                    <a:cxn ang="0">
                      <a:pos x="connsiteX2" y="connsiteY2"/>
                    </a:cxn>
                    <a:cxn ang="0">
                      <a:pos x="connsiteX3" y="connsiteY3"/>
                    </a:cxn>
                  </a:cxnLst>
                  <a:rect l="l" t="t" r="r" b="b"/>
                  <a:pathLst>
                    <a:path w="13548" h="9686">
                      <a:moveTo>
                        <a:pt x="13548" y="9423"/>
                      </a:moveTo>
                      <a:cubicBezTo>
                        <a:pt x="12845" y="9704"/>
                        <a:pt x="12095" y="9798"/>
                        <a:pt x="11298" y="9516"/>
                      </a:cubicBezTo>
                      <a:cubicBezTo>
                        <a:pt x="6938" y="7970"/>
                        <a:pt x="2391" y="3891"/>
                        <a:pt x="0" y="0"/>
                      </a:cubicBezTo>
                      <a:cubicBezTo>
                        <a:pt x="5297" y="2110"/>
                        <a:pt x="9892" y="5954"/>
                        <a:pt x="13548" y="9423"/>
                      </a:cubicBezTo>
                      <a:close/>
                    </a:path>
                  </a:pathLst>
                </a:custGeom>
                <a:solidFill>
                  <a:srgbClr val="F69972"/>
                </a:solidFill>
                <a:ln w="4687"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C958FC33-F037-ED5F-6187-DEA011C33B03}"/>
                    </a:ext>
                  </a:extLst>
                </p:cNvPr>
                <p:cNvSpPr/>
                <p:nvPr/>
              </p:nvSpPr>
              <p:spPr>
                <a:xfrm>
                  <a:off x="2388780" y="5074201"/>
                  <a:ext cx="19335" cy="16233"/>
                </a:xfrm>
                <a:custGeom>
                  <a:avLst/>
                  <a:gdLst>
                    <a:gd name="connsiteX0" fmla="*/ 18683 w 19335"/>
                    <a:gd name="connsiteY0" fmla="*/ 13924 h 16233"/>
                    <a:gd name="connsiteX1" fmla="*/ 18027 w 19335"/>
                    <a:gd name="connsiteY1" fmla="*/ 7736 h 16233"/>
                    <a:gd name="connsiteX2" fmla="*/ 4432 w 19335"/>
                    <a:gd name="connsiteY2" fmla="*/ 0 h 16233"/>
                    <a:gd name="connsiteX3" fmla="*/ 259 w 19335"/>
                    <a:gd name="connsiteY3" fmla="*/ 1782 h 16233"/>
                    <a:gd name="connsiteX4" fmla="*/ 1619 w 19335"/>
                    <a:gd name="connsiteY4" fmla="*/ 7220 h 16233"/>
                    <a:gd name="connsiteX5" fmla="*/ 13855 w 19335"/>
                    <a:gd name="connsiteY5" fmla="*/ 16080 h 16233"/>
                    <a:gd name="connsiteX6" fmla="*/ 18683 w 19335"/>
                    <a:gd name="connsiteY6" fmla="*/ 13924 h 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35" h="16233">
                      <a:moveTo>
                        <a:pt x="18683" y="13924"/>
                      </a:moveTo>
                      <a:cubicBezTo>
                        <a:pt x="19621" y="11955"/>
                        <a:pt x="19668" y="9564"/>
                        <a:pt x="18027" y="7736"/>
                      </a:cubicBezTo>
                      <a:cubicBezTo>
                        <a:pt x="15402" y="4829"/>
                        <a:pt x="8463" y="-47"/>
                        <a:pt x="4432" y="0"/>
                      </a:cubicBezTo>
                      <a:cubicBezTo>
                        <a:pt x="3072" y="0"/>
                        <a:pt x="822" y="469"/>
                        <a:pt x="259" y="1782"/>
                      </a:cubicBezTo>
                      <a:cubicBezTo>
                        <a:pt x="-350" y="3095"/>
                        <a:pt x="119" y="5626"/>
                        <a:pt x="1619" y="7220"/>
                      </a:cubicBezTo>
                      <a:cubicBezTo>
                        <a:pt x="4291" y="10080"/>
                        <a:pt x="9963" y="14533"/>
                        <a:pt x="13855" y="16080"/>
                      </a:cubicBezTo>
                      <a:cubicBezTo>
                        <a:pt x="15308" y="16596"/>
                        <a:pt x="17792" y="15799"/>
                        <a:pt x="18683" y="13924"/>
                      </a:cubicBezTo>
                      <a:close/>
                    </a:path>
                  </a:pathLst>
                </a:custGeom>
                <a:solidFill>
                  <a:srgbClr val="F9B181"/>
                </a:solidFill>
                <a:ln w="4687"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617DED30-0485-34AA-784D-F87AEBA9AA34}"/>
                    </a:ext>
                  </a:extLst>
                </p:cNvPr>
                <p:cNvSpPr/>
                <p:nvPr/>
              </p:nvSpPr>
              <p:spPr>
                <a:xfrm>
                  <a:off x="2389180" y="5079405"/>
                  <a:ext cx="14110" cy="10970"/>
                </a:xfrm>
                <a:custGeom>
                  <a:avLst/>
                  <a:gdLst>
                    <a:gd name="connsiteX0" fmla="*/ 13454 w 14110"/>
                    <a:gd name="connsiteY0" fmla="*/ 10829 h 10970"/>
                    <a:gd name="connsiteX1" fmla="*/ 1219 w 14110"/>
                    <a:gd name="connsiteY1" fmla="*/ 1969 h 10970"/>
                    <a:gd name="connsiteX2" fmla="*/ 0 w 14110"/>
                    <a:gd name="connsiteY2" fmla="*/ 0 h 10970"/>
                    <a:gd name="connsiteX3" fmla="*/ 6329 w 14110"/>
                    <a:gd name="connsiteY3" fmla="*/ 3657 h 10970"/>
                    <a:gd name="connsiteX4" fmla="*/ 14111 w 14110"/>
                    <a:gd name="connsiteY4" fmla="*/ 10970 h 10970"/>
                    <a:gd name="connsiteX5" fmla="*/ 13454 w 14110"/>
                    <a:gd name="connsiteY5" fmla="*/ 10829 h 1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0" h="10970">
                      <a:moveTo>
                        <a:pt x="13454" y="10829"/>
                      </a:moveTo>
                      <a:cubicBezTo>
                        <a:pt x="9563" y="9282"/>
                        <a:pt x="3891" y="4876"/>
                        <a:pt x="1219" y="1969"/>
                      </a:cubicBezTo>
                      <a:cubicBezTo>
                        <a:pt x="656" y="1407"/>
                        <a:pt x="281" y="703"/>
                        <a:pt x="0" y="0"/>
                      </a:cubicBezTo>
                      <a:cubicBezTo>
                        <a:pt x="1313" y="516"/>
                        <a:pt x="3328" y="1547"/>
                        <a:pt x="6329" y="3657"/>
                      </a:cubicBezTo>
                      <a:cubicBezTo>
                        <a:pt x="9892" y="6141"/>
                        <a:pt x="12564" y="9095"/>
                        <a:pt x="14111" y="10970"/>
                      </a:cubicBezTo>
                      <a:cubicBezTo>
                        <a:pt x="13876" y="10970"/>
                        <a:pt x="13642" y="10923"/>
                        <a:pt x="13454" y="10829"/>
                      </a:cubicBezTo>
                      <a:close/>
                    </a:path>
                  </a:pathLst>
                </a:custGeom>
                <a:solidFill>
                  <a:srgbClr val="F69972"/>
                </a:solidFill>
                <a:ln w="4687"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3749C016-1713-C7F1-8D42-AAA86FAF4807}"/>
                    </a:ext>
                  </a:extLst>
                </p:cNvPr>
                <p:cNvSpPr/>
                <p:nvPr/>
              </p:nvSpPr>
              <p:spPr>
                <a:xfrm>
                  <a:off x="2382341" y="5080155"/>
                  <a:ext cx="20792" cy="19077"/>
                </a:xfrm>
                <a:custGeom>
                  <a:avLst/>
                  <a:gdLst>
                    <a:gd name="connsiteX0" fmla="*/ 15231 w 20792"/>
                    <a:gd name="connsiteY0" fmla="*/ 18940 h 19077"/>
                    <a:gd name="connsiteX1" fmla="*/ 20247 w 20792"/>
                    <a:gd name="connsiteY1" fmla="*/ 16221 h 19077"/>
                    <a:gd name="connsiteX2" fmla="*/ 20106 w 20792"/>
                    <a:gd name="connsiteY2" fmla="*/ 10689 h 19077"/>
                    <a:gd name="connsiteX3" fmla="*/ 5761 w 20792"/>
                    <a:gd name="connsiteY3" fmla="*/ 47 h 19077"/>
                    <a:gd name="connsiteX4" fmla="*/ 135 w 20792"/>
                    <a:gd name="connsiteY4" fmla="*/ 3282 h 19077"/>
                    <a:gd name="connsiteX5" fmla="*/ 3698 w 20792"/>
                    <a:gd name="connsiteY5" fmla="*/ 9939 h 19077"/>
                    <a:gd name="connsiteX6" fmla="*/ 15231 w 20792"/>
                    <a:gd name="connsiteY6" fmla="*/ 18940 h 1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92" h="19077">
                      <a:moveTo>
                        <a:pt x="15231" y="18940"/>
                      </a:moveTo>
                      <a:cubicBezTo>
                        <a:pt x="16965" y="19643"/>
                        <a:pt x="19731" y="17487"/>
                        <a:pt x="20247" y="16221"/>
                      </a:cubicBezTo>
                      <a:cubicBezTo>
                        <a:pt x="20856" y="14767"/>
                        <a:pt x="21138" y="12330"/>
                        <a:pt x="20106" y="10689"/>
                      </a:cubicBezTo>
                      <a:cubicBezTo>
                        <a:pt x="17950" y="7173"/>
                        <a:pt x="9886" y="750"/>
                        <a:pt x="5761" y="47"/>
                      </a:cubicBezTo>
                      <a:cubicBezTo>
                        <a:pt x="3558" y="-281"/>
                        <a:pt x="885" y="1126"/>
                        <a:pt x="135" y="3282"/>
                      </a:cubicBezTo>
                      <a:cubicBezTo>
                        <a:pt x="-615" y="5532"/>
                        <a:pt x="1917" y="8392"/>
                        <a:pt x="3698" y="9939"/>
                      </a:cubicBezTo>
                      <a:cubicBezTo>
                        <a:pt x="9136" y="14580"/>
                        <a:pt x="12652" y="17909"/>
                        <a:pt x="15231" y="18940"/>
                      </a:cubicBezTo>
                      <a:close/>
                    </a:path>
                  </a:pathLst>
                </a:custGeom>
                <a:solidFill>
                  <a:srgbClr val="F9B181"/>
                </a:solidFill>
                <a:ln w="4687"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85E8D227-C5FD-92FA-4221-5A0CF0DEE939}"/>
                    </a:ext>
                  </a:extLst>
                </p:cNvPr>
                <p:cNvSpPr/>
                <p:nvPr/>
              </p:nvSpPr>
              <p:spPr>
                <a:xfrm>
                  <a:off x="2382851" y="5086202"/>
                  <a:ext cx="15470" cy="13032"/>
                </a:xfrm>
                <a:custGeom>
                  <a:avLst/>
                  <a:gdLst>
                    <a:gd name="connsiteX0" fmla="*/ 15470 w 15470"/>
                    <a:gd name="connsiteY0" fmla="*/ 13033 h 13032"/>
                    <a:gd name="connsiteX1" fmla="*/ 14673 w 15470"/>
                    <a:gd name="connsiteY1" fmla="*/ 12892 h 13032"/>
                    <a:gd name="connsiteX2" fmla="*/ 3141 w 15470"/>
                    <a:gd name="connsiteY2" fmla="*/ 3844 h 13032"/>
                    <a:gd name="connsiteX3" fmla="*/ 0 w 15470"/>
                    <a:gd name="connsiteY3" fmla="*/ 0 h 13032"/>
                    <a:gd name="connsiteX4" fmla="*/ 15470 w 15470"/>
                    <a:gd name="connsiteY4" fmla="*/ 13033 h 13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0" h="13032">
                      <a:moveTo>
                        <a:pt x="15470" y="13033"/>
                      </a:moveTo>
                      <a:cubicBezTo>
                        <a:pt x="15189" y="13033"/>
                        <a:pt x="14955" y="12986"/>
                        <a:pt x="14673" y="12892"/>
                      </a:cubicBezTo>
                      <a:cubicBezTo>
                        <a:pt x="12095" y="11861"/>
                        <a:pt x="8579" y="8485"/>
                        <a:pt x="3141" y="3844"/>
                      </a:cubicBezTo>
                      <a:cubicBezTo>
                        <a:pt x="2063" y="2907"/>
                        <a:pt x="750" y="1500"/>
                        <a:pt x="0" y="0"/>
                      </a:cubicBezTo>
                      <a:cubicBezTo>
                        <a:pt x="4454" y="3235"/>
                        <a:pt x="10736" y="7407"/>
                        <a:pt x="15470" y="13033"/>
                      </a:cubicBezTo>
                      <a:close/>
                    </a:path>
                  </a:pathLst>
                </a:custGeom>
                <a:solidFill>
                  <a:srgbClr val="F69972"/>
                </a:solidFill>
                <a:ln w="4687"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40FD5205-AFC0-457A-67C5-9317EC233DA2}"/>
                    </a:ext>
                  </a:extLst>
                </p:cNvPr>
                <p:cNvSpPr/>
                <p:nvPr/>
              </p:nvSpPr>
              <p:spPr>
                <a:xfrm>
                  <a:off x="2376561" y="5087825"/>
                  <a:ext cx="19569" cy="17812"/>
                </a:xfrm>
                <a:custGeom>
                  <a:avLst/>
                  <a:gdLst>
                    <a:gd name="connsiteX0" fmla="*/ 12807 w 19569"/>
                    <a:gd name="connsiteY0" fmla="*/ 17692 h 17812"/>
                    <a:gd name="connsiteX1" fmla="*/ 18011 w 19569"/>
                    <a:gd name="connsiteY1" fmla="*/ 15864 h 17812"/>
                    <a:gd name="connsiteX2" fmla="*/ 19183 w 19569"/>
                    <a:gd name="connsiteY2" fmla="*/ 10566 h 17812"/>
                    <a:gd name="connsiteX3" fmla="*/ 7603 w 19569"/>
                    <a:gd name="connsiteY3" fmla="*/ 909 h 17812"/>
                    <a:gd name="connsiteX4" fmla="*/ 1181 w 19569"/>
                    <a:gd name="connsiteY4" fmla="*/ 1425 h 17812"/>
                    <a:gd name="connsiteX5" fmla="*/ 2540 w 19569"/>
                    <a:gd name="connsiteY5" fmla="*/ 9722 h 17812"/>
                    <a:gd name="connsiteX6" fmla="*/ 12807 w 19569"/>
                    <a:gd name="connsiteY6" fmla="*/ 17692 h 1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69" h="17812">
                      <a:moveTo>
                        <a:pt x="12807" y="17692"/>
                      </a:moveTo>
                      <a:cubicBezTo>
                        <a:pt x="14682" y="18114"/>
                        <a:pt x="16604" y="17411"/>
                        <a:pt x="18011" y="15864"/>
                      </a:cubicBezTo>
                      <a:cubicBezTo>
                        <a:pt x="19089" y="14739"/>
                        <a:pt x="20167" y="12254"/>
                        <a:pt x="19183" y="10566"/>
                      </a:cubicBezTo>
                      <a:cubicBezTo>
                        <a:pt x="17073" y="7004"/>
                        <a:pt x="11963" y="3862"/>
                        <a:pt x="7603" y="909"/>
                      </a:cubicBezTo>
                      <a:cubicBezTo>
                        <a:pt x="5728" y="-357"/>
                        <a:pt x="2540" y="-404"/>
                        <a:pt x="1181" y="1425"/>
                      </a:cubicBezTo>
                      <a:cubicBezTo>
                        <a:pt x="-1491" y="5034"/>
                        <a:pt x="993" y="8035"/>
                        <a:pt x="2540" y="9722"/>
                      </a:cubicBezTo>
                      <a:cubicBezTo>
                        <a:pt x="5259" y="12676"/>
                        <a:pt x="8916" y="16801"/>
                        <a:pt x="12807" y="17692"/>
                      </a:cubicBezTo>
                      <a:close/>
                    </a:path>
                  </a:pathLst>
                </a:custGeom>
                <a:solidFill>
                  <a:srgbClr val="F9B181"/>
                </a:solidFill>
                <a:ln w="4687"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1BE6446C-754C-CF4F-64B6-8ADD1AF1156A}"/>
                    </a:ext>
                  </a:extLst>
                </p:cNvPr>
                <p:cNvSpPr/>
                <p:nvPr/>
              </p:nvSpPr>
              <p:spPr>
                <a:xfrm>
                  <a:off x="2376602" y="5088453"/>
                  <a:ext cx="14305" cy="17157"/>
                </a:xfrm>
                <a:custGeom>
                  <a:avLst/>
                  <a:gdLst>
                    <a:gd name="connsiteX0" fmla="*/ 13844 w 14305"/>
                    <a:gd name="connsiteY0" fmla="*/ 17158 h 17157"/>
                    <a:gd name="connsiteX1" fmla="*/ 12765 w 14305"/>
                    <a:gd name="connsiteY1" fmla="*/ 17064 h 17157"/>
                    <a:gd name="connsiteX2" fmla="*/ 9953 w 14305"/>
                    <a:gd name="connsiteY2" fmla="*/ 15892 h 17157"/>
                    <a:gd name="connsiteX3" fmla="*/ 1045 w 14305"/>
                    <a:gd name="connsiteY3" fmla="*/ 7266 h 17157"/>
                    <a:gd name="connsiteX4" fmla="*/ 1186 w 14305"/>
                    <a:gd name="connsiteY4" fmla="*/ 844 h 17157"/>
                    <a:gd name="connsiteX5" fmla="*/ 2217 w 14305"/>
                    <a:gd name="connsiteY5" fmla="*/ 0 h 17157"/>
                    <a:gd name="connsiteX6" fmla="*/ 12297 w 14305"/>
                    <a:gd name="connsiteY6" fmla="*/ 9376 h 17157"/>
                    <a:gd name="connsiteX7" fmla="*/ 13844 w 14305"/>
                    <a:gd name="connsiteY7" fmla="*/ 17158 h 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 h="17157">
                      <a:moveTo>
                        <a:pt x="13844" y="17158"/>
                      </a:moveTo>
                      <a:cubicBezTo>
                        <a:pt x="13469" y="17158"/>
                        <a:pt x="13141" y="17158"/>
                        <a:pt x="12765" y="17064"/>
                      </a:cubicBezTo>
                      <a:cubicBezTo>
                        <a:pt x="11828" y="16830"/>
                        <a:pt x="10890" y="16408"/>
                        <a:pt x="9953" y="15892"/>
                      </a:cubicBezTo>
                      <a:lnTo>
                        <a:pt x="1045" y="7266"/>
                      </a:lnTo>
                      <a:cubicBezTo>
                        <a:pt x="-33" y="5578"/>
                        <a:pt x="-689" y="3375"/>
                        <a:pt x="1186" y="844"/>
                      </a:cubicBezTo>
                      <a:cubicBezTo>
                        <a:pt x="1467" y="469"/>
                        <a:pt x="1796" y="187"/>
                        <a:pt x="2217" y="0"/>
                      </a:cubicBezTo>
                      <a:cubicBezTo>
                        <a:pt x="3999" y="3469"/>
                        <a:pt x="8687" y="5860"/>
                        <a:pt x="12297" y="9376"/>
                      </a:cubicBezTo>
                      <a:cubicBezTo>
                        <a:pt x="14875" y="11907"/>
                        <a:pt x="14453" y="15189"/>
                        <a:pt x="13844" y="17158"/>
                      </a:cubicBezTo>
                      <a:close/>
                    </a:path>
                  </a:pathLst>
                </a:custGeom>
                <a:solidFill>
                  <a:srgbClr val="F69972"/>
                </a:solidFill>
                <a:ln w="4687"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F94E5EC3-E7EE-CFD3-14F2-D3E144A5E86D}"/>
                    </a:ext>
                  </a:extLst>
                </p:cNvPr>
                <p:cNvSpPr/>
                <p:nvPr/>
              </p:nvSpPr>
              <p:spPr>
                <a:xfrm>
                  <a:off x="2357434" y="5060794"/>
                  <a:ext cx="31522" cy="46756"/>
                </a:xfrm>
                <a:custGeom>
                  <a:avLst/>
                  <a:gdLst>
                    <a:gd name="connsiteX0" fmla="*/ 12806 w 31522"/>
                    <a:gd name="connsiteY0" fmla="*/ 37785 h 46756"/>
                    <a:gd name="connsiteX1" fmla="*/ 27620 w 31522"/>
                    <a:gd name="connsiteY1" fmla="*/ 46411 h 46756"/>
                    <a:gd name="connsiteX2" fmla="*/ 28652 w 31522"/>
                    <a:gd name="connsiteY2" fmla="*/ 36004 h 46756"/>
                    <a:gd name="connsiteX3" fmla="*/ 20682 w 31522"/>
                    <a:gd name="connsiteY3" fmla="*/ 30847 h 46756"/>
                    <a:gd name="connsiteX4" fmla="*/ 18760 w 31522"/>
                    <a:gd name="connsiteY4" fmla="*/ 23721 h 46756"/>
                    <a:gd name="connsiteX5" fmla="*/ 23495 w 31522"/>
                    <a:gd name="connsiteY5" fmla="*/ 14486 h 46756"/>
                    <a:gd name="connsiteX6" fmla="*/ 19979 w 31522"/>
                    <a:gd name="connsiteY6" fmla="*/ 4172 h 46756"/>
                    <a:gd name="connsiteX7" fmla="*/ 4649 w 31522"/>
                    <a:gd name="connsiteY7" fmla="*/ 0 h 46756"/>
                    <a:gd name="connsiteX8" fmla="*/ 55 w 31522"/>
                    <a:gd name="connsiteY8" fmla="*/ 10876 h 46756"/>
                    <a:gd name="connsiteX9" fmla="*/ 5868 w 31522"/>
                    <a:gd name="connsiteY9" fmla="*/ 28597 h 46756"/>
                    <a:gd name="connsiteX10" fmla="*/ 12806 w 31522"/>
                    <a:gd name="connsiteY10" fmla="*/ 37785 h 4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22" h="46756">
                      <a:moveTo>
                        <a:pt x="12806" y="37785"/>
                      </a:moveTo>
                      <a:cubicBezTo>
                        <a:pt x="18291" y="39754"/>
                        <a:pt x="24151" y="43692"/>
                        <a:pt x="27620" y="46411"/>
                      </a:cubicBezTo>
                      <a:cubicBezTo>
                        <a:pt x="30292" y="48521"/>
                        <a:pt x="34324" y="40457"/>
                        <a:pt x="28652" y="36004"/>
                      </a:cubicBezTo>
                      <a:cubicBezTo>
                        <a:pt x="24479" y="32722"/>
                        <a:pt x="20682" y="30847"/>
                        <a:pt x="20682" y="30847"/>
                      </a:cubicBezTo>
                      <a:lnTo>
                        <a:pt x="18760" y="23721"/>
                      </a:lnTo>
                      <a:cubicBezTo>
                        <a:pt x="18760" y="23721"/>
                        <a:pt x="21807" y="19830"/>
                        <a:pt x="23495" y="14486"/>
                      </a:cubicBezTo>
                      <a:cubicBezTo>
                        <a:pt x="24714" y="10735"/>
                        <a:pt x="19979" y="4172"/>
                        <a:pt x="19979" y="4172"/>
                      </a:cubicBezTo>
                      <a:lnTo>
                        <a:pt x="4649" y="0"/>
                      </a:lnTo>
                      <a:cubicBezTo>
                        <a:pt x="4649" y="0"/>
                        <a:pt x="570" y="6845"/>
                        <a:pt x="55" y="10876"/>
                      </a:cubicBezTo>
                      <a:cubicBezTo>
                        <a:pt x="-508" y="14908"/>
                        <a:pt x="3383" y="23674"/>
                        <a:pt x="5868" y="28597"/>
                      </a:cubicBezTo>
                      <a:cubicBezTo>
                        <a:pt x="7790" y="32160"/>
                        <a:pt x="8774" y="36332"/>
                        <a:pt x="12806" y="37785"/>
                      </a:cubicBezTo>
                      <a:close/>
                    </a:path>
                  </a:pathLst>
                </a:custGeom>
                <a:solidFill>
                  <a:srgbClr val="F9B181"/>
                </a:solidFill>
                <a:ln w="4687" cap="flat">
                  <a:noFill/>
                  <a:prstDash val="solid"/>
                  <a:miter/>
                </a:ln>
              </p:spPr>
              <p:txBody>
                <a:bodyPr rtlCol="0" anchor="ctr"/>
                <a:lstStyle/>
                <a:p>
                  <a:endParaRPr lang="en-US"/>
                </a:p>
              </p:txBody>
            </p:sp>
          </p:grpSp>
        </p:grpSp>
        <p:grpSp>
          <p:nvGrpSpPr>
            <p:cNvPr id="844" name="Graphic 2">
              <a:extLst>
                <a:ext uri="{FF2B5EF4-FFF2-40B4-BE49-F238E27FC236}">
                  <a16:creationId xmlns:a16="http://schemas.microsoft.com/office/drawing/2014/main" id="{5A21CEDC-871D-E0EB-E43B-E0668B362F61}"/>
                </a:ext>
              </a:extLst>
            </p:cNvPr>
            <p:cNvGrpSpPr/>
            <p:nvPr/>
          </p:nvGrpSpPr>
          <p:grpSpPr>
            <a:xfrm>
              <a:off x="7225633" y="4580086"/>
              <a:ext cx="1354831" cy="840744"/>
              <a:chOff x="7225633" y="4580086"/>
              <a:chExt cx="1354831" cy="840744"/>
            </a:xfrm>
          </p:grpSpPr>
          <p:sp>
            <p:nvSpPr>
              <p:cNvPr id="845" name="Freeform: Shape 844">
                <a:extLst>
                  <a:ext uri="{FF2B5EF4-FFF2-40B4-BE49-F238E27FC236}">
                    <a16:creationId xmlns:a16="http://schemas.microsoft.com/office/drawing/2014/main" id="{B8A2CFF6-7B01-8D7D-D4D3-10DFFCEA5939}"/>
                  </a:ext>
                </a:extLst>
              </p:cNvPr>
              <p:cNvSpPr/>
              <p:nvPr/>
            </p:nvSpPr>
            <p:spPr>
              <a:xfrm>
                <a:off x="8355345" y="4874214"/>
                <a:ext cx="172986" cy="93654"/>
              </a:xfrm>
              <a:custGeom>
                <a:avLst/>
                <a:gdLst>
                  <a:gd name="connsiteX0" fmla="*/ 172987 w 172986"/>
                  <a:gd name="connsiteY0" fmla="*/ 86350 h 93654"/>
                  <a:gd name="connsiteX1" fmla="*/ 132342 w 172986"/>
                  <a:gd name="connsiteY1" fmla="*/ 6749 h 93654"/>
                  <a:gd name="connsiteX2" fmla="*/ 35441 w 172986"/>
                  <a:gd name="connsiteY2" fmla="*/ 7592 h 93654"/>
                  <a:gd name="connsiteX3" fmla="*/ 0 w 172986"/>
                  <a:gd name="connsiteY3" fmla="*/ 23157 h 93654"/>
                  <a:gd name="connsiteX4" fmla="*/ 74398 w 172986"/>
                  <a:gd name="connsiteY4" fmla="*/ 82834 h 93654"/>
                  <a:gd name="connsiteX5" fmla="*/ 142750 w 172986"/>
                  <a:gd name="connsiteY5" fmla="*/ 91507 h 93654"/>
                  <a:gd name="connsiteX6" fmla="*/ 172987 w 172986"/>
                  <a:gd name="connsiteY6" fmla="*/ 86350 h 9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86" h="93654">
                    <a:moveTo>
                      <a:pt x="172987" y="86350"/>
                    </a:moveTo>
                    <a:cubicBezTo>
                      <a:pt x="172987" y="81147"/>
                      <a:pt x="172987" y="23203"/>
                      <a:pt x="132342" y="6749"/>
                    </a:cubicBezTo>
                    <a:cubicBezTo>
                      <a:pt x="91697" y="-9706"/>
                      <a:pt x="46693" y="9327"/>
                      <a:pt x="35441" y="7592"/>
                    </a:cubicBezTo>
                    <a:cubicBezTo>
                      <a:pt x="24190" y="5858"/>
                      <a:pt x="0" y="654"/>
                      <a:pt x="0" y="23157"/>
                    </a:cubicBezTo>
                    <a:cubicBezTo>
                      <a:pt x="0" y="45659"/>
                      <a:pt x="49318" y="82834"/>
                      <a:pt x="74398" y="82834"/>
                    </a:cubicBezTo>
                    <a:cubicBezTo>
                      <a:pt x="99479" y="82834"/>
                      <a:pt x="129764" y="84569"/>
                      <a:pt x="142750" y="91507"/>
                    </a:cubicBezTo>
                    <a:cubicBezTo>
                      <a:pt x="155688" y="98446"/>
                      <a:pt x="172987" y="86350"/>
                      <a:pt x="172987" y="86350"/>
                    </a:cubicBezTo>
                    <a:close/>
                  </a:path>
                </a:pathLst>
              </a:custGeom>
              <a:solidFill>
                <a:srgbClr val="AB6821"/>
              </a:solidFill>
              <a:ln w="4687"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37F5E54F-5231-65FA-755F-8DDD89C5A472}"/>
                  </a:ext>
                </a:extLst>
              </p:cNvPr>
              <p:cNvSpPr/>
              <p:nvPr/>
            </p:nvSpPr>
            <p:spPr>
              <a:xfrm>
                <a:off x="8419711" y="4874229"/>
                <a:ext cx="106792" cy="65051"/>
              </a:xfrm>
              <a:custGeom>
                <a:avLst/>
                <a:gdLst>
                  <a:gd name="connsiteX0" fmla="*/ 106792 w 106792"/>
                  <a:gd name="connsiteY0" fmla="*/ 65052 h 65051"/>
                  <a:gd name="connsiteX1" fmla="*/ 67976 w 106792"/>
                  <a:gd name="connsiteY1" fmla="*/ 6733 h 65051"/>
                  <a:gd name="connsiteX2" fmla="*/ 0 w 106792"/>
                  <a:gd name="connsiteY2" fmla="*/ 3030 h 65051"/>
                  <a:gd name="connsiteX3" fmla="*/ 17487 w 106792"/>
                  <a:gd name="connsiteY3" fmla="*/ 15828 h 65051"/>
                  <a:gd name="connsiteX4" fmla="*/ 54662 w 106792"/>
                  <a:gd name="connsiteY4" fmla="*/ 35283 h 65051"/>
                  <a:gd name="connsiteX5" fmla="*/ 106792 w 106792"/>
                  <a:gd name="connsiteY5" fmla="*/ 65052 h 6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792" h="65051">
                    <a:moveTo>
                      <a:pt x="106792" y="65052"/>
                    </a:moveTo>
                    <a:cubicBezTo>
                      <a:pt x="103464" y="45221"/>
                      <a:pt x="94182" y="17328"/>
                      <a:pt x="67976" y="6733"/>
                    </a:cubicBezTo>
                    <a:cubicBezTo>
                      <a:pt x="44255" y="-2830"/>
                      <a:pt x="19080" y="-393"/>
                      <a:pt x="0" y="3030"/>
                    </a:cubicBezTo>
                    <a:cubicBezTo>
                      <a:pt x="985" y="7999"/>
                      <a:pt x="5391" y="13015"/>
                      <a:pt x="17487" y="15828"/>
                    </a:cubicBezTo>
                    <a:cubicBezTo>
                      <a:pt x="47349" y="22766"/>
                      <a:pt x="41723" y="14093"/>
                      <a:pt x="54662" y="35283"/>
                    </a:cubicBezTo>
                    <a:cubicBezTo>
                      <a:pt x="64835" y="51832"/>
                      <a:pt x="89400" y="61114"/>
                      <a:pt x="106792" y="65052"/>
                    </a:cubicBezTo>
                    <a:close/>
                  </a:path>
                </a:pathLst>
              </a:custGeom>
              <a:solidFill>
                <a:srgbClr val="BA7327"/>
              </a:solidFill>
              <a:ln w="4687" cap="flat">
                <a:noFill/>
                <a:prstDash val="solid"/>
                <a:miter/>
              </a:ln>
            </p:spPr>
            <p:txBody>
              <a:bodyPr rtlCol="0" anchor="ctr"/>
              <a:lstStyle/>
              <a:p>
                <a:endParaRPr lang="en-US"/>
              </a:p>
            </p:txBody>
          </p:sp>
          <p:grpSp>
            <p:nvGrpSpPr>
              <p:cNvPr id="847" name="Graphic 2">
                <a:extLst>
                  <a:ext uri="{FF2B5EF4-FFF2-40B4-BE49-F238E27FC236}">
                    <a16:creationId xmlns:a16="http://schemas.microsoft.com/office/drawing/2014/main" id="{90CC94D8-0EB5-7E69-58B7-7C468B904577}"/>
                  </a:ext>
                </a:extLst>
              </p:cNvPr>
              <p:cNvGrpSpPr/>
              <p:nvPr/>
            </p:nvGrpSpPr>
            <p:grpSpPr>
              <a:xfrm>
                <a:off x="7225633" y="4580086"/>
                <a:ext cx="1354831" cy="840744"/>
                <a:chOff x="7225633" y="4580086"/>
                <a:chExt cx="1354831" cy="840744"/>
              </a:xfrm>
            </p:grpSpPr>
            <p:sp>
              <p:nvSpPr>
                <p:cNvPr id="848" name="Freeform: Shape 847">
                  <a:extLst>
                    <a:ext uri="{FF2B5EF4-FFF2-40B4-BE49-F238E27FC236}">
                      <a16:creationId xmlns:a16="http://schemas.microsoft.com/office/drawing/2014/main" id="{BCF02BAB-7766-0DBC-C976-BF0F7C0F4C44}"/>
                    </a:ext>
                  </a:extLst>
                </p:cNvPr>
                <p:cNvSpPr/>
                <p:nvPr/>
              </p:nvSpPr>
              <p:spPr>
                <a:xfrm>
                  <a:off x="8493734" y="4969565"/>
                  <a:ext cx="80023" cy="54380"/>
                </a:xfrm>
                <a:custGeom>
                  <a:avLst/>
                  <a:gdLst>
                    <a:gd name="connsiteX0" fmla="*/ 72945 w 80023"/>
                    <a:gd name="connsiteY0" fmla="*/ 0 h 54380"/>
                    <a:gd name="connsiteX1" fmla="*/ 0 w 80023"/>
                    <a:gd name="connsiteY1" fmla="*/ 43833 h 54380"/>
                    <a:gd name="connsiteX2" fmla="*/ 7079 w 80023"/>
                    <a:gd name="connsiteY2" fmla="*/ 54381 h 54380"/>
                    <a:gd name="connsiteX3" fmla="*/ 80024 w 80023"/>
                    <a:gd name="connsiteY3" fmla="*/ 10501 h 54380"/>
                  </a:gdLst>
                  <a:ahLst/>
                  <a:cxnLst>
                    <a:cxn ang="0">
                      <a:pos x="connsiteX0" y="connsiteY0"/>
                    </a:cxn>
                    <a:cxn ang="0">
                      <a:pos x="connsiteX1" y="connsiteY1"/>
                    </a:cxn>
                    <a:cxn ang="0">
                      <a:pos x="connsiteX2" y="connsiteY2"/>
                    </a:cxn>
                    <a:cxn ang="0">
                      <a:pos x="connsiteX3" y="connsiteY3"/>
                    </a:cxn>
                  </a:cxnLst>
                  <a:rect l="l" t="t" r="r" b="b"/>
                  <a:pathLst>
                    <a:path w="80023" h="54380">
                      <a:moveTo>
                        <a:pt x="72945" y="0"/>
                      </a:moveTo>
                      <a:lnTo>
                        <a:pt x="0" y="43833"/>
                      </a:lnTo>
                      <a:lnTo>
                        <a:pt x="7079" y="54381"/>
                      </a:lnTo>
                      <a:lnTo>
                        <a:pt x="80024" y="10501"/>
                      </a:lnTo>
                      <a:close/>
                    </a:path>
                  </a:pathLst>
                </a:custGeom>
                <a:solidFill>
                  <a:srgbClr val="1F313D"/>
                </a:solidFill>
                <a:ln w="4687"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6BE28BB1-575B-8B9E-2161-DA3F2F5AD746}"/>
                    </a:ext>
                  </a:extLst>
                </p:cNvPr>
                <p:cNvSpPr/>
                <p:nvPr/>
              </p:nvSpPr>
              <p:spPr>
                <a:xfrm rot="-563557">
                  <a:off x="8557734" y="4855048"/>
                  <a:ext cx="8766" cy="116215"/>
                </a:xfrm>
                <a:custGeom>
                  <a:avLst/>
                  <a:gdLst>
                    <a:gd name="connsiteX0" fmla="*/ 0 w 8766"/>
                    <a:gd name="connsiteY0" fmla="*/ 0 h 116215"/>
                    <a:gd name="connsiteX1" fmla="*/ 8767 w 8766"/>
                    <a:gd name="connsiteY1" fmla="*/ 0 h 116215"/>
                    <a:gd name="connsiteX2" fmla="*/ 8767 w 8766"/>
                    <a:gd name="connsiteY2" fmla="*/ 116216 h 116215"/>
                    <a:gd name="connsiteX3" fmla="*/ 0 w 8766"/>
                    <a:gd name="connsiteY3" fmla="*/ 116216 h 116215"/>
                  </a:gdLst>
                  <a:ahLst/>
                  <a:cxnLst>
                    <a:cxn ang="0">
                      <a:pos x="connsiteX0" y="connsiteY0"/>
                    </a:cxn>
                    <a:cxn ang="0">
                      <a:pos x="connsiteX1" y="connsiteY1"/>
                    </a:cxn>
                    <a:cxn ang="0">
                      <a:pos x="connsiteX2" y="connsiteY2"/>
                    </a:cxn>
                    <a:cxn ang="0">
                      <a:pos x="connsiteX3" y="connsiteY3"/>
                    </a:cxn>
                  </a:cxnLst>
                  <a:rect l="l" t="t" r="r" b="b"/>
                  <a:pathLst>
                    <a:path w="8766" h="116215">
                      <a:moveTo>
                        <a:pt x="0" y="0"/>
                      </a:moveTo>
                      <a:lnTo>
                        <a:pt x="8767" y="0"/>
                      </a:lnTo>
                      <a:lnTo>
                        <a:pt x="8767" y="116216"/>
                      </a:lnTo>
                      <a:lnTo>
                        <a:pt x="0" y="116216"/>
                      </a:lnTo>
                      <a:close/>
                    </a:path>
                  </a:pathLst>
                </a:custGeom>
                <a:solidFill>
                  <a:srgbClr val="53616E"/>
                </a:solidFill>
                <a:ln w="4687"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2FA6D8E4-4668-1B19-EFB0-76F9D7F1A0FE}"/>
                    </a:ext>
                  </a:extLst>
                </p:cNvPr>
                <p:cNvSpPr/>
                <p:nvPr/>
              </p:nvSpPr>
              <p:spPr>
                <a:xfrm rot="-563218">
                  <a:off x="8523957" y="4639359"/>
                  <a:ext cx="21752" cy="225208"/>
                </a:xfrm>
                <a:custGeom>
                  <a:avLst/>
                  <a:gdLst>
                    <a:gd name="connsiteX0" fmla="*/ 0 w 21752"/>
                    <a:gd name="connsiteY0" fmla="*/ 0 h 225208"/>
                    <a:gd name="connsiteX1" fmla="*/ 21752 w 21752"/>
                    <a:gd name="connsiteY1" fmla="*/ 0 h 225208"/>
                    <a:gd name="connsiteX2" fmla="*/ 21752 w 21752"/>
                    <a:gd name="connsiteY2" fmla="*/ 225209 h 225208"/>
                    <a:gd name="connsiteX3" fmla="*/ 0 w 21752"/>
                    <a:gd name="connsiteY3" fmla="*/ 225209 h 225208"/>
                  </a:gdLst>
                  <a:ahLst/>
                  <a:cxnLst>
                    <a:cxn ang="0">
                      <a:pos x="connsiteX0" y="connsiteY0"/>
                    </a:cxn>
                    <a:cxn ang="0">
                      <a:pos x="connsiteX1" y="connsiteY1"/>
                    </a:cxn>
                    <a:cxn ang="0">
                      <a:pos x="connsiteX2" y="connsiteY2"/>
                    </a:cxn>
                    <a:cxn ang="0">
                      <a:pos x="connsiteX3" y="connsiteY3"/>
                    </a:cxn>
                  </a:cxnLst>
                  <a:rect l="l" t="t" r="r" b="b"/>
                  <a:pathLst>
                    <a:path w="21752" h="225208">
                      <a:moveTo>
                        <a:pt x="0" y="0"/>
                      </a:moveTo>
                      <a:lnTo>
                        <a:pt x="21752" y="0"/>
                      </a:lnTo>
                      <a:lnTo>
                        <a:pt x="21752" y="225209"/>
                      </a:lnTo>
                      <a:lnTo>
                        <a:pt x="0" y="225209"/>
                      </a:lnTo>
                      <a:close/>
                    </a:path>
                  </a:pathLst>
                </a:custGeom>
                <a:solidFill>
                  <a:srgbClr val="FBA227"/>
                </a:solidFill>
                <a:ln w="4687"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518CD9F4-435F-1170-5580-C1ADFEFA3C7B}"/>
                    </a:ext>
                  </a:extLst>
                </p:cNvPr>
                <p:cNvSpPr/>
                <p:nvPr/>
              </p:nvSpPr>
              <p:spPr>
                <a:xfrm>
                  <a:off x="8472404" y="4585948"/>
                  <a:ext cx="56302" cy="66743"/>
                </a:xfrm>
                <a:custGeom>
                  <a:avLst/>
                  <a:gdLst>
                    <a:gd name="connsiteX0" fmla="*/ 54240 w 56302"/>
                    <a:gd name="connsiteY0" fmla="*/ 50115 h 66743"/>
                    <a:gd name="connsiteX1" fmla="*/ 16690 w 56302"/>
                    <a:gd name="connsiteY1" fmla="*/ 0 h 66743"/>
                    <a:gd name="connsiteX2" fmla="*/ 0 w 56302"/>
                    <a:gd name="connsiteY2" fmla="*/ 12470 h 66743"/>
                    <a:gd name="connsiteX3" fmla="*/ 37598 w 56302"/>
                    <a:gd name="connsiteY3" fmla="*/ 62584 h 66743"/>
                    <a:gd name="connsiteX4" fmla="*/ 52177 w 56302"/>
                    <a:gd name="connsiteY4" fmla="*/ 64647 h 66743"/>
                    <a:gd name="connsiteX5" fmla="*/ 54240 w 56302"/>
                    <a:gd name="connsiteY5" fmla="*/ 50115 h 6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02" h="66743">
                      <a:moveTo>
                        <a:pt x="54240" y="50115"/>
                      </a:moveTo>
                      <a:lnTo>
                        <a:pt x="16690" y="0"/>
                      </a:lnTo>
                      <a:lnTo>
                        <a:pt x="0" y="12470"/>
                      </a:lnTo>
                      <a:lnTo>
                        <a:pt x="37598" y="62584"/>
                      </a:lnTo>
                      <a:cubicBezTo>
                        <a:pt x="41020" y="67179"/>
                        <a:pt x="47583" y="68116"/>
                        <a:pt x="52177" y="64647"/>
                      </a:cubicBezTo>
                      <a:cubicBezTo>
                        <a:pt x="56725" y="61272"/>
                        <a:pt x="57662" y="54709"/>
                        <a:pt x="54240" y="50115"/>
                      </a:cubicBezTo>
                      <a:close/>
                    </a:path>
                  </a:pathLst>
                </a:custGeom>
                <a:solidFill>
                  <a:srgbClr val="53616E"/>
                </a:solidFill>
                <a:ln w="4687"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8B104A27-F8BC-0781-FDE4-3FBF6D181F9D}"/>
                    </a:ext>
                  </a:extLst>
                </p:cNvPr>
                <p:cNvSpPr/>
                <p:nvPr/>
              </p:nvSpPr>
              <p:spPr>
                <a:xfrm rot="-1036627">
                  <a:off x="8031645" y="4671443"/>
                  <a:ext cx="313351" cy="22362"/>
                </a:xfrm>
                <a:custGeom>
                  <a:avLst/>
                  <a:gdLst>
                    <a:gd name="connsiteX0" fmla="*/ 0 w 313351"/>
                    <a:gd name="connsiteY0" fmla="*/ 0 h 22362"/>
                    <a:gd name="connsiteX1" fmla="*/ 313352 w 313351"/>
                    <a:gd name="connsiteY1" fmla="*/ 0 h 22362"/>
                    <a:gd name="connsiteX2" fmla="*/ 313352 w 313351"/>
                    <a:gd name="connsiteY2" fmla="*/ 22362 h 22362"/>
                    <a:gd name="connsiteX3" fmla="*/ 0 w 313351"/>
                    <a:gd name="connsiteY3" fmla="*/ 22362 h 22362"/>
                  </a:gdLst>
                  <a:ahLst/>
                  <a:cxnLst>
                    <a:cxn ang="0">
                      <a:pos x="connsiteX0" y="connsiteY0"/>
                    </a:cxn>
                    <a:cxn ang="0">
                      <a:pos x="connsiteX1" y="connsiteY1"/>
                    </a:cxn>
                    <a:cxn ang="0">
                      <a:pos x="connsiteX2" y="connsiteY2"/>
                    </a:cxn>
                    <a:cxn ang="0">
                      <a:pos x="connsiteX3" y="connsiteY3"/>
                    </a:cxn>
                  </a:cxnLst>
                  <a:rect l="l" t="t" r="r" b="b"/>
                  <a:pathLst>
                    <a:path w="313351" h="22362">
                      <a:moveTo>
                        <a:pt x="0" y="0"/>
                      </a:moveTo>
                      <a:lnTo>
                        <a:pt x="313352" y="0"/>
                      </a:lnTo>
                      <a:lnTo>
                        <a:pt x="313352" y="22362"/>
                      </a:lnTo>
                      <a:lnTo>
                        <a:pt x="0" y="22362"/>
                      </a:lnTo>
                      <a:close/>
                    </a:path>
                  </a:pathLst>
                </a:custGeom>
                <a:solidFill>
                  <a:srgbClr val="FAB52B"/>
                </a:solidFill>
                <a:ln w="4687"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8E41AF21-1CE0-AAB0-502F-74C77209D333}"/>
                    </a:ext>
                  </a:extLst>
                </p:cNvPr>
                <p:cNvSpPr/>
                <p:nvPr/>
              </p:nvSpPr>
              <p:spPr>
                <a:xfrm rot="-1036299">
                  <a:off x="8323117" y="4613152"/>
                  <a:ext cx="146732" cy="9985"/>
                </a:xfrm>
                <a:custGeom>
                  <a:avLst/>
                  <a:gdLst>
                    <a:gd name="connsiteX0" fmla="*/ 0 w 146732"/>
                    <a:gd name="connsiteY0" fmla="*/ 0 h 9985"/>
                    <a:gd name="connsiteX1" fmla="*/ 146733 w 146732"/>
                    <a:gd name="connsiteY1" fmla="*/ 0 h 9985"/>
                    <a:gd name="connsiteX2" fmla="*/ 146733 w 146732"/>
                    <a:gd name="connsiteY2" fmla="*/ 9985 h 9985"/>
                    <a:gd name="connsiteX3" fmla="*/ 0 w 146732"/>
                    <a:gd name="connsiteY3" fmla="*/ 9985 h 9985"/>
                  </a:gdLst>
                  <a:ahLst/>
                  <a:cxnLst>
                    <a:cxn ang="0">
                      <a:pos x="connsiteX0" y="connsiteY0"/>
                    </a:cxn>
                    <a:cxn ang="0">
                      <a:pos x="connsiteX1" y="connsiteY1"/>
                    </a:cxn>
                    <a:cxn ang="0">
                      <a:pos x="connsiteX2" y="connsiteY2"/>
                    </a:cxn>
                    <a:cxn ang="0">
                      <a:pos x="connsiteX3" y="connsiteY3"/>
                    </a:cxn>
                  </a:cxnLst>
                  <a:rect l="l" t="t" r="r" b="b"/>
                  <a:pathLst>
                    <a:path w="146732" h="9985">
                      <a:moveTo>
                        <a:pt x="0" y="0"/>
                      </a:moveTo>
                      <a:lnTo>
                        <a:pt x="146733" y="0"/>
                      </a:lnTo>
                      <a:lnTo>
                        <a:pt x="146733" y="9985"/>
                      </a:lnTo>
                      <a:lnTo>
                        <a:pt x="0" y="9985"/>
                      </a:lnTo>
                      <a:close/>
                    </a:path>
                  </a:pathLst>
                </a:custGeom>
                <a:solidFill>
                  <a:srgbClr val="53616E"/>
                </a:solidFill>
                <a:ln w="4687"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C4D69476-1B2C-ECB8-13C8-EFAA35E7C3B5}"/>
                    </a:ext>
                  </a:extLst>
                </p:cNvPr>
                <p:cNvSpPr/>
                <p:nvPr/>
              </p:nvSpPr>
              <p:spPr>
                <a:xfrm rot="-1035212">
                  <a:off x="8318368" y="4619687"/>
                  <a:ext cx="28080" cy="37410"/>
                </a:xfrm>
                <a:custGeom>
                  <a:avLst/>
                  <a:gdLst>
                    <a:gd name="connsiteX0" fmla="*/ 0 w 28080"/>
                    <a:gd name="connsiteY0" fmla="*/ 0 h 37410"/>
                    <a:gd name="connsiteX1" fmla="*/ 28081 w 28080"/>
                    <a:gd name="connsiteY1" fmla="*/ 0 h 37410"/>
                    <a:gd name="connsiteX2" fmla="*/ 28081 w 28080"/>
                    <a:gd name="connsiteY2" fmla="*/ 37410 h 37410"/>
                    <a:gd name="connsiteX3" fmla="*/ 0 w 28080"/>
                    <a:gd name="connsiteY3" fmla="*/ 37410 h 37410"/>
                  </a:gdLst>
                  <a:ahLst/>
                  <a:cxnLst>
                    <a:cxn ang="0">
                      <a:pos x="connsiteX0" y="connsiteY0"/>
                    </a:cxn>
                    <a:cxn ang="0">
                      <a:pos x="connsiteX1" y="connsiteY1"/>
                    </a:cxn>
                    <a:cxn ang="0">
                      <a:pos x="connsiteX2" y="connsiteY2"/>
                    </a:cxn>
                    <a:cxn ang="0">
                      <a:pos x="connsiteX3" y="connsiteY3"/>
                    </a:cxn>
                  </a:cxnLst>
                  <a:rect l="l" t="t" r="r" b="b"/>
                  <a:pathLst>
                    <a:path w="28080" h="37410">
                      <a:moveTo>
                        <a:pt x="0" y="0"/>
                      </a:moveTo>
                      <a:lnTo>
                        <a:pt x="28081" y="0"/>
                      </a:lnTo>
                      <a:lnTo>
                        <a:pt x="28081" y="37410"/>
                      </a:lnTo>
                      <a:lnTo>
                        <a:pt x="0" y="37410"/>
                      </a:lnTo>
                      <a:close/>
                    </a:path>
                  </a:pathLst>
                </a:custGeom>
                <a:solidFill>
                  <a:srgbClr val="F28624"/>
                </a:solidFill>
                <a:ln w="4687"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D973F50B-FBFE-1B6F-5258-930A15D839AB}"/>
                    </a:ext>
                  </a:extLst>
                </p:cNvPr>
                <p:cNvSpPr/>
                <p:nvPr/>
              </p:nvSpPr>
              <p:spPr>
                <a:xfrm>
                  <a:off x="7842526" y="4664237"/>
                  <a:ext cx="612813" cy="330315"/>
                </a:xfrm>
                <a:custGeom>
                  <a:avLst/>
                  <a:gdLst>
                    <a:gd name="connsiteX0" fmla="*/ 0 w 612813"/>
                    <a:gd name="connsiteY0" fmla="*/ 297078 h 330315"/>
                    <a:gd name="connsiteX1" fmla="*/ 120435 w 612813"/>
                    <a:gd name="connsiteY1" fmla="*/ 99104 h 330315"/>
                    <a:gd name="connsiteX2" fmla="*/ 258824 w 612813"/>
                    <a:gd name="connsiteY2" fmla="*/ 40083 h 330315"/>
                    <a:gd name="connsiteX3" fmla="*/ 606813 w 612813"/>
                    <a:gd name="connsiteY3" fmla="*/ 0 h 330315"/>
                    <a:gd name="connsiteX4" fmla="*/ 612814 w 612813"/>
                    <a:gd name="connsiteY4" fmla="*/ 32628 h 330315"/>
                    <a:gd name="connsiteX5" fmla="*/ 601610 w 612813"/>
                    <a:gd name="connsiteY5" fmla="*/ 46177 h 330315"/>
                    <a:gd name="connsiteX6" fmla="*/ 239650 w 612813"/>
                    <a:gd name="connsiteY6" fmla="*/ 117153 h 330315"/>
                    <a:gd name="connsiteX7" fmla="*/ 145468 w 612813"/>
                    <a:gd name="connsiteY7" fmla="*/ 187801 h 330315"/>
                    <a:gd name="connsiteX8" fmla="*/ 77821 w 612813"/>
                    <a:gd name="connsiteY8" fmla="*/ 330316 h 330315"/>
                    <a:gd name="connsiteX9" fmla="*/ 0 w 612813"/>
                    <a:gd name="connsiteY9" fmla="*/ 297078 h 33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2813" h="330315">
                      <a:moveTo>
                        <a:pt x="0" y="297078"/>
                      </a:moveTo>
                      <a:cubicBezTo>
                        <a:pt x="0" y="297078"/>
                        <a:pt x="58460" y="168955"/>
                        <a:pt x="120435" y="99104"/>
                      </a:cubicBezTo>
                      <a:cubicBezTo>
                        <a:pt x="164173" y="49833"/>
                        <a:pt x="196099" y="49927"/>
                        <a:pt x="258824" y="40083"/>
                      </a:cubicBezTo>
                      <a:cubicBezTo>
                        <a:pt x="390416" y="19502"/>
                        <a:pt x="606813" y="0"/>
                        <a:pt x="606813" y="0"/>
                      </a:cubicBezTo>
                      <a:lnTo>
                        <a:pt x="612814" y="32628"/>
                      </a:lnTo>
                      <a:lnTo>
                        <a:pt x="601610" y="46177"/>
                      </a:lnTo>
                      <a:cubicBezTo>
                        <a:pt x="601610" y="46177"/>
                        <a:pt x="255964" y="111715"/>
                        <a:pt x="239650" y="117153"/>
                      </a:cubicBezTo>
                      <a:cubicBezTo>
                        <a:pt x="223336" y="122591"/>
                        <a:pt x="173221" y="146453"/>
                        <a:pt x="145468" y="187801"/>
                      </a:cubicBezTo>
                      <a:cubicBezTo>
                        <a:pt x="117669" y="229149"/>
                        <a:pt x="77821" y="330316"/>
                        <a:pt x="77821" y="330316"/>
                      </a:cubicBezTo>
                      <a:lnTo>
                        <a:pt x="0" y="297078"/>
                      </a:lnTo>
                      <a:close/>
                    </a:path>
                  </a:pathLst>
                </a:custGeom>
                <a:solidFill>
                  <a:srgbClr val="FBA227"/>
                </a:solidFill>
                <a:ln w="4687"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E18A4858-6322-1C62-5391-71694C73FC5C}"/>
                    </a:ext>
                  </a:extLst>
                </p:cNvPr>
                <p:cNvSpPr/>
                <p:nvPr/>
              </p:nvSpPr>
              <p:spPr>
                <a:xfrm>
                  <a:off x="7842526" y="4664237"/>
                  <a:ext cx="610329" cy="309032"/>
                </a:xfrm>
                <a:custGeom>
                  <a:avLst/>
                  <a:gdLst>
                    <a:gd name="connsiteX0" fmla="*/ 0 w 610329"/>
                    <a:gd name="connsiteY0" fmla="*/ 297078 h 309032"/>
                    <a:gd name="connsiteX1" fmla="*/ 120435 w 610329"/>
                    <a:gd name="connsiteY1" fmla="*/ 99104 h 309032"/>
                    <a:gd name="connsiteX2" fmla="*/ 258824 w 610329"/>
                    <a:gd name="connsiteY2" fmla="*/ 40083 h 309032"/>
                    <a:gd name="connsiteX3" fmla="*/ 606813 w 610329"/>
                    <a:gd name="connsiteY3" fmla="*/ 0 h 309032"/>
                    <a:gd name="connsiteX4" fmla="*/ 610329 w 610329"/>
                    <a:gd name="connsiteY4" fmla="*/ 18940 h 309032"/>
                    <a:gd name="connsiteX5" fmla="*/ 178425 w 610329"/>
                    <a:gd name="connsiteY5" fmla="*/ 105527 h 309032"/>
                    <a:gd name="connsiteX6" fmla="*/ 28128 w 610329"/>
                    <a:gd name="connsiteY6" fmla="*/ 309032 h 309032"/>
                    <a:gd name="connsiteX7" fmla="*/ 0 w 610329"/>
                    <a:gd name="connsiteY7" fmla="*/ 297078 h 30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29" h="309032">
                      <a:moveTo>
                        <a:pt x="0" y="297078"/>
                      </a:moveTo>
                      <a:cubicBezTo>
                        <a:pt x="0" y="297078"/>
                        <a:pt x="58460" y="168955"/>
                        <a:pt x="120435" y="99104"/>
                      </a:cubicBezTo>
                      <a:cubicBezTo>
                        <a:pt x="164173" y="49833"/>
                        <a:pt x="196099" y="49927"/>
                        <a:pt x="258824" y="40083"/>
                      </a:cubicBezTo>
                      <a:cubicBezTo>
                        <a:pt x="390416" y="19502"/>
                        <a:pt x="606813" y="0"/>
                        <a:pt x="606813" y="0"/>
                      </a:cubicBezTo>
                      <a:lnTo>
                        <a:pt x="610329" y="18940"/>
                      </a:lnTo>
                      <a:cubicBezTo>
                        <a:pt x="541838" y="30144"/>
                        <a:pt x="210444" y="85134"/>
                        <a:pt x="178425" y="105527"/>
                      </a:cubicBezTo>
                      <a:cubicBezTo>
                        <a:pt x="148563" y="124560"/>
                        <a:pt x="57334" y="263699"/>
                        <a:pt x="28128" y="309032"/>
                      </a:cubicBezTo>
                      <a:lnTo>
                        <a:pt x="0" y="297078"/>
                      </a:lnTo>
                      <a:close/>
                    </a:path>
                  </a:pathLst>
                </a:custGeom>
                <a:solidFill>
                  <a:srgbClr val="FBCA27"/>
                </a:solidFill>
                <a:ln w="4687"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4F0C35FE-E804-FBC0-B546-5F00E98E4E35}"/>
                    </a:ext>
                  </a:extLst>
                </p:cNvPr>
                <p:cNvSpPr/>
                <p:nvPr/>
              </p:nvSpPr>
              <p:spPr>
                <a:xfrm>
                  <a:off x="7552856" y="4769248"/>
                  <a:ext cx="310719" cy="279497"/>
                </a:xfrm>
                <a:custGeom>
                  <a:avLst/>
                  <a:gdLst>
                    <a:gd name="connsiteX0" fmla="*/ 232524 w 310719"/>
                    <a:gd name="connsiteY0" fmla="*/ 0 h 279497"/>
                    <a:gd name="connsiteX1" fmla="*/ 0 w 310719"/>
                    <a:gd name="connsiteY1" fmla="*/ 0 h 279497"/>
                    <a:gd name="connsiteX2" fmla="*/ 0 w 310719"/>
                    <a:gd name="connsiteY2" fmla="*/ 279498 h 279497"/>
                    <a:gd name="connsiteX3" fmla="*/ 310719 w 310719"/>
                    <a:gd name="connsiteY3" fmla="*/ 279498 h 279497"/>
                  </a:gdLst>
                  <a:ahLst/>
                  <a:cxnLst>
                    <a:cxn ang="0">
                      <a:pos x="connsiteX0" y="connsiteY0"/>
                    </a:cxn>
                    <a:cxn ang="0">
                      <a:pos x="connsiteX1" y="connsiteY1"/>
                    </a:cxn>
                    <a:cxn ang="0">
                      <a:pos x="connsiteX2" y="connsiteY2"/>
                    </a:cxn>
                    <a:cxn ang="0">
                      <a:pos x="connsiteX3" y="connsiteY3"/>
                    </a:cxn>
                  </a:cxnLst>
                  <a:rect l="l" t="t" r="r" b="b"/>
                  <a:pathLst>
                    <a:path w="310719" h="279497">
                      <a:moveTo>
                        <a:pt x="232524" y="0"/>
                      </a:moveTo>
                      <a:lnTo>
                        <a:pt x="0" y="0"/>
                      </a:lnTo>
                      <a:lnTo>
                        <a:pt x="0" y="279498"/>
                      </a:lnTo>
                      <a:lnTo>
                        <a:pt x="310719" y="279498"/>
                      </a:lnTo>
                      <a:close/>
                    </a:path>
                  </a:pathLst>
                </a:custGeom>
                <a:solidFill>
                  <a:srgbClr val="B4DBF0"/>
                </a:solidFill>
                <a:ln w="4687"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1F9D094C-427E-8DA3-73A2-6C3B96FA396B}"/>
                    </a:ext>
                  </a:extLst>
                </p:cNvPr>
                <p:cNvSpPr/>
                <p:nvPr/>
              </p:nvSpPr>
              <p:spPr>
                <a:xfrm>
                  <a:off x="7561903" y="4811299"/>
                  <a:ext cx="222492" cy="234821"/>
                </a:xfrm>
                <a:custGeom>
                  <a:avLst/>
                  <a:gdLst>
                    <a:gd name="connsiteX0" fmla="*/ 0 w 222492"/>
                    <a:gd name="connsiteY0" fmla="*/ 0 h 234821"/>
                    <a:gd name="connsiteX1" fmla="*/ 188 w 222492"/>
                    <a:gd name="connsiteY1" fmla="*/ 53584 h 234821"/>
                    <a:gd name="connsiteX2" fmla="*/ 171909 w 222492"/>
                    <a:gd name="connsiteY2" fmla="*/ 234821 h 234821"/>
                    <a:gd name="connsiteX3" fmla="*/ 222492 w 222492"/>
                    <a:gd name="connsiteY3" fmla="*/ 234821 h 234821"/>
                  </a:gdLst>
                  <a:ahLst/>
                  <a:cxnLst>
                    <a:cxn ang="0">
                      <a:pos x="connsiteX0" y="connsiteY0"/>
                    </a:cxn>
                    <a:cxn ang="0">
                      <a:pos x="connsiteX1" y="connsiteY1"/>
                    </a:cxn>
                    <a:cxn ang="0">
                      <a:pos x="connsiteX2" y="connsiteY2"/>
                    </a:cxn>
                    <a:cxn ang="0">
                      <a:pos x="connsiteX3" y="connsiteY3"/>
                    </a:cxn>
                  </a:cxnLst>
                  <a:rect l="l" t="t" r="r" b="b"/>
                  <a:pathLst>
                    <a:path w="222492" h="234821">
                      <a:moveTo>
                        <a:pt x="0" y="0"/>
                      </a:moveTo>
                      <a:lnTo>
                        <a:pt x="188" y="53584"/>
                      </a:lnTo>
                      <a:lnTo>
                        <a:pt x="171909" y="234821"/>
                      </a:lnTo>
                      <a:lnTo>
                        <a:pt x="222492" y="234821"/>
                      </a:lnTo>
                      <a:close/>
                    </a:path>
                  </a:pathLst>
                </a:custGeom>
                <a:solidFill>
                  <a:srgbClr val="DAEEF8"/>
                </a:solidFill>
                <a:ln w="4687"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88694111-D719-352D-86B4-CFFE2F4416AD}"/>
                    </a:ext>
                  </a:extLst>
                </p:cNvPr>
                <p:cNvSpPr/>
                <p:nvPr/>
              </p:nvSpPr>
              <p:spPr>
                <a:xfrm>
                  <a:off x="7607470" y="4769248"/>
                  <a:ext cx="228680" cy="241384"/>
                </a:xfrm>
                <a:custGeom>
                  <a:avLst/>
                  <a:gdLst>
                    <a:gd name="connsiteX0" fmla="*/ 50584 w 228680"/>
                    <a:gd name="connsiteY0" fmla="*/ 0 h 241384"/>
                    <a:gd name="connsiteX1" fmla="*/ 0 w 228680"/>
                    <a:gd name="connsiteY1" fmla="*/ 0 h 241384"/>
                    <a:gd name="connsiteX2" fmla="*/ 228680 w 228680"/>
                    <a:gd name="connsiteY2" fmla="*/ 241384 h 241384"/>
                    <a:gd name="connsiteX3" fmla="*/ 208428 w 228680"/>
                    <a:gd name="connsiteY3" fmla="*/ 166611 h 241384"/>
                  </a:gdLst>
                  <a:ahLst/>
                  <a:cxnLst>
                    <a:cxn ang="0">
                      <a:pos x="connsiteX0" y="connsiteY0"/>
                    </a:cxn>
                    <a:cxn ang="0">
                      <a:pos x="connsiteX1" y="connsiteY1"/>
                    </a:cxn>
                    <a:cxn ang="0">
                      <a:pos x="connsiteX2" y="connsiteY2"/>
                    </a:cxn>
                    <a:cxn ang="0">
                      <a:pos x="connsiteX3" y="connsiteY3"/>
                    </a:cxn>
                  </a:cxnLst>
                  <a:rect l="l" t="t" r="r" b="b"/>
                  <a:pathLst>
                    <a:path w="228680" h="241384">
                      <a:moveTo>
                        <a:pt x="50584" y="0"/>
                      </a:moveTo>
                      <a:lnTo>
                        <a:pt x="0" y="0"/>
                      </a:lnTo>
                      <a:lnTo>
                        <a:pt x="228680" y="241384"/>
                      </a:lnTo>
                      <a:lnTo>
                        <a:pt x="208428" y="166611"/>
                      </a:lnTo>
                      <a:close/>
                    </a:path>
                  </a:pathLst>
                </a:custGeom>
                <a:solidFill>
                  <a:srgbClr val="DAEEF8"/>
                </a:solidFill>
                <a:ln w="4687"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D7EB4483-4886-FE5B-8EED-4C79512610A9}"/>
                    </a:ext>
                  </a:extLst>
                </p:cNvPr>
                <p:cNvSpPr/>
                <p:nvPr/>
              </p:nvSpPr>
              <p:spPr>
                <a:xfrm>
                  <a:off x="7552855" y="4777546"/>
                  <a:ext cx="21236" cy="241196"/>
                </a:xfrm>
                <a:custGeom>
                  <a:avLst/>
                  <a:gdLst>
                    <a:gd name="connsiteX0" fmla="*/ 0 w 21236"/>
                    <a:gd name="connsiteY0" fmla="*/ 0 h 241196"/>
                    <a:gd name="connsiteX1" fmla="*/ 21237 w 21236"/>
                    <a:gd name="connsiteY1" fmla="*/ 0 h 241196"/>
                    <a:gd name="connsiteX2" fmla="*/ 21237 w 21236"/>
                    <a:gd name="connsiteY2" fmla="*/ 241197 h 241196"/>
                    <a:gd name="connsiteX3" fmla="*/ 0 w 21236"/>
                    <a:gd name="connsiteY3" fmla="*/ 241197 h 241196"/>
                  </a:gdLst>
                  <a:ahLst/>
                  <a:cxnLst>
                    <a:cxn ang="0">
                      <a:pos x="connsiteX0" y="connsiteY0"/>
                    </a:cxn>
                    <a:cxn ang="0">
                      <a:pos x="connsiteX1" y="connsiteY1"/>
                    </a:cxn>
                    <a:cxn ang="0">
                      <a:pos x="connsiteX2" y="connsiteY2"/>
                    </a:cxn>
                    <a:cxn ang="0">
                      <a:pos x="connsiteX3" y="connsiteY3"/>
                    </a:cxn>
                  </a:cxnLst>
                  <a:rect l="l" t="t" r="r" b="b"/>
                  <a:pathLst>
                    <a:path w="21236" h="241196">
                      <a:moveTo>
                        <a:pt x="0" y="0"/>
                      </a:moveTo>
                      <a:lnTo>
                        <a:pt x="21237" y="0"/>
                      </a:lnTo>
                      <a:lnTo>
                        <a:pt x="21237" y="241197"/>
                      </a:lnTo>
                      <a:lnTo>
                        <a:pt x="0" y="241197"/>
                      </a:lnTo>
                      <a:close/>
                    </a:path>
                  </a:pathLst>
                </a:custGeom>
                <a:solidFill>
                  <a:srgbClr val="5D6B7A"/>
                </a:solidFill>
                <a:ln w="4687"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2C0BC29B-13A2-CAC8-E251-DF0FF17B03B3}"/>
                    </a:ext>
                  </a:extLst>
                </p:cNvPr>
                <p:cNvSpPr/>
                <p:nvPr/>
              </p:nvSpPr>
              <p:spPr>
                <a:xfrm>
                  <a:off x="7766112" y="4763810"/>
                  <a:ext cx="99010" cy="271621"/>
                </a:xfrm>
                <a:custGeom>
                  <a:avLst/>
                  <a:gdLst>
                    <a:gd name="connsiteX0" fmla="*/ 20393 w 99010"/>
                    <a:gd name="connsiteY0" fmla="*/ 0 h 271621"/>
                    <a:gd name="connsiteX1" fmla="*/ 0 w 99010"/>
                    <a:gd name="connsiteY1" fmla="*/ 5954 h 271621"/>
                    <a:gd name="connsiteX2" fmla="*/ 78664 w 99010"/>
                    <a:gd name="connsiteY2" fmla="*/ 271622 h 271621"/>
                    <a:gd name="connsiteX3" fmla="*/ 99010 w 99010"/>
                    <a:gd name="connsiteY3" fmla="*/ 265668 h 271621"/>
                  </a:gdLst>
                  <a:ahLst/>
                  <a:cxnLst>
                    <a:cxn ang="0">
                      <a:pos x="connsiteX0" y="connsiteY0"/>
                    </a:cxn>
                    <a:cxn ang="0">
                      <a:pos x="connsiteX1" y="connsiteY1"/>
                    </a:cxn>
                    <a:cxn ang="0">
                      <a:pos x="connsiteX2" y="connsiteY2"/>
                    </a:cxn>
                    <a:cxn ang="0">
                      <a:pos x="connsiteX3" y="connsiteY3"/>
                    </a:cxn>
                  </a:cxnLst>
                  <a:rect l="l" t="t" r="r" b="b"/>
                  <a:pathLst>
                    <a:path w="99010" h="271621">
                      <a:moveTo>
                        <a:pt x="20393" y="0"/>
                      </a:moveTo>
                      <a:lnTo>
                        <a:pt x="0" y="5954"/>
                      </a:lnTo>
                      <a:lnTo>
                        <a:pt x="78664" y="271622"/>
                      </a:lnTo>
                      <a:lnTo>
                        <a:pt x="99010" y="265668"/>
                      </a:lnTo>
                      <a:close/>
                    </a:path>
                  </a:pathLst>
                </a:custGeom>
                <a:solidFill>
                  <a:srgbClr val="5D6B7A"/>
                </a:solidFill>
                <a:ln w="4687"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62306283-C95E-DEA2-0C9B-7FC290DE0E4B}"/>
                    </a:ext>
                  </a:extLst>
                </p:cNvPr>
                <p:cNvSpPr/>
                <p:nvPr/>
              </p:nvSpPr>
              <p:spPr>
                <a:xfrm>
                  <a:off x="7604611" y="5104204"/>
                  <a:ext cx="253620" cy="73413"/>
                </a:xfrm>
                <a:custGeom>
                  <a:avLst/>
                  <a:gdLst>
                    <a:gd name="connsiteX0" fmla="*/ 0 w 253620"/>
                    <a:gd name="connsiteY0" fmla="*/ 0 h 73413"/>
                    <a:gd name="connsiteX1" fmla="*/ 253620 w 253620"/>
                    <a:gd name="connsiteY1" fmla="*/ 0 h 73413"/>
                    <a:gd name="connsiteX2" fmla="*/ 253620 w 253620"/>
                    <a:gd name="connsiteY2" fmla="*/ 73414 h 73413"/>
                    <a:gd name="connsiteX3" fmla="*/ 0 w 253620"/>
                    <a:gd name="connsiteY3" fmla="*/ 73414 h 73413"/>
                  </a:gdLst>
                  <a:ahLst/>
                  <a:cxnLst>
                    <a:cxn ang="0">
                      <a:pos x="connsiteX0" y="connsiteY0"/>
                    </a:cxn>
                    <a:cxn ang="0">
                      <a:pos x="connsiteX1" y="connsiteY1"/>
                    </a:cxn>
                    <a:cxn ang="0">
                      <a:pos x="connsiteX2" y="connsiteY2"/>
                    </a:cxn>
                    <a:cxn ang="0">
                      <a:pos x="connsiteX3" y="connsiteY3"/>
                    </a:cxn>
                  </a:cxnLst>
                  <a:rect l="l" t="t" r="r" b="b"/>
                  <a:pathLst>
                    <a:path w="253620" h="73413">
                      <a:moveTo>
                        <a:pt x="0" y="0"/>
                      </a:moveTo>
                      <a:lnTo>
                        <a:pt x="253620" y="0"/>
                      </a:lnTo>
                      <a:lnTo>
                        <a:pt x="253620" y="73414"/>
                      </a:lnTo>
                      <a:lnTo>
                        <a:pt x="0" y="73414"/>
                      </a:lnTo>
                      <a:close/>
                    </a:path>
                  </a:pathLst>
                </a:custGeom>
                <a:solidFill>
                  <a:srgbClr val="0E181F"/>
                </a:solidFill>
                <a:ln w="4687"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FD490481-4A90-1F6D-C1AD-B44477E35A9C}"/>
                    </a:ext>
                  </a:extLst>
                </p:cNvPr>
                <p:cNvSpPr/>
                <p:nvPr/>
              </p:nvSpPr>
              <p:spPr>
                <a:xfrm>
                  <a:off x="7720170" y="5133364"/>
                  <a:ext cx="22502" cy="24611"/>
                </a:xfrm>
                <a:custGeom>
                  <a:avLst/>
                  <a:gdLst>
                    <a:gd name="connsiteX0" fmla="*/ 11251 w 22502"/>
                    <a:gd name="connsiteY0" fmla="*/ 0 h 24611"/>
                    <a:gd name="connsiteX1" fmla="*/ 0 w 22502"/>
                    <a:gd name="connsiteY1" fmla="*/ 11251 h 24611"/>
                    <a:gd name="connsiteX2" fmla="*/ 0 w 22502"/>
                    <a:gd name="connsiteY2" fmla="*/ 24612 h 24611"/>
                    <a:gd name="connsiteX3" fmla="*/ 22503 w 22502"/>
                    <a:gd name="connsiteY3" fmla="*/ 24612 h 24611"/>
                    <a:gd name="connsiteX4" fmla="*/ 22503 w 22502"/>
                    <a:gd name="connsiteY4" fmla="*/ 11251 h 24611"/>
                    <a:gd name="connsiteX5" fmla="*/ 11251 w 22502"/>
                    <a:gd name="connsiteY5" fmla="*/ 0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611">
                      <a:moveTo>
                        <a:pt x="11251" y="0"/>
                      </a:moveTo>
                      <a:cubicBezTo>
                        <a:pt x="5063" y="0"/>
                        <a:pt x="0" y="5063"/>
                        <a:pt x="0" y="11251"/>
                      </a:cubicBezTo>
                      <a:lnTo>
                        <a:pt x="0" y="24612"/>
                      </a:lnTo>
                      <a:lnTo>
                        <a:pt x="22503" y="24612"/>
                      </a:lnTo>
                      <a:lnTo>
                        <a:pt x="22503" y="11251"/>
                      </a:lnTo>
                      <a:cubicBezTo>
                        <a:pt x="22503" y="5063"/>
                        <a:pt x="17439" y="0"/>
                        <a:pt x="11251" y="0"/>
                      </a:cubicBezTo>
                      <a:close/>
                    </a:path>
                  </a:pathLst>
                </a:custGeom>
                <a:solidFill>
                  <a:srgbClr val="5D6B7A"/>
                </a:solidFill>
                <a:ln w="4687"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9EB0BA75-0700-DCA0-A58E-7504F95F587B}"/>
                    </a:ext>
                  </a:extLst>
                </p:cNvPr>
                <p:cNvSpPr/>
                <p:nvPr/>
              </p:nvSpPr>
              <p:spPr>
                <a:xfrm>
                  <a:off x="7719607" y="5396266"/>
                  <a:ext cx="22502" cy="24564"/>
                </a:xfrm>
                <a:custGeom>
                  <a:avLst/>
                  <a:gdLst>
                    <a:gd name="connsiteX0" fmla="*/ 11251 w 22502"/>
                    <a:gd name="connsiteY0" fmla="*/ 24565 h 24564"/>
                    <a:gd name="connsiteX1" fmla="*/ 0 w 22502"/>
                    <a:gd name="connsiteY1" fmla="*/ 13314 h 24564"/>
                    <a:gd name="connsiteX2" fmla="*/ 0 w 22502"/>
                    <a:gd name="connsiteY2" fmla="*/ 0 h 24564"/>
                    <a:gd name="connsiteX3" fmla="*/ 22503 w 22502"/>
                    <a:gd name="connsiteY3" fmla="*/ 0 h 24564"/>
                    <a:gd name="connsiteX4" fmla="*/ 22503 w 22502"/>
                    <a:gd name="connsiteY4" fmla="*/ 13314 h 24564"/>
                    <a:gd name="connsiteX5" fmla="*/ 11251 w 22502"/>
                    <a:gd name="connsiteY5" fmla="*/ 24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564">
                      <a:moveTo>
                        <a:pt x="11251" y="24565"/>
                      </a:moveTo>
                      <a:cubicBezTo>
                        <a:pt x="5063" y="24565"/>
                        <a:pt x="0" y="19502"/>
                        <a:pt x="0" y="13314"/>
                      </a:cubicBezTo>
                      <a:lnTo>
                        <a:pt x="0" y="0"/>
                      </a:lnTo>
                      <a:lnTo>
                        <a:pt x="22503" y="0"/>
                      </a:lnTo>
                      <a:lnTo>
                        <a:pt x="22503" y="13314"/>
                      </a:lnTo>
                      <a:cubicBezTo>
                        <a:pt x="22503" y="19502"/>
                        <a:pt x="17439" y="24565"/>
                        <a:pt x="11251" y="24565"/>
                      </a:cubicBezTo>
                      <a:close/>
                    </a:path>
                  </a:pathLst>
                </a:custGeom>
                <a:solidFill>
                  <a:srgbClr val="5D6B7A"/>
                </a:solidFill>
                <a:ln w="4687"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5A67DF44-541C-F19F-54C9-2B6FCB57428A}"/>
                    </a:ext>
                  </a:extLst>
                </p:cNvPr>
                <p:cNvSpPr/>
                <p:nvPr/>
              </p:nvSpPr>
              <p:spPr>
                <a:xfrm>
                  <a:off x="7791943" y="5396266"/>
                  <a:ext cx="22501" cy="24564"/>
                </a:xfrm>
                <a:custGeom>
                  <a:avLst/>
                  <a:gdLst>
                    <a:gd name="connsiteX0" fmla="*/ 11251 w 22501"/>
                    <a:gd name="connsiteY0" fmla="*/ 24565 h 24564"/>
                    <a:gd name="connsiteX1" fmla="*/ 0 w 22501"/>
                    <a:gd name="connsiteY1" fmla="*/ 13314 h 24564"/>
                    <a:gd name="connsiteX2" fmla="*/ 0 w 22501"/>
                    <a:gd name="connsiteY2" fmla="*/ 0 h 24564"/>
                    <a:gd name="connsiteX3" fmla="*/ 22502 w 22501"/>
                    <a:gd name="connsiteY3" fmla="*/ 0 h 24564"/>
                    <a:gd name="connsiteX4" fmla="*/ 22502 w 22501"/>
                    <a:gd name="connsiteY4" fmla="*/ 13314 h 24564"/>
                    <a:gd name="connsiteX5" fmla="*/ 11251 w 22501"/>
                    <a:gd name="connsiteY5" fmla="*/ 24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 h="24564">
                      <a:moveTo>
                        <a:pt x="11251" y="24565"/>
                      </a:moveTo>
                      <a:cubicBezTo>
                        <a:pt x="5063" y="24565"/>
                        <a:pt x="0" y="19502"/>
                        <a:pt x="0" y="13314"/>
                      </a:cubicBezTo>
                      <a:lnTo>
                        <a:pt x="0" y="0"/>
                      </a:lnTo>
                      <a:lnTo>
                        <a:pt x="22502" y="0"/>
                      </a:lnTo>
                      <a:lnTo>
                        <a:pt x="22502" y="13314"/>
                      </a:lnTo>
                      <a:cubicBezTo>
                        <a:pt x="22502" y="19502"/>
                        <a:pt x="17486" y="24565"/>
                        <a:pt x="11251" y="24565"/>
                      </a:cubicBezTo>
                      <a:close/>
                    </a:path>
                  </a:pathLst>
                </a:custGeom>
                <a:solidFill>
                  <a:srgbClr val="5D6B7A"/>
                </a:solidFill>
                <a:ln w="4687"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3E6C004D-3B7D-2860-3136-8F2660BCB722}"/>
                    </a:ext>
                  </a:extLst>
                </p:cNvPr>
                <p:cNvSpPr/>
                <p:nvPr/>
              </p:nvSpPr>
              <p:spPr>
                <a:xfrm>
                  <a:off x="7648397" y="5396125"/>
                  <a:ext cx="22501" cy="24611"/>
                </a:xfrm>
                <a:custGeom>
                  <a:avLst/>
                  <a:gdLst>
                    <a:gd name="connsiteX0" fmla="*/ 11251 w 22501"/>
                    <a:gd name="connsiteY0" fmla="*/ 24612 h 24611"/>
                    <a:gd name="connsiteX1" fmla="*/ 22502 w 22501"/>
                    <a:gd name="connsiteY1" fmla="*/ 13361 h 24611"/>
                    <a:gd name="connsiteX2" fmla="*/ 22502 w 22501"/>
                    <a:gd name="connsiteY2" fmla="*/ 0 h 24611"/>
                    <a:gd name="connsiteX3" fmla="*/ 0 w 22501"/>
                    <a:gd name="connsiteY3" fmla="*/ 0 h 24611"/>
                    <a:gd name="connsiteX4" fmla="*/ 0 w 22501"/>
                    <a:gd name="connsiteY4" fmla="*/ 13361 h 24611"/>
                    <a:gd name="connsiteX5" fmla="*/ 11251 w 22501"/>
                    <a:gd name="connsiteY5" fmla="*/ 24612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 h="24611">
                      <a:moveTo>
                        <a:pt x="11251" y="24612"/>
                      </a:moveTo>
                      <a:cubicBezTo>
                        <a:pt x="17439" y="24612"/>
                        <a:pt x="22502" y="19549"/>
                        <a:pt x="22502" y="13361"/>
                      </a:cubicBezTo>
                      <a:lnTo>
                        <a:pt x="22502" y="0"/>
                      </a:lnTo>
                      <a:lnTo>
                        <a:pt x="0" y="0"/>
                      </a:lnTo>
                      <a:lnTo>
                        <a:pt x="0" y="13361"/>
                      </a:lnTo>
                      <a:cubicBezTo>
                        <a:pt x="0" y="19549"/>
                        <a:pt x="5063" y="24612"/>
                        <a:pt x="11251" y="24612"/>
                      </a:cubicBezTo>
                      <a:close/>
                    </a:path>
                  </a:pathLst>
                </a:custGeom>
                <a:solidFill>
                  <a:srgbClr val="5D6B7A"/>
                </a:solidFill>
                <a:ln w="4687"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D8AC0399-0800-9D1F-9954-196BAC26AC89}"/>
                    </a:ext>
                  </a:extLst>
                </p:cNvPr>
                <p:cNvSpPr/>
                <p:nvPr/>
              </p:nvSpPr>
              <p:spPr>
                <a:xfrm>
                  <a:off x="7864278" y="5396266"/>
                  <a:ext cx="22502" cy="24564"/>
                </a:xfrm>
                <a:custGeom>
                  <a:avLst/>
                  <a:gdLst>
                    <a:gd name="connsiteX0" fmla="*/ 11251 w 22502"/>
                    <a:gd name="connsiteY0" fmla="*/ 24565 h 24564"/>
                    <a:gd name="connsiteX1" fmla="*/ 0 w 22502"/>
                    <a:gd name="connsiteY1" fmla="*/ 13314 h 24564"/>
                    <a:gd name="connsiteX2" fmla="*/ 0 w 22502"/>
                    <a:gd name="connsiteY2" fmla="*/ 0 h 24564"/>
                    <a:gd name="connsiteX3" fmla="*/ 22503 w 22502"/>
                    <a:gd name="connsiteY3" fmla="*/ 0 h 24564"/>
                    <a:gd name="connsiteX4" fmla="*/ 22503 w 22502"/>
                    <a:gd name="connsiteY4" fmla="*/ 13314 h 24564"/>
                    <a:gd name="connsiteX5" fmla="*/ 11251 w 22502"/>
                    <a:gd name="connsiteY5" fmla="*/ 24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564">
                      <a:moveTo>
                        <a:pt x="11251" y="24565"/>
                      </a:moveTo>
                      <a:cubicBezTo>
                        <a:pt x="5063" y="24565"/>
                        <a:pt x="0" y="19502"/>
                        <a:pt x="0" y="13314"/>
                      </a:cubicBezTo>
                      <a:lnTo>
                        <a:pt x="0" y="0"/>
                      </a:lnTo>
                      <a:lnTo>
                        <a:pt x="22503" y="0"/>
                      </a:lnTo>
                      <a:lnTo>
                        <a:pt x="22503" y="13314"/>
                      </a:lnTo>
                      <a:cubicBezTo>
                        <a:pt x="22503" y="19502"/>
                        <a:pt x="17439" y="24565"/>
                        <a:pt x="11251" y="24565"/>
                      </a:cubicBezTo>
                      <a:close/>
                    </a:path>
                  </a:pathLst>
                </a:custGeom>
                <a:solidFill>
                  <a:srgbClr val="5D6B7A"/>
                </a:solidFill>
                <a:ln w="4687"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C545E4E3-98E0-080C-F0B5-37517E441BFA}"/>
                    </a:ext>
                  </a:extLst>
                </p:cNvPr>
                <p:cNvSpPr/>
                <p:nvPr/>
              </p:nvSpPr>
              <p:spPr>
                <a:xfrm>
                  <a:off x="7576061" y="5396125"/>
                  <a:ext cx="22502" cy="24611"/>
                </a:xfrm>
                <a:custGeom>
                  <a:avLst/>
                  <a:gdLst>
                    <a:gd name="connsiteX0" fmla="*/ 11251 w 22502"/>
                    <a:gd name="connsiteY0" fmla="*/ 24612 h 24611"/>
                    <a:gd name="connsiteX1" fmla="*/ 22503 w 22502"/>
                    <a:gd name="connsiteY1" fmla="*/ 13361 h 24611"/>
                    <a:gd name="connsiteX2" fmla="*/ 22503 w 22502"/>
                    <a:gd name="connsiteY2" fmla="*/ 0 h 24611"/>
                    <a:gd name="connsiteX3" fmla="*/ 0 w 22502"/>
                    <a:gd name="connsiteY3" fmla="*/ 0 h 24611"/>
                    <a:gd name="connsiteX4" fmla="*/ 0 w 22502"/>
                    <a:gd name="connsiteY4" fmla="*/ 13361 h 24611"/>
                    <a:gd name="connsiteX5" fmla="*/ 11251 w 22502"/>
                    <a:gd name="connsiteY5" fmla="*/ 24612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611">
                      <a:moveTo>
                        <a:pt x="11251" y="24612"/>
                      </a:moveTo>
                      <a:cubicBezTo>
                        <a:pt x="17439" y="24612"/>
                        <a:pt x="22503" y="19549"/>
                        <a:pt x="22503" y="13361"/>
                      </a:cubicBezTo>
                      <a:lnTo>
                        <a:pt x="22503" y="0"/>
                      </a:lnTo>
                      <a:lnTo>
                        <a:pt x="0" y="0"/>
                      </a:lnTo>
                      <a:lnTo>
                        <a:pt x="0" y="13361"/>
                      </a:lnTo>
                      <a:cubicBezTo>
                        <a:pt x="0" y="19549"/>
                        <a:pt x="5063" y="24612"/>
                        <a:pt x="11251" y="24612"/>
                      </a:cubicBezTo>
                      <a:close/>
                    </a:path>
                  </a:pathLst>
                </a:custGeom>
                <a:solidFill>
                  <a:srgbClr val="5D6B7A"/>
                </a:solidFill>
                <a:ln w="4687"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A64969B6-2F15-FD5D-3434-4C4F43BAEAE8}"/>
                    </a:ext>
                  </a:extLst>
                </p:cNvPr>
                <p:cNvSpPr/>
                <p:nvPr/>
              </p:nvSpPr>
              <p:spPr>
                <a:xfrm>
                  <a:off x="7936614" y="5396266"/>
                  <a:ext cx="22501" cy="24564"/>
                </a:xfrm>
                <a:custGeom>
                  <a:avLst/>
                  <a:gdLst>
                    <a:gd name="connsiteX0" fmla="*/ 11251 w 22501"/>
                    <a:gd name="connsiteY0" fmla="*/ 24565 h 24564"/>
                    <a:gd name="connsiteX1" fmla="*/ 0 w 22501"/>
                    <a:gd name="connsiteY1" fmla="*/ 13314 h 24564"/>
                    <a:gd name="connsiteX2" fmla="*/ 0 w 22501"/>
                    <a:gd name="connsiteY2" fmla="*/ 0 h 24564"/>
                    <a:gd name="connsiteX3" fmla="*/ 22502 w 22501"/>
                    <a:gd name="connsiteY3" fmla="*/ 0 h 24564"/>
                    <a:gd name="connsiteX4" fmla="*/ 22502 w 22501"/>
                    <a:gd name="connsiteY4" fmla="*/ 13314 h 24564"/>
                    <a:gd name="connsiteX5" fmla="*/ 11251 w 22501"/>
                    <a:gd name="connsiteY5" fmla="*/ 24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 h="24564">
                      <a:moveTo>
                        <a:pt x="11251" y="24565"/>
                      </a:moveTo>
                      <a:cubicBezTo>
                        <a:pt x="5063" y="24565"/>
                        <a:pt x="0" y="19502"/>
                        <a:pt x="0" y="13314"/>
                      </a:cubicBezTo>
                      <a:lnTo>
                        <a:pt x="0" y="0"/>
                      </a:lnTo>
                      <a:lnTo>
                        <a:pt x="22502" y="0"/>
                      </a:lnTo>
                      <a:lnTo>
                        <a:pt x="22502" y="13314"/>
                      </a:lnTo>
                      <a:cubicBezTo>
                        <a:pt x="22502" y="19502"/>
                        <a:pt x="17439" y="24565"/>
                        <a:pt x="11251" y="24565"/>
                      </a:cubicBezTo>
                      <a:close/>
                    </a:path>
                  </a:pathLst>
                </a:custGeom>
                <a:solidFill>
                  <a:srgbClr val="5D6B7A"/>
                </a:solidFill>
                <a:ln w="4687"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F8A29112-6F73-9782-FEA4-FAFE41A78BAF}"/>
                    </a:ext>
                  </a:extLst>
                </p:cNvPr>
                <p:cNvSpPr/>
                <p:nvPr/>
              </p:nvSpPr>
              <p:spPr>
                <a:xfrm>
                  <a:off x="7503725" y="5396125"/>
                  <a:ext cx="22502" cy="24611"/>
                </a:xfrm>
                <a:custGeom>
                  <a:avLst/>
                  <a:gdLst>
                    <a:gd name="connsiteX0" fmla="*/ 11251 w 22502"/>
                    <a:gd name="connsiteY0" fmla="*/ 24612 h 24611"/>
                    <a:gd name="connsiteX1" fmla="*/ 22503 w 22502"/>
                    <a:gd name="connsiteY1" fmla="*/ 13361 h 24611"/>
                    <a:gd name="connsiteX2" fmla="*/ 22503 w 22502"/>
                    <a:gd name="connsiteY2" fmla="*/ 0 h 24611"/>
                    <a:gd name="connsiteX3" fmla="*/ 0 w 22502"/>
                    <a:gd name="connsiteY3" fmla="*/ 0 h 24611"/>
                    <a:gd name="connsiteX4" fmla="*/ 0 w 22502"/>
                    <a:gd name="connsiteY4" fmla="*/ 13361 h 24611"/>
                    <a:gd name="connsiteX5" fmla="*/ 11251 w 22502"/>
                    <a:gd name="connsiteY5" fmla="*/ 24612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611">
                      <a:moveTo>
                        <a:pt x="11251" y="24612"/>
                      </a:moveTo>
                      <a:cubicBezTo>
                        <a:pt x="17440" y="24612"/>
                        <a:pt x="22503" y="19549"/>
                        <a:pt x="22503" y="13361"/>
                      </a:cubicBezTo>
                      <a:lnTo>
                        <a:pt x="22503" y="0"/>
                      </a:lnTo>
                      <a:lnTo>
                        <a:pt x="0" y="0"/>
                      </a:lnTo>
                      <a:lnTo>
                        <a:pt x="0" y="13361"/>
                      </a:lnTo>
                      <a:cubicBezTo>
                        <a:pt x="0" y="19549"/>
                        <a:pt x="5063" y="24612"/>
                        <a:pt x="11251" y="24612"/>
                      </a:cubicBezTo>
                      <a:close/>
                    </a:path>
                  </a:pathLst>
                </a:custGeom>
                <a:solidFill>
                  <a:srgbClr val="5D6B7A"/>
                </a:solidFill>
                <a:ln w="4687"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BD379387-22E3-56E8-CDBD-E875F4438EFC}"/>
                    </a:ext>
                  </a:extLst>
                </p:cNvPr>
                <p:cNvSpPr/>
                <p:nvPr/>
              </p:nvSpPr>
              <p:spPr>
                <a:xfrm>
                  <a:off x="8008949" y="5396266"/>
                  <a:ext cx="22502" cy="24564"/>
                </a:xfrm>
                <a:custGeom>
                  <a:avLst/>
                  <a:gdLst>
                    <a:gd name="connsiteX0" fmla="*/ 11251 w 22502"/>
                    <a:gd name="connsiteY0" fmla="*/ 24565 h 24564"/>
                    <a:gd name="connsiteX1" fmla="*/ 0 w 22502"/>
                    <a:gd name="connsiteY1" fmla="*/ 13314 h 24564"/>
                    <a:gd name="connsiteX2" fmla="*/ 0 w 22502"/>
                    <a:gd name="connsiteY2" fmla="*/ 0 h 24564"/>
                    <a:gd name="connsiteX3" fmla="*/ 22503 w 22502"/>
                    <a:gd name="connsiteY3" fmla="*/ 0 h 24564"/>
                    <a:gd name="connsiteX4" fmla="*/ 22503 w 22502"/>
                    <a:gd name="connsiteY4" fmla="*/ 13314 h 24564"/>
                    <a:gd name="connsiteX5" fmla="*/ 11251 w 22502"/>
                    <a:gd name="connsiteY5" fmla="*/ 24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564">
                      <a:moveTo>
                        <a:pt x="11251" y="24565"/>
                      </a:moveTo>
                      <a:cubicBezTo>
                        <a:pt x="5063" y="24565"/>
                        <a:pt x="0" y="19502"/>
                        <a:pt x="0" y="13314"/>
                      </a:cubicBezTo>
                      <a:lnTo>
                        <a:pt x="0" y="0"/>
                      </a:lnTo>
                      <a:lnTo>
                        <a:pt x="22503" y="0"/>
                      </a:lnTo>
                      <a:lnTo>
                        <a:pt x="22503" y="13314"/>
                      </a:lnTo>
                      <a:cubicBezTo>
                        <a:pt x="22503" y="19502"/>
                        <a:pt x="17440" y="24565"/>
                        <a:pt x="11251" y="24565"/>
                      </a:cubicBezTo>
                      <a:close/>
                    </a:path>
                  </a:pathLst>
                </a:custGeom>
                <a:solidFill>
                  <a:srgbClr val="5D6B7A"/>
                </a:solidFill>
                <a:ln w="4687"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8C61A3C3-2329-E024-CD5A-8F646047C00C}"/>
                    </a:ext>
                  </a:extLst>
                </p:cNvPr>
                <p:cNvSpPr/>
                <p:nvPr/>
              </p:nvSpPr>
              <p:spPr>
                <a:xfrm>
                  <a:off x="7431437" y="5396125"/>
                  <a:ext cx="22501" cy="24611"/>
                </a:xfrm>
                <a:custGeom>
                  <a:avLst/>
                  <a:gdLst>
                    <a:gd name="connsiteX0" fmla="*/ 11251 w 22501"/>
                    <a:gd name="connsiteY0" fmla="*/ 24612 h 24611"/>
                    <a:gd name="connsiteX1" fmla="*/ 22502 w 22501"/>
                    <a:gd name="connsiteY1" fmla="*/ 13361 h 24611"/>
                    <a:gd name="connsiteX2" fmla="*/ 22502 w 22501"/>
                    <a:gd name="connsiteY2" fmla="*/ 0 h 24611"/>
                    <a:gd name="connsiteX3" fmla="*/ 0 w 22501"/>
                    <a:gd name="connsiteY3" fmla="*/ 0 h 24611"/>
                    <a:gd name="connsiteX4" fmla="*/ 0 w 22501"/>
                    <a:gd name="connsiteY4" fmla="*/ 13361 h 24611"/>
                    <a:gd name="connsiteX5" fmla="*/ 11251 w 22501"/>
                    <a:gd name="connsiteY5" fmla="*/ 24612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 h="24611">
                      <a:moveTo>
                        <a:pt x="11251" y="24612"/>
                      </a:moveTo>
                      <a:cubicBezTo>
                        <a:pt x="17439" y="24612"/>
                        <a:pt x="22502" y="19549"/>
                        <a:pt x="22502" y="13361"/>
                      </a:cubicBezTo>
                      <a:lnTo>
                        <a:pt x="22502" y="0"/>
                      </a:lnTo>
                      <a:lnTo>
                        <a:pt x="0" y="0"/>
                      </a:lnTo>
                      <a:lnTo>
                        <a:pt x="0" y="13361"/>
                      </a:lnTo>
                      <a:cubicBezTo>
                        <a:pt x="0" y="19549"/>
                        <a:pt x="5063" y="24612"/>
                        <a:pt x="11251" y="24612"/>
                      </a:cubicBezTo>
                      <a:close/>
                    </a:path>
                  </a:pathLst>
                </a:custGeom>
                <a:solidFill>
                  <a:srgbClr val="5D6B7A"/>
                </a:solidFill>
                <a:ln w="4687"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7587A8FF-4FE2-D7FC-0936-260F33A67FE9}"/>
                    </a:ext>
                  </a:extLst>
                </p:cNvPr>
                <p:cNvSpPr/>
                <p:nvPr/>
              </p:nvSpPr>
              <p:spPr>
                <a:xfrm>
                  <a:off x="8081285" y="5396266"/>
                  <a:ext cx="22501" cy="24564"/>
                </a:xfrm>
                <a:custGeom>
                  <a:avLst/>
                  <a:gdLst>
                    <a:gd name="connsiteX0" fmla="*/ 11251 w 22501"/>
                    <a:gd name="connsiteY0" fmla="*/ 24565 h 24564"/>
                    <a:gd name="connsiteX1" fmla="*/ 0 w 22501"/>
                    <a:gd name="connsiteY1" fmla="*/ 13314 h 24564"/>
                    <a:gd name="connsiteX2" fmla="*/ 0 w 22501"/>
                    <a:gd name="connsiteY2" fmla="*/ 0 h 24564"/>
                    <a:gd name="connsiteX3" fmla="*/ 22502 w 22501"/>
                    <a:gd name="connsiteY3" fmla="*/ 0 h 24564"/>
                    <a:gd name="connsiteX4" fmla="*/ 22502 w 22501"/>
                    <a:gd name="connsiteY4" fmla="*/ 13314 h 24564"/>
                    <a:gd name="connsiteX5" fmla="*/ 11251 w 22501"/>
                    <a:gd name="connsiteY5" fmla="*/ 24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 h="24564">
                      <a:moveTo>
                        <a:pt x="11251" y="24565"/>
                      </a:moveTo>
                      <a:cubicBezTo>
                        <a:pt x="5063" y="24565"/>
                        <a:pt x="0" y="19502"/>
                        <a:pt x="0" y="13314"/>
                      </a:cubicBezTo>
                      <a:lnTo>
                        <a:pt x="0" y="0"/>
                      </a:lnTo>
                      <a:lnTo>
                        <a:pt x="22502" y="0"/>
                      </a:lnTo>
                      <a:lnTo>
                        <a:pt x="22502" y="13314"/>
                      </a:lnTo>
                      <a:cubicBezTo>
                        <a:pt x="22502" y="19502"/>
                        <a:pt x="17439" y="24565"/>
                        <a:pt x="11251" y="24565"/>
                      </a:cubicBezTo>
                      <a:close/>
                    </a:path>
                  </a:pathLst>
                </a:custGeom>
                <a:solidFill>
                  <a:srgbClr val="5D6B7A"/>
                </a:solidFill>
                <a:ln w="4687"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BE687318-0D22-CB0E-D403-873CE70F197F}"/>
                    </a:ext>
                  </a:extLst>
                </p:cNvPr>
                <p:cNvSpPr/>
                <p:nvPr/>
              </p:nvSpPr>
              <p:spPr>
                <a:xfrm>
                  <a:off x="7359054" y="5396125"/>
                  <a:ext cx="22502" cy="24611"/>
                </a:xfrm>
                <a:custGeom>
                  <a:avLst/>
                  <a:gdLst>
                    <a:gd name="connsiteX0" fmla="*/ 11251 w 22502"/>
                    <a:gd name="connsiteY0" fmla="*/ 24612 h 24611"/>
                    <a:gd name="connsiteX1" fmla="*/ 22503 w 22502"/>
                    <a:gd name="connsiteY1" fmla="*/ 13361 h 24611"/>
                    <a:gd name="connsiteX2" fmla="*/ 22503 w 22502"/>
                    <a:gd name="connsiteY2" fmla="*/ 0 h 24611"/>
                    <a:gd name="connsiteX3" fmla="*/ 0 w 22502"/>
                    <a:gd name="connsiteY3" fmla="*/ 0 h 24611"/>
                    <a:gd name="connsiteX4" fmla="*/ 0 w 22502"/>
                    <a:gd name="connsiteY4" fmla="*/ 13361 h 24611"/>
                    <a:gd name="connsiteX5" fmla="*/ 11251 w 22502"/>
                    <a:gd name="connsiteY5" fmla="*/ 24612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611">
                      <a:moveTo>
                        <a:pt x="11251" y="24612"/>
                      </a:moveTo>
                      <a:cubicBezTo>
                        <a:pt x="17440" y="24612"/>
                        <a:pt x="22503" y="19549"/>
                        <a:pt x="22503" y="13361"/>
                      </a:cubicBezTo>
                      <a:lnTo>
                        <a:pt x="22503" y="0"/>
                      </a:lnTo>
                      <a:lnTo>
                        <a:pt x="0" y="0"/>
                      </a:lnTo>
                      <a:lnTo>
                        <a:pt x="0" y="13361"/>
                      </a:lnTo>
                      <a:cubicBezTo>
                        <a:pt x="0" y="19549"/>
                        <a:pt x="5063" y="24612"/>
                        <a:pt x="11251" y="24612"/>
                      </a:cubicBezTo>
                      <a:close/>
                    </a:path>
                  </a:pathLst>
                </a:custGeom>
                <a:solidFill>
                  <a:srgbClr val="5D6B7A"/>
                </a:solidFill>
                <a:ln w="4687"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4ACB969A-A618-2AC7-2552-1FF96DF6A0DB}"/>
                    </a:ext>
                  </a:extLst>
                </p:cNvPr>
                <p:cNvSpPr/>
                <p:nvPr/>
              </p:nvSpPr>
              <p:spPr>
                <a:xfrm>
                  <a:off x="8145510" y="5376576"/>
                  <a:ext cx="27878" cy="28555"/>
                </a:xfrm>
                <a:custGeom>
                  <a:avLst/>
                  <a:gdLst>
                    <a:gd name="connsiteX0" fmla="*/ 22643 w 27878"/>
                    <a:gd name="connsiteY0" fmla="*/ 26815 h 28555"/>
                    <a:gd name="connsiteX1" fmla="*/ 7126 w 27878"/>
                    <a:gd name="connsiteY1" fmla="*/ 23299 h 28555"/>
                    <a:gd name="connsiteX2" fmla="*/ 0 w 27878"/>
                    <a:gd name="connsiteY2" fmla="*/ 12048 h 28555"/>
                    <a:gd name="connsiteX3" fmla="*/ 19033 w 27878"/>
                    <a:gd name="connsiteY3" fmla="*/ 0 h 28555"/>
                    <a:gd name="connsiteX4" fmla="*/ 26159 w 27878"/>
                    <a:gd name="connsiteY4" fmla="*/ 11298 h 28555"/>
                    <a:gd name="connsiteX5" fmla="*/ 22643 w 27878"/>
                    <a:gd name="connsiteY5" fmla="*/ 26815 h 2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8" h="28555">
                      <a:moveTo>
                        <a:pt x="22643" y="26815"/>
                      </a:moveTo>
                      <a:cubicBezTo>
                        <a:pt x="17393" y="30144"/>
                        <a:pt x="10408" y="28550"/>
                        <a:pt x="7126" y="23299"/>
                      </a:cubicBezTo>
                      <a:lnTo>
                        <a:pt x="0" y="12048"/>
                      </a:lnTo>
                      <a:lnTo>
                        <a:pt x="19033" y="0"/>
                      </a:lnTo>
                      <a:lnTo>
                        <a:pt x="26159" y="11298"/>
                      </a:lnTo>
                      <a:cubicBezTo>
                        <a:pt x="29441" y="16549"/>
                        <a:pt x="27894" y="23534"/>
                        <a:pt x="22643" y="26815"/>
                      </a:cubicBezTo>
                      <a:close/>
                    </a:path>
                  </a:pathLst>
                </a:custGeom>
                <a:solidFill>
                  <a:srgbClr val="5D6B7A"/>
                </a:solidFill>
                <a:ln w="4687"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EBC5CD64-278D-1198-D7D9-E9FE4A922682}"/>
                    </a:ext>
                  </a:extLst>
                </p:cNvPr>
                <p:cNvSpPr/>
                <p:nvPr/>
              </p:nvSpPr>
              <p:spPr>
                <a:xfrm>
                  <a:off x="7289479" y="5376576"/>
                  <a:ext cx="27899" cy="28488"/>
                </a:xfrm>
                <a:custGeom>
                  <a:avLst/>
                  <a:gdLst>
                    <a:gd name="connsiteX0" fmla="*/ 5256 w 27899"/>
                    <a:gd name="connsiteY0" fmla="*/ 26768 h 28488"/>
                    <a:gd name="connsiteX1" fmla="*/ 20774 w 27899"/>
                    <a:gd name="connsiteY1" fmla="*/ 23253 h 28488"/>
                    <a:gd name="connsiteX2" fmla="*/ 27899 w 27899"/>
                    <a:gd name="connsiteY2" fmla="*/ 12001 h 28488"/>
                    <a:gd name="connsiteX3" fmla="*/ 8866 w 27899"/>
                    <a:gd name="connsiteY3" fmla="*/ 0 h 28488"/>
                    <a:gd name="connsiteX4" fmla="*/ 1740 w 27899"/>
                    <a:gd name="connsiteY4" fmla="*/ 11251 h 28488"/>
                    <a:gd name="connsiteX5" fmla="*/ 5256 w 27899"/>
                    <a:gd name="connsiteY5" fmla="*/ 26768 h 2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99" h="28488">
                      <a:moveTo>
                        <a:pt x="5256" y="26768"/>
                      </a:moveTo>
                      <a:cubicBezTo>
                        <a:pt x="10507" y="30050"/>
                        <a:pt x="17492" y="28503"/>
                        <a:pt x="20774" y="23253"/>
                      </a:cubicBezTo>
                      <a:lnTo>
                        <a:pt x="27899" y="12001"/>
                      </a:lnTo>
                      <a:lnTo>
                        <a:pt x="8866" y="0"/>
                      </a:lnTo>
                      <a:lnTo>
                        <a:pt x="1740" y="11251"/>
                      </a:lnTo>
                      <a:cubicBezTo>
                        <a:pt x="-1588" y="16502"/>
                        <a:pt x="6" y="23487"/>
                        <a:pt x="5256" y="26768"/>
                      </a:cubicBezTo>
                      <a:close/>
                    </a:path>
                  </a:pathLst>
                </a:custGeom>
                <a:solidFill>
                  <a:srgbClr val="5D6B7A"/>
                </a:solidFill>
                <a:ln w="4687"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7B8584B9-884F-CD50-D50B-7E74AFEE8A5B}"/>
                    </a:ext>
                  </a:extLst>
                </p:cNvPr>
                <p:cNvSpPr/>
                <p:nvPr/>
              </p:nvSpPr>
              <p:spPr>
                <a:xfrm>
                  <a:off x="7792365" y="5133364"/>
                  <a:ext cx="22502" cy="24611"/>
                </a:xfrm>
                <a:custGeom>
                  <a:avLst/>
                  <a:gdLst>
                    <a:gd name="connsiteX0" fmla="*/ 11251 w 22502"/>
                    <a:gd name="connsiteY0" fmla="*/ 0 h 24611"/>
                    <a:gd name="connsiteX1" fmla="*/ 0 w 22502"/>
                    <a:gd name="connsiteY1" fmla="*/ 11251 h 24611"/>
                    <a:gd name="connsiteX2" fmla="*/ 0 w 22502"/>
                    <a:gd name="connsiteY2" fmla="*/ 24612 h 24611"/>
                    <a:gd name="connsiteX3" fmla="*/ 22503 w 22502"/>
                    <a:gd name="connsiteY3" fmla="*/ 24612 h 24611"/>
                    <a:gd name="connsiteX4" fmla="*/ 22503 w 22502"/>
                    <a:gd name="connsiteY4" fmla="*/ 11251 h 24611"/>
                    <a:gd name="connsiteX5" fmla="*/ 11251 w 22502"/>
                    <a:gd name="connsiteY5" fmla="*/ 0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611">
                      <a:moveTo>
                        <a:pt x="11251" y="0"/>
                      </a:moveTo>
                      <a:cubicBezTo>
                        <a:pt x="5063" y="0"/>
                        <a:pt x="0" y="5063"/>
                        <a:pt x="0" y="11251"/>
                      </a:cubicBezTo>
                      <a:lnTo>
                        <a:pt x="0" y="24612"/>
                      </a:lnTo>
                      <a:lnTo>
                        <a:pt x="22503" y="24612"/>
                      </a:lnTo>
                      <a:lnTo>
                        <a:pt x="22503" y="11251"/>
                      </a:lnTo>
                      <a:cubicBezTo>
                        <a:pt x="22503" y="5063"/>
                        <a:pt x="17486" y="0"/>
                        <a:pt x="11251" y="0"/>
                      </a:cubicBezTo>
                      <a:close/>
                    </a:path>
                  </a:pathLst>
                </a:custGeom>
                <a:solidFill>
                  <a:srgbClr val="5D6B7A"/>
                </a:solidFill>
                <a:ln w="4687"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CE011F17-627C-8356-FF9A-B46E21D4F6A2}"/>
                    </a:ext>
                  </a:extLst>
                </p:cNvPr>
                <p:cNvSpPr/>
                <p:nvPr/>
              </p:nvSpPr>
              <p:spPr>
                <a:xfrm>
                  <a:off x="7647974" y="5133317"/>
                  <a:ext cx="22502" cy="24611"/>
                </a:xfrm>
                <a:custGeom>
                  <a:avLst/>
                  <a:gdLst>
                    <a:gd name="connsiteX0" fmla="*/ 11251 w 22502"/>
                    <a:gd name="connsiteY0" fmla="*/ 0 h 24611"/>
                    <a:gd name="connsiteX1" fmla="*/ 22503 w 22502"/>
                    <a:gd name="connsiteY1" fmla="*/ 11251 h 24611"/>
                    <a:gd name="connsiteX2" fmla="*/ 22503 w 22502"/>
                    <a:gd name="connsiteY2" fmla="*/ 24612 h 24611"/>
                    <a:gd name="connsiteX3" fmla="*/ 0 w 22502"/>
                    <a:gd name="connsiteY3" fmla="*/ 24612 h 24611"/>
                    <a:gd name="connsiteX4" fmla="*/ 0 w 22502"/>
                    <a:gd name="connsiteY4" fmla="*/ 11251 h 24611"/>
                    <a:gd name="connsiteX5" fmla="*/ 11251 w 22502"/>
                    <a:gd name="connsiteY5" fmla="*/ 0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611">
                      <a:moveTo>
                        <a:pt x="11251" y="0"/>
                      </a:moveTo>
                      <a:cubicBezTo>
                        <a:pt x="17440" y="0"/>
                        <a:pt x="22503" y="5063"/>
                        <a:pt x="22503" y="11251"/>
                      </a:cubicBezTo>
                      <a:lnTo>
                        <a:pt x="22503" y="24612"/>
                      </a:lnTo>
                      <a:lnTo>
                        <a:pt x="0" y="24612"/>
                      </a:lnTo>
                      <a:lnTo>
                        <a:pt x="0" y="11251"/>
                      </a:lnTo>
                      <a:cubicBezTo>
                        <a:pt x="0" y="5063"/>
                        <a:pt x="5063" y="0"/>
                        <a:pt x="11251" y="0"/>
                      </a:cubicBezTo>
                      <a:close/>
                    </a:path>
                  </a:pathLst>
                </a:custGeom>
                <a:solidFill>
                  <a:srgbClr val="5D6B7A"/>
                </a:solidFill>
                <a:ln w="4687"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B1FFFDD4-1E60-3EA5-5AC2-3CC215552FD0}"/>
                    </a:ext>
                  </a:extLst>
                </p:cNvPr>
                <p:cNvSpPr/>
                <p:nvPr/>
              </p:nvSpPr>
              <p:spPr>
                <a:xfrm>
                  <a:off x="7864607" y="5135708"/>
                  <a:ext cx="22501" cy="24611"/>
                </a:xfrm>
                <a:custGeom>
                  <a:avLst/>
                  <a:gdLst>
                    <a:gd name="connsiteX0" fmla="*/ 11251 w 22501"/>
                    <a:gd name="connsiteY0" fmla="*/ 0 h 24611"/>
                    <a:gd name="connsiteX1" fmla="*/ 0 w 22501"/>
                    <a:gd name="connsiteY1" fmla="*/ 11251 h 24611"/>
                    <a:gd name="connsiteX2" fmla="*/ 0 w 22501"/>
                    <a:gd name="connsiteY2" fmla="*/ 24612 h 24611"/>
                    <a:gd name="connsiteX3" fmla="*/ 22502 w 22501"/>
                    <a:gd name="connsiteY3" fmla="*/ 24612 h 24611"/>
                    <a:gd name="connsiteX4" fmla="*/ 22502 w 22501"/>
                    <a:gd name="connsiteY4" fmla="*/ 11251 h 24611"/>
                    <a:gd name="connsiteX5" fmla="*/ 11251 w 22501"/>
                    <a:gd name="connsiteY5" fmla="*/ 0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 h="24611">
                      <a:moveTo>
                        <a:pt x="11251" y="0"/>
                      </a:moveTo>
                      <a:cubicBezTo>
                        <a:pt x="5063" y="0"/>
                        <a:pt x="0" y="5063"/>
                        <a:pt x="0" y="11251"/>
                      </a:cubicBezTo>
                      <a:lnTo>
                        <a:pt x="0" y="24612"/>
                      </a:lnTo>
                      <a:lnTo>
                        <a:pt x="22502" y="24612"/>
                      </a:lnTo>
                      <a:lnTo>
                        <a:pt x="22502" y="11251"/>
                      </a:lnTo>
                      <a:cubicBezTo>
                        <a:pt x="22502" y="5063"/>
                        <a:pt x="17439" y="0"/>
                        <a:pt x="11251" y="0"/>
                      </a:cubicBezTo>
                      <a:close/>
                    </a:path>
                  </a:pathLst>
                </a:custGeom>
                <a:solidFill>
                  <a:srgbClr val="5D6B7A"/>
                </a:solidFill>
                <a:ln w="4687"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684BB7DF-05D0-FAB6-7318-55A2725B32FE}"/>
                    </a:ext>
                  </a:extLst>
                </p:cNvPr>
                <p:cNvSpPr/>
                <p:nvPr/>
              </p:nvSpPr>
              <p:spPr>
                <a:xfrm>
                  <a:off x="7575780" y="5135661"/>
                  <a:ext cx="22502" cy="24565"/>
                </a:xfrm>
                <a:custGeom>
                  <a:avLst/>
                  <a:gdLst>
                    <a:gd name="connsiteX0" fmla="*/ 11251 w 22502"/>
                    <a:gd name="connsiteY0" fmla="*/ 0 h 24565"/>
                    <a:gd name="connsiteX1" fmla="*/ 22502 w 22502"/>
                    <a:gd name="connsiteY1" fmla="*/ 11251 h 24565"/>
                    <a:gd name="connsiteX2" fmla="*/ 22502 w 22502"/>
                    <a:gd name="connsiteY2" fmla="*/ 24565 h 24565"/>
                    <a:gd name="connsiteX3" fmla="*/ 0 w 22502"/>
                    <a:gd name="connsiteY3" fmla="*/ 24565 h 24565"/>
                    <a:gd name="connsiteX4" fmla="*/ 0 w 22502"/>
                    <a:gd name="connsiteY4" fmla="*/ 11251 h 24565"/>
                    <a:gd name="connsiteX5" fmla="*/ 11251 w 22502"/>
                    <a:gd name="connsiteY5" fmla="*/ 0 h 2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565">
                      <a:moveTo>
                        <a:pt x="11251" y="0"/>
                      </a:moveTo>
                      <a:cubicBezTo>
                        <a:pt x="17439" y="0"/>
                        <a:pt x="22502" y="5063"/>
                        <a:pt x="22502" y="11251"/>
                      </a:cubicBezTo>
                      <a:lnTo>
                        <a:pt x="22502" y="24565"/>
                      </a:lnTo>
                      <a:lnTo>
                        <a:pt x="0" y="24565"/>
                      </a:lnTo>
                      <a:lnTo>
                        <a:pt x="0" y="11251"/>
                      </a:lnTo>
                      <a:cubicBezTo>
                        <a:pt x="-47" y="5063"/>
                        <a:pt x="5016" y="0"/>
                        <a:pt x="11251" y="0"/>
                      </a:cubicBezTo>
                      <a:close/>
                    </a:path>
                  </a:pathLst>
                </a:custGeom>
                <a:solidFill>
                  <a:srgbClr val="5D6B7A"/>
                </a:solidFill>
                <a:ln w="4687"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F5C2AD51-84BD-1E16-565C-8FE2A9042B45}"/>
                    </a:ext>
                  </a:extLst>
                </p:cNvPr>
                <p:cNvSpPr/>
                <p:nvPr/>
              </p:nvSpPr>
              <p:spPr>
                <a:xfrm>
                  <a:off x="7936801" y="5138099"/>
                  <a:ext cx="22502" cy="24564"/>
                </a:xfrm>
                <a:custGeom>
                  <a:avLst/>
                  <a:gdLst>
                    <a:gd name="connsiteX0" fmla="*/ 11251 w 22502"/>
                    <a:gd name="connsiteY0" fmla="*/ 0 h 24564"/>
                    <a:gd name="connsiteX1" fmla="*/ 0 w 22502"/>
                    <a:gd name="connsiteY1" fmla="*/ 11251 h 24564"/>
                    <a:gd name="connsiteX2" fmla="*/ 0 w 22502"/>
                    <a:gd name="connsiteY2" fmla="*/ 24565 h 24564"/>
                    <a:gd name="connsiteX3" fmla="*/ 22503 w 22502"/>
                    <a:gd name="connsiteY3" fmla="*/ 24565 h 24564"/>
                    <a:gd name="connsiteX4" fmla="*/ 22503 w 22502"/>
                    <a:gd name="connsiteY4" fmla="*/ 11251 h 24564"/>
                    <a:gd name="connsiteX5" fmla="*/ 11251 w 22502"/>
                    <a:gd name="connsiteY5" fmla="*/ 0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564">
                      <a:moveTo>
                        <a:pt x="11251" y="0"/>
                      </a:moveTo>
                      <a:cubicBezTo>
                        <a:pt x="5063" y="0"/>
                        <a:pt x="0" y="5063"/>
                        <a:pt x="0" y="11251"/>
                      </a:cubicBezTo>
                      <a:lnTo>
                        <a:pt x="0" y="24565"/>
                      </a:lnTo>
                      <a:lnTo>
                        <a:pt x="22503" y="24565"/>
                      </a:lnTo>
                      <a:lnTo>
                        <a:pt x="22503" y="11251"/>
                      </a:lnTo>
                      <a:cubicBezTo>
                        <a:pt x="22503" y="5063"/>
                        <a:pt x="17440" y="0"/>
                        <a:pt x="11251" y="0"/>
                      </a:cubicBezTo>
                      <a:close/>
                    </a:path>
                  </a:pathLst>
                </a:custGeom>
                <a:solidFill>
                  <a:srgbClr val="5D6B7A"/>
                </a:solidFill>
                <a:ln w="4687"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08848666-5AF7-82B0-F17E-CFAE8D3B7411}"/>
                    </a:ext>
                  </a:extLst>
                </p:cNvPr>
                <p:cNvSpPr/>
                <p:nvPr/>
              </p:nvSpPr>
              <p:spPr>
                <a:xfrm>
                  <a:off x="7503585" y="5138005"/>
                  <a:ext cx="22502" cy="24611"/>
                </a:xfrm>
                <a:custGeom>
                  <a:avLst/>
                  <a:gdLst>
                    <a:gd name="connsiteX0" fmla="*/ 11252 w 22502"/>
                    <a:gd name="connsiteY0" fmla="*/ 0 h 24611"/>
                    <a:gd name="connsiteX1" fmla="*/ 22502 w 22502"/>
                    <a:gd name="connsiteY1" fmla="*/ 11251 h 24611"/>
                    <a:gd name="connsiteX2" fmla="*/ 22502 w 22502"/>
                    <a:gd name="connsiteY2" fmla="*/ 24612 h 24611"/>
                    <a:gd name="connsiteX3" fmla="*/ 0 w 22502"/>
                    <a:gd name="connsiteY3" fmla="*/ 24612 h 24611"/>
                    <a:gd name="connsiteX4" fmla="*/ 0 w 22502"/>
                    <a:gd name="connsiteY4" fmla="*/ 11251 h 24611"/>
                    <a:gd name="connsiteX5" fmla="*/ 11252 w 22502"/>
                    <a:gd name="connsiteY5" fmla="*/ 0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611">
                      <a:moveTo>
                        <a:pt x="11252" y="0"/>
                      </a:moveTo>
                      <a:cubicBezTo>
                        <a:pt x="17439" y="0"/>
                        <a:pt x="22502" y="5063"/>
                        <a:pt x="22502" y="11251"/>
                      </a:cubicBezTo>
                      <a:lnTo>
                        <a:pt x="22502" y="24612"/>
                      </a:lnTo>
                      <a:lnTo>
                        <a:pt x="0" y="24612"/>
                      </a:lnTo>
                      <a:lnTo>
                        <a:pt x="0" y="11251"/>
                      </a:lnTo>
                      <a:cubicBezTo>
                        <a:pt x="-47" y="5063"/>
                        <a:pt x="5016" y="0"/>
                        <a:pt x="11252" y="0"/>
                      </a:cubicBezTo>
                      <a:close/>
                    </a:path>
                  </a:pathLst>
                </a:custGeom>
                <a:solidFill>
                  <a:srgbClr val="5D6B7A"/>
                </a:solidFill>
                <a:ln w="4687"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A75346AA-9D74-94EF-C5DF-EABA73FB5621}"/>
                    </a:ext>
                  </a:extLst>
                </p:cNvPr>
                <p:cNvSpPr/>
                <p:nvPr/>
              </p:nvSpPr>
              <p:spPr>
                <a:xfrm>
                  <a:off x="8009043" y="5140443"/>
                  <a:ext cx="22502" cy="24564"/>
                </a:xfrm>
                <a:custGeom>
                  <a:avLst/>
                  <a:gdLst>
                    <a:gd name="connsiteX0" fmla="*/ 11251 w 22502"/>
                    <a:gd name="connsiteY0" fmla="*/ 0 h 24564"/>
                    <a:gd name="connsiteX1" fmla="*/ 0 w 22502"/>
                    <a:gd name="connsiteY1" fmla="*/ 11251 h 24564"/>
                    <a:gd name="connsiteX2" fmla="*/ 0 w 22502"/>
                    <a:gd name="connsiteY2" fmla="*/ 24565 h 24564"/>
                    <a:gd name="connsiteX3" fmla="*/ 22503 w 22502"/>
                    <a:gd name="connsiteY3" fmla="*/ 24565 h 24564"/>
                    <a:gd name="connsiteX4" fmla="*/ 22503 w 22502"/>
                    <a:gd name="connsiteY4" fmla="*/ 11251 h 24564"/>
                    <a:gd name="connsiteX5" fmla="*/ 11251 w 22502"/>
                    <a:gd name="connsiteY5" fmla="*/ 0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564">
                      <a:moveTo>
                        <a:pt x="11251" y="0"/>
                      </a:moveTo>
                      <a:cubicBezTo>
                        <a:pt x="5063" y="0"/>
                        <a:pt x="0" y="5063"/>
                        <a:pt x="0" y="11251"/>
                      </a:cubicBezTo>
                      <a:lnTo>
                        <a:pt x="0" y="24565"/>
                      </a:lnTo>
                      <a:lnTo>
                        <a:pt x="22503" y="24565"/>
                      </a:lnTo>
                      <a:lnTo>
                        <a:pt x="22503" y="11251"/>
                      </a:lnTo>
                      <a:cubicBezTo>
                        <a:pt x="22503" y="5063"/>
                        <a:pt x="17439" y="0"/>
                        <a:pt x="11251" y="0"/>
                      </a:cubicBezTo>
                      <a:close/>
                    </a:path>
                  </a:pathLst>
                </a:custGeom>
                <a:solidFill>
                  <a:srgbClr val="5D6B7A"/>
                </a:solidFill>
                <a:ln w="4687"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D7C4B3BD-02A3-BFDB-200E-330C6B05DA24}"/>
                    </a:ext>
                  </a:extLst>
                </p:cNvPr>
                <p:cNvSpPr/>
                <p:nvPr/>
              </p:nvSpPr>
              <p:spPr>
                <a:xfrm>
                  <a:off x="7431343" y="5140349"/>
                  <a:ext cx="22502" cy="24611"/>
                </a:xfrm>
                <a:custGeom>
                  <a:avLst/>
                  <a:gdLst>
                    <a:gd name="connsiteX0" fmla="*/ 11251 w 22502"/>
                    <a:gd name="connsiteY0" fmla="*/ 0 h 24611"/>
                    <a:gd name="connsiteX1" fmla="*/ 22503 w 22502"/>
                    <a:gd name="connsiteY1" fmla="*/ 11251 h 24611"/>
                    <a:gd name="connsiteX2" fmla="*/ 22503 w 22502"/>
                    <a:gd name="connsiteY2" fmla="*/ 24612 h 24611"/>
                    <a:gd name="connsiteX3" fmla="*/ 0 w 22502"/>
                    <a:gd name="connsiteY3" fmla="*/ 24612 h 24611"/>
                    <a:gd name="connsiteX4" fmla="*/ 0 w 22502"/>
                    <a:gd name="connsiteY4" fmla="*/ 11251 h 24611"/>
                    <a:gd name="connsiteX5" fmla="*/ 11251 w 22502"/>
                    <a:gd name="connsiteY5" fmla="*/ 0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611">
                      <a:moveTo>
                        <a:pt x="11251" y="0"/>
                      </a:moveTo>
                      <a:cubicBezTo>
                        <a:pt x="17439" y="0"/>
                        <a:pt x="22503" y="5063"/>
                        <a:pt x="22503" y="11251"/>
                      </a:cubicBezTo>
                      <a:lnTo>
                        <a:pt x="22503" y="24612"/>
                      </a:lnTo>
                      <a:lnTo>
                        <a:pt x="0" y="24612"/>
                      </a:lnTo>
                      <a:lnTo>
                        <a:pt x="0" y="11251"/>
                      </a:lnTo>
                      <a:cubicBezTo>
                        <a:pt x="0" y="5063"/>
                        <a:pt x="5063" y="0"/>
                        <a:pt x="11251" y="0"/>
                      </a:cubicBezTo>
                      <a:close/>
                    </a:path>
                  </a:pathLst>
                </a:custGeom>
                <a:solidFill>
                  <a:srgbClr val="5D6B7A"/>
                </a:solidFill>
                <a:ln w="4687"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4A141DE0-93CB-BEA3-F2CF-80D021A5A21B}"/>
                    </a:ext>
                  </a:extLst>
                </p:cNvPr>
                <p:cNvSpPr/>
                <p:nvPr/>
              </p:nvSpPr>
              <p:spPr>
                <a:xfrm>
                  <a:off x="8081238" y="5147474"/>
                  <a:ext cx="22502" cy="24611"/>
                </a:xfrm>
                <a:custGeom>
                  <a:avLst/>
                  <a:gdLst>
                    <a:gd name="connsiteX0" fmla="*/ 11251 w 22502"/>
                    <a:gd name="connsiteY0" fmla="*/ 0 h 24611"/>
                    <a:gd name="connsiteX1" fmla="*/ 0 w 22502"/>
                    <a:gd name="connsiteY1" fmla="*/ 11251 h 24611"/>
                    <a:gd name="connsiteX2" fmla="*/ 0 w 22502"/>
                    <a:gd name="connsiteY2" fmla="*/ 24612 h 24611"/>
                    <a:gd name="connsiteX3" fmla="*/ 22503 w 22502"/>
                    <a:gd name="connsiteY3" fmla="*/ 24612 h 24611"/>
                    <a:gd name="connsiteX4" fmla="*/ 22503 w 22502"/>
                    <a:gd name="connsiteY4" fmla="*/ 11251 h 24611"/>
                    <a:gd name="connsiteX5" fmla="*/ 11251 w 22502"/>
                    <a:gd name="connsiteY5" fmla="*/ 0 h 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611">
                      <a:moveTo>
                        <a:pt x="11251" y="0"/>
                      </a:moveTo>
                      <a:cubicBezTo>
                        <a:pt x="5063" y="0"/>
                        <a:pt x="0" y="5063"/>
                        <a:pt x="0" y="11251"/>
                      </a:cubicBezTo>
                      <a:lnTo>
                        <a:pt x="0" y="24612"/>
                      </a:lnTo>
                      <a:lnTo>
                        <a:pt x="22503" y="24612"/>
                      </a:lnTo>
                      <a:lnTo>
                        <a:pt x="22503" y="11251"/>
                      </a:lnTo>
                      <a:cubicBezTo>
                        <a:pt x="22503" y="5063"/>
                        <a:pt x="17439" y="0"/>
                        <a:pt x="11251" y="0"/>
                      </a:cubicBezTo>
                      <a:close/>
                    </a:path>
                  </a:pathLst>
                </a:custGeom>
                <a:solidFill>
                  <a:srgbClr val="5D6B7A"/>
                </a:solidFill>
                <a:ln w="4687"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A5BEFD6A-E082-C65B-97F5-D0CFA73523AA}"/>
                    </a:ext>
                  </a:extLst>
                </p:cNvPr>
                <p:cNvSpPr/>
                <p:nvPr/>
              </p:nvSpPr>
              <p:spPr>
                <a:xfrm>
                  <a:off x="7359147" y="5147428"/>
                  <a:ext cx="22502" cy="24564"/>
                </a:xfrm>
                <a:custGeom>
                  <a:avLst/>
                  <a:gdLst>
                    <a:gd name="connsiteX0" fmla="*/ 11252 w 22502"/>
                    <a:gd name="connsiteY0" fmla="*/ 0 h 24564"/>
                    <a:gd name="connsiteX1" fmla="*/ 22503 w 22502"/>
                    <a:gd name="connsiteY1" fmla="*/ 11251 h 24564"/>
                    <a:gd name="connsiteX2" fmla="*/ 22503 w 22502"/>
                    <a:gd name="connsiteY2" fmla="*/ 24565 h 24564"/>
                    <a:gd name="connsiteX3" fmla="*/ 0 w 22502"/>
                    <a:gd name="connsiteY3" fmla="*/ 24565 h 24564"/>
                    <a:gd name="connsiteX4" fmla="*/ 0 w 22502"/>
                    <a:gd name="connsiteY4" fmla="*/ 11251 h 24564"/>
                    <a:gd name="connsiteX5" fmla="*/ 11252 w 22502"/>
                    <a:gd name="connsiteY5" fmla="*/ 0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2" h="24564">
                      <a:moveTo>
                        <a:pt x="11252" y="0"/>
                      </a:moveTo>
                      <a:cubicBezTo>
                        <a:pt x="17439" y="0"/>
                        <a:pt x="22503" y="5063"/>
                        <a:pt x="22503" y="11251"/>
                      </a:cubicBezTo>
                      <a:lnTo>
                        <a:pt x="22503" y="24565"/>
                      </a:lnTo>
                      <a:lnTo>
                        <a:pt x="0" y="24565"/>
                      </a:lnTo>
                      <a:lnTo>
                        <a:pt x="0" y="11251"/>
                      </a:lnTo>
                      <a:cubicBezTo>
                        <a:pt x="-47" y="5063"/>
                        <a:pt x="5064" y="0"/>
                        <a:pt x="11252" y="0"/>
                      </a:cubicBezTo>
                      <a:close/>
                    </a:path>
                  </a:pathLst>
                </a:custGeom>
                <a:solidFill>
                  <a:srgbClr val="5D6B7A"/>
                </a:solidFill>
                <a:ln w="4687"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A4565160-F684-B594-34B8-4522E364A465}"/>
                    </a:ext>
                  </a:extLst>
                </p:cNvPr>
                <p:cNvSpPr/>
                <p:nvPr/>
              </p:nvSpPr>
              <p:spPr>
                <a:xfrm>
                  <a:off x="8149214" y="5168905"/>
                  <a:ext cx="27408" cy="28308"/>
                </a:xfrm>
                <a:custGeom>
                  <a:avLst/>
                  <a:gdLst>
                    <a:gd name="connsiteX0" fmla="*/ 21424 w 27408"/>
                    <a:gd name="connsiteY0" fmla="*/ 1306 h 28308"/>
                    <a:gd name="connsiteX1" fmla="*/ 6235 w 27408"/>
                    <a:gd name="connsiteY1" fmla="*/ 5994 h 28308"/>
                    <a:gd name="connsiteX2" fmla="*/ 0 w 27408"/>
                    <a:gd name="connsiteY2" fmla="*/ 17761 h 28308"/>
                    <a:gd name="connsiteX3" fmla="*/ 19877 w 27408"/>
                    <a:gd name="connsiteY3" fmla="*/ 28309 h 28308"/>
                    <a:gd name="connsiteX4" fmla="*/ 26112 w 27408"/>
                    <a:gd name="connsiteY4" fmla="*/ 16542 h 28308"/>
                    <a:gd name="connsiteX5" fmla="*/ 21424 w 27408"/>
                    <a:gd name="connsiteY5" fmla="*/ 1306 h 2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08" h="28308">
                      <a:moveTo>
                        <a:pt x="21424" y="1306"/>
                      </a:moveTo>
                      <a:cubicBezTo>
                        <a:pt x="15986" y="-1600"/>
                        <a:pt x="9094" y="509"/>
                        <a:pt x="6235" y="5994"/>
                      </a:cubicBezTo>
                      <a:lnTo>
                        <a:pt x="0" y="17761"/>
                      </a:lnTo>
                      <a:lnTo>
                        <a:pt x="19877" y="28309"/>
                      </a:lnTo>
                      <a:lnTo>
                        <a:pt x="26112" y="16542"/>
                      </a:lnTo>
                      <a:cubicBezTo>
                        <a:pt x="29018" y="11057"/>
                        <a:pt x="26862" y="4213"/>
                        <a:pt x="21424" y="1306"/>
                      </a:cubicBezTo>
                      <a:close/>
                    </a:path>
                  </a:pathLst>
                </a:custGeom>
                <a:solidFill>
                  <a:srgbClr val="5D6B7A"/>
                </a:solidFill>
                <a:ln w="4687"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E82B343F-74DE-7884-221D-26D6BC251841}"/>
                    </a:ext>
                  </a:extLst>
                </p:cNvPr>
                <p:cNvSpPr/>
                <p:nvPr/>
              </p:nvSpPr>
              <p:spPr>
                <a:xfrm>
                  <a:off x="7286256" y="5168867"/>
                  <a:ext cx="27465" cy="28299"/>
                </a:xfrm>
                <a:custGeom>
                  <a:avLst/>
                  <a:gdLst>
                    <a:gd name="connsiteX0" fmla="*/ 5994 w 27465"/>
                    <a:gd name="connsiteY0" fmla="*/ 1297 h 28299"/>
                    <a:gd name="connsiteX1" fmla="*/ 21230 w 27465"/>
                    <a:gd name="connsiteY1" fmla="*/ 5985 h 28299"/>
                    <a:gd name="connsiteX2" fmla="*/ 27465 w 27465"/>
                    <a:gd name="connsiteY2" fmla="*/ 17799 h 28299"/>
                    <a:gd name="connsiteX3" fmla="*/ 7541 w 27465"/>
                    <a:gd name="connsiteY3" fmla="*/ 28300 h 28299"/>
                    <a:gd name="connsiteX4" fmla="*/ 1306 w 27465"/>
                    <a:gd name="connsiteY4" fmla="*/ 16486 h 28299"/>
                    <a:gd name="connsiteX5" fmla="*/ 5994 w 27465"/>
                    <a:gd name="connsiteY5" fmla="*/ 1297 h 2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65" h="28299">
                      <a:moveTo>
                        <a:pt x="5994" y="1297"/>
                      </a:moveTo>
                      <a:cubicBezTo>
                        <a:pt x="11479" y="-1609"/>
                        <a:pt x="18323" y="547"/>
                        <a:pt x="21230" y="5985"/>
                      </a:cubicBezTo>
                      <a:lnTo>
                        <a:pt x="27465" y="17799"/>
                      </a:lnTo>
                      <a:lnTo>
                        <a:pt x="7541" y="28300"/>
                      </a:lnTo>
                      <a:lnTo>
                        <a:pt x="1306" y="16486"/>
                      </a:lnTo>
                      <a:cubicBezTo>
                        <a:pt x="-1600" y="11001"/>
                        <a:pt x="509" y="4204"/>
                        <a:pt x="5994" y="1297"/>
                      </a:cubicBezTo>
                      <a:close/>
                    </a:path>
                  </a:pathLst>
                </a:custGeom>
                <a:solidFill>
                  <a:srgbClr val="5D6B7A"/>
                </a:solidFill>
                <a:ln w="4687"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CA036DC1-90AF-8441-4708-A2CF1CD90350}"/>
                    </a:ext>
                  </a:extLst>
                </p:cNvPr>
                <p:cNvSpPr/>
                <p:nvPr/>
              </p:nvSpPr>
              <p:spPr>
                <a:xfrm>
                  <a:off x="8196563" y="5218953"/>
                  <a:ext cx="27625" cy="26359"/>
                </a:xfrm>
                <a:custGeom>
                  <a:avLst/>
                  <a:gdLst>
                    <a:gd name="connsiteX0" fmla="*/ 26956 w 27625"/>
                    <a:gd name="connsiteY0" fmla="*/ 7420 h 26359"/>
                    <a:gd name="connsiteX1" fmla="*/ 12517 w 27625"/>
                    <a:gd name="connsiteY1" fmla="*/ 669 h 26359"/>
                    <a:gd name="connsiteX2" fmla="*/ 0 w 27625"/>
                    <a:gd name="connsiteY2" fmla="*/ 5217 h 26359"/>
                    <a:gd name="connsiteX3" fmla="*/ 7641 w 27625"/>
                    <a:gd name="connsiteY3" fmla="*/ 26359 h 26359"/>
                    <a:gd name="connsiteX4" fmla="*/ 20205 w 27625"/>
                    <a:gd name="connsiteY4" fmla="*/ 21812 h 26359"/>
                    <a:gd name="connsiteX5" fmla="*/ 26956 w 27625"/>
                    <a:gd name="connsiteY5" fmla="*/ 7420 h 2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5" h="26359">
                      <a:moveTo>
                        <a:pt x="26956" y="7420"/>
                      </a:moveTo>
                      <a:cubicBezTo>
                        <a:pt x="24847" y="1607"/>
                        <a:pt x="18377" y="-1440"/>
                        <a:pt x="12517" y="669"/>
                      </a:cubicBezTo>
                      <a:lnTo>
                        <a:pt x="0" y="5217"/>
                      </a:lnTo>
                      <a:lnTo>
                        <a:pt x="7641" y="26359"/>
                      </a:lnTo>
                      <a:lnTo>
                        <a:pt x="20205" y="21812"/>
                      </a:lnTo>
                      <a:cubicBezTo>
                        <a:pt x="26019" y="19749"/>
                        <a:pt x="29066" y="13233"/>
                        <a:pt x="26956" y="7420"/>
                      </a:cubicBezTo>
                      <a:close/>
                    </a:path>
                  </a:pathLst>
                </a:custGeom>
                <a:solidFill>
                  <a:srgbClr val="5D6B7A"/>
                </a:solidFill>
                <a:ln w="4687"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B2E1B92D-1FBB-4AA2-DD34-076148548348}"/>
                    </a:ext>
                  </a:extLst>
                </p:cNvPr>
                <p:cNvSpPr/>
                <p:nvPr/>
              </p:nvSpPr>
              <p:spPr>
                <a:xfrm>
                  <a:off x="7238701" y="5218906"/>
                  <a:ext cx="27625" cy="26359"/>
                </a:xfrm>
                <a:custGeom>
                  <a:avLst/>
                  <a:gdLst>
                    <a:gd name="connsiteX0" fmla="*/ 669 w 27625"/>
                    <a:gd name="connsiteY0" fmla="*/ 7420 h 26359"/>
                    <a:gd name="connsiteX1" fmla="*/ 15061 w 27625"/>
                    <a:gd name="connsiteY1" fmla="*/ 669 h 26359"/>
                    <a:gd name="connsiteX2" fmla="*/ 27625 w 27625"/>
                    <a:gd name="connsiteY2" fmla="*/ 5170 h 26359"/>
                    <a:gd name="connsiteX3" fmla="*/ 19937 w 27625"/>
                    <a:gd name="connsiteY3" fmla="*/ 26359 h 26359"/>
                    <a:gd name="connsiteX4" fmla="*/ 7420 w 27625"/>
                    <a:gd name="connsiteY4" fmla="*/ 21812 h 26359"/>
                    <a:gd name="connsiteX5" fmla="*/ 669 w 27625"/>
                    <a:gd name="connsiteY5" fmla="*/ 7420 h 2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5" h="26359">
                      <a:moveTo>
                        <a:pt x="669" y="7420"/>
                      </a:moveTo>
                      <a:cubicBezTo>
                        <a:pt x="2779" y="1607"/>
                        <a:pt x="9248" y="-1440"/>
                        <a:pt x="15061" y="669"/>
                      </a:cubicBezTo>
                      <a:lnTo>
                        <a:pt x="27625" y="5170"/>
                      </a:lnTo>
                      <a:lnTo>
                        <a:pt x="19937" y="26359"/>
                      </a:lnTo>
                      <a:lnTo>
                        <a:pt x="7420" y="21812"/>
                      </a:lnTo>
                      <a:cubicBezTo>
                        <a:pt x="1607" y="19749"/>
                        <a:pt x="-1440" y="13233"/>
                        <a:pt x="669" y="7420"/>
                      </a:cubicBezTo>
                      <a:close/>
                    </a:path>
                  </a:pathLst>
                </a:custGeom>
                <a:solidFill>
                  <a:srgbClr val="5D6B7A"/>
                </a:solidFill>
                <a:ln w="4687"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77205C25-84C1-E93C-9A68-38F8E0B06331}"/>
                    </a:ext>
                  </a:extLst>
                </p:cNvPr>
                <p:cNvSpPr/>
                <p:nvPr/>
              </p:nvSpPr>
              <p:spPr>
                <a:xfrm>
                  <a:off x="8210767" y="5278316"/>
                  <a:ext cx="26487" cy="24766"/>
                </a:xfrm>
                <a:custGeom>
                  <a:avLst/>
                  <a:gdLst>
                    <a:gd name="connsiteX0" fmla="*/ 26300 w 26487"/>
                    <a:gd name="connsiteY0" fmla="*/ 15611 h 24766"/>
                    <a:gd name="connsiteX1" fmla="*/ 17298 w 26487"/>
                    <a:gd name="connsiteY1" fmla="*/ 2438 h 24766"/>
                    <a:gd name="connsiteX2" fmla="*/ 4172 w 26487"/>
                    <a:gd name="connsiteY2" fmla="*/ 0 h 24766"/>
                    <a:gd name="connsiteX3" fmla="*/ 0 w 26487"/>
                    <a:gd name="connsiteY3" fmla="*/ 22127 h 24766"/>
                    <a:gd name="connsiteX4" fmla="*/ 13127 w 26487"/>
                    <a:gd name="connsiteY4" fmla="*/ 24565 h 24766"/>
                    <a:gd name="connsiteX5" fmla="*/ 26300 w 26487"/>
                    <a:gd name="connsiteY5" fmla="*/ 15611 h 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7" h="24766">
                      <a:moveTo>
                        <a:pt x="26300" y="15611"/>
                      </a:moveTo>
                      <a:cubicBezTo>
                        <a:pt x="27425" y="9516"/>
                        <a:pt x="23393" y="3610"/>
                        <a:pt x="17298" y="2438"/>
                      </a:cubicBezTo>
                      <a:lnTo>
                        <a:pt x="4172" y="0"/>
                      </a:lnTo>
                      <a:lnTo>
                        <a:pt x="0" y="22127"/>
                      </a:lnTo>
                      <a:lnTo>
                        <a:pt x="13127" y="24565"/>
                      </a:lnTo>
                      <a:cubicBezTo>
                        <a:pt x="19221" y="25737"/>
                        <a:pt x="25128" y="21658"/>
                        <a:pt x="26300" y="15611"/>
                      </a:cubicBezTo>
                      <a:close/>
                    </a:path>
                  </a:pathLst>
                </a:custGeom>
                <a:solidFill>
                  <a:srgbClr val="5D6B7A"/>
                </a:solidFill>
                <a:ln w="4687"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E60E6E21-37B9-A8F9-9DA7-24A902D705DB}"/>
                    </a:ext>
                  </a:extLst>
                </p:cNvPr>
                <p:cNvSpPr/>
                <p:nvPr/>
              </p:nvSpPr>
              <p:spPr>
                <a:xfrm>
                  <a:off x="7225633" y="5278269"/>
                  <a:ext cx="26487" cy="24753"/>
                </a:xfrm>
                <a:custGeom>
                  <a:avLst/>
                  <a:gdLst>
                    <a:gd name="connsiteX0" fmla="*/ 188 w 26487"/>
                    <a:gd name="connsiteY0" fmla="*/ 15564 h 24753"/>
                    <a:gd name="connsiteX1" fmla="*/ 9189 w 26487"/>
                    <a:gd name="connsiteY1" fmla="*/ 2438 h 24753"/>
                    <a:gd name="connsiteX2" fmla="*/ 22315 w 26487"/>
                    <a:gd name="connsiteY2" fmla="*/ 0 h 24753"/>
                    <a:gd name="connsiteX3" fmla="*/ 26488 w 26487"/>
                    <a:gd name="connsiteY3" fmla="*/ 22127 h 24753"/>
                    <a:gd name="connsiteX4" fmla="*/ 13361 w 26487"/>
                    <a:gd name="connsiteY4" fmla="*/ 24565 h 24753"/>
                    <a:gd name="connsiteX5" fmla="*/ 188 w 26487"/>
                    <a:gd name="connsiteY5" fmla="*/ 15564 h 2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7" h="24753">
                      <a:moveTo>
                        <a:pt x="188" y="15564"/>
                      </a:moveTo>
                      <a:cubicBezTo>
                        <a:pt x="-937" y="9470"/>
                        <a:pt x="3095" y="3563"/>
                        <a:pt x="9189" y="2438"/>
                      </a:cubicBezTo>
                      <a:lnTo>
                        <a:pt x="22315" y="0"/>
                      </a:lnTo>
                      <a:lnTo>
                        <a:pt x="26488" y="22127"/>
                      </a:lnTo>
                      <a:lnTo>
                        <a:pt x="13361" y="24565"/>
                      </a:lnTo>
                      <a:cubicBezTo>
                        <a:pt x="7220" y="25690"/>
                        <a:pt x="1313" y="21658"/>
                        <a:pt x="188" y="15564"/>
                      </a:cubicBezTo>
                      <a:close/>
                    </a:path>
                  </a:pathLst>
                </a:custGeom>
                <a:solidFill>
                  <a:srgbClr val="5D6B7A"/>
                </a:solidFill>
                <a:ln w="4687"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9EEBF003-CC4A-AFC1-E7E4-409D89E1F976}"/>
                    </a:ext>
                  </a:extLst>
                </p:cNvPr>
                <p:cNvSpPr/>
                <p:nvPr/>
              </p:nvSpPr>
              <p:spPr>
                <a:xfrm>
                  <a:off x="8190281" y="5336213"/>
                  <a:ext cx="28673" cy="28298"/>
                </a:xfrm>
                <a:custGeom>
                  <a:avLst/>
                  <a:gdLst>
                    <a:gd name="connsiteX0" fmla="*/ 26393 w 28673"/>
                    <a:gd name="connsiteY0" fmla="*/ 23862 h 28298"/>
                    <a:gd name="connsiteX1" fmla="*/ 24237 w 28673"/>
                    <a:gd name="connsiteY1" fmla="*/ 8063 h 28298"/>
                    <a:gd name="connsiteX2" fmla="*/ 13642 w 28673"/>
                    <a:gd name="connsiteY2" fmla="*/ 0 h 28298"/>
                    <a:gd name="connsiteX3" fmla="*/ 0 w 28673"/>
                    <a:gd name="connsiteY3" fmla="*/ 17955 h 28298"/>
                    <a:gd name="connsiteX4" fmla="*/ 10642 w 28673"/>
                    <a:gd name="connsiteY4" fmla="*/ 26018 h 28298"/>
                    <a:gd name="connsiteX5" fmla="*/ 26393 w 28673"/>
                    <a:gd name="connsiteY5" fmla="*/ 23862 h 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 h="28298">
                      <a:moveTo>
                        <a:pt x="26393" y="23862"/>
                      </a:moveTo>
                      <a:cubicBezTo>
                        <a:pt x="30143" y="18939"/>
                        <a:pt x="29159" y="11814"/>
                        <a:pt x="24237" y="8063"/>
                      </a:cubicBezTo>
                      <a:lnTo>
                        <a:pt x="13642" y="0"/>
                      </a:lnTo>
                      <a:lnTo>
                        <a:pt x="0" y="17955"/>
                      </a:lnTo>
                      <a:lnTo>
                        <a:pt x="10642" y="26018"/>
                      </a:lnTo>
                      <a:cubicBezTo>
                        <a:pt x="15564" y="29769"/>
                        <a:pt x="22643" y="28784"/>
                        <a:pt x="26393" y="23862"/>
                      </a:cubicBezTo>
                      <a:close/>
                    </a:path>
                  </a:pathLst>
                </a:custGeom>
                <a:solidFill>
                  <a:srgbClr val="5D6B7A"/>
                </a:solidFill>
                <a:ln w="4687"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277DFE5D-37E4-E13D-1EC5-4B6D565A9C75}"/>
                    </a:ext>
                  </a:extLst>
                </p:cNvPr>
                <p:cNvSpPr/>
                <p:nvPr/>
              </p:nvSpPr>
              <p:spPr>
                <a:xfrm>
                  <a:off x="7243934" y="5336166"/>
                  <a:ext cx="28673" cy="28288"/>
                </a:xfrm>
                <a:custGeom>
                  <a:avLst/>
                  <a:gdLst>
                    <a:gd name="connsiteX0" fmla="*/ 2280 w 28673"/>
                    <a:gd name="connsiteY0" fmla="*/ 23862 h 28288"/>
                    <a:gd name="connsiteX1" fmla="*/ 4436 w 28673"/>
                    <a:gd name="connsiteY1" fmla="*/ 8063 h 28288"/>
                    <a:gd name="connsiteX2" fmla="*/ 15078 w 28673"/>
                    <a:gd name="connsiteY2" fmla="*/ 0 h 28288"/>
                    <a:gd name="connsiteX3" fmla="*/ 28674 w 28673"/>
                    <a:gd name="connsiteY3" fmla="*/ 17908 h 28288"/>
                    <a:gd name="connsiteX4" fmla="*/ 18079 w 28673"/>
                    <a:gd name="connsiteY4" fmla="*/ 25971 h 28288"/>
                    <a:gd name="connsiteX5" fmla="*/ 2280 w 28673"/>
                    <a:gd name="connsiteY5" fmla="*/ 23862 h 2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 h="28288">
                      <a:moveTo>
                        <a:pt x="2280" y="23862"/>
                      </a:moveTo>
                      <a:cubicBezTo>
                        <a:pt x="-1470" y="18939"/>
                        <a:pt x="-486" y="11861"/>
                        <a:pt x="4436" y="8063"/>
                      </a:cubicBezTo>
                      <a:lnTo>
                        <a:pt x="15078" y="0"/>
                      </a:lnTo>
                      <a:lnTo>
                        <a:pt x="28674" y="17908"/>
                      </a:lnTo>
                      <a:lnTo>
                        <a:pt x="18079" y="25971"/>
                      </a:lnTo>
                      <a:cubicBezTo>
                        <a:pt x="13109" y="29769"/>
                        <a:pt x="5984" y="28784"/>
                        <a:pt x="2280" y="23862"/>
                      </a:cubicBezTo>
                      <a:close/>
                    </a:path>
                  </a:pathLst>
                </a:custGeom>
                <a:solidFill>
                  <a:srgbClr val="5D6B7A"/>
                </a:solidFill>
                <a:ln w="4687"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71E2D927-3A16-A8C1-08F5-75F8B204E2D5}"/>
                    </a:ext>
                  </a:extLst>
                </p:cNvPr>
                <p:cNvSpPr/>
                <p:nvPr/>
              </p:nvSpPr>
              <p:spPr>
                <a:xfrm>
                  <a:off x="7247996" y="5151920"/>
                  <a:ext cx="964365" cy="247440"/>
                </a:xfrm>
                <a:custGeom>
                  <a:avLst/>
                  <a:gdLst>
                    <a:gd name="connsiteX0" fmla="*/ 852557 w 964365"/>
                    <a:gd name="connsiteY0" fmla="*/ 15526 h 247440"/>
                    <a:gd name="connsiteX1" fmla="*/ 111808 w 964365"/>
                    <a:gd name="connsiteY1" fmla="*/ 15526 h 247440"/>
                    <a:gd name="connsiteX2" fmla="*/ 0 w 964365"/>
                    <a:gd name="connsiteY2" fmla="*/ 127334 h 247440"/>
                    <a:gd name="connsiteX3" fmla="*/ 0 w 964365"/>
                    <a:gd name="connsiteY3" fmla="*/ 135632 h 247440"/>
                    <a:gd name="connsiteX4" fmla="*/ 111808 w 964365"/>
                    <a:gd name="connsiteY4" fmla="*/ 247440 h 247440"/>
                    <a:gd name="connsiteX5" fmla="*/ 852557 w 964365"/>
                    <a:gd name="connsiteY5" fmla="*/ 247440 h 247440"/>
                    <a:gd name="connsiteX6" fmla="*/ 964365 w 964365"/>
                    <a:gd name="connsiteY6" fmla="*/ 135632 h 247440"/>
                    <a:gd name="connsiteX7" fmla="*/ 964365 w 964365"/>
                    <a:gd name="connsiteY7" fmla="*/ 127334 h 247440"/>
                    <a:gd name="connsiteX8" fmla="*/ 852557 w 964365"/>
                    <a:gd name="connsiteY8" fmla="*/ 15526 h 24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365" h="247440">
                      <a:moveTo>
                        <a:pt x="852557" y="15526"/>
                      </a:moveTo>
                      <a:cubicBezTo>
                        <a:pt x="544181" y="-12133"/>
                        <a:pt x="285967" y="3149"/>
                        <a:pt x="111808" y="15526"/>
                      </a:cubicBezTo>
                      <a:cubicBezTo>
                        <a:pt x="50630" y="21808"/>
                        <a:pt x="0" y="65828"/>
                        <a:pt x="0" y="127334"/>
                      </a:cubicBezTo>
                      <a:cubicBezTo>
                        <a:pt x="0" y="130100"/>
                        <a:pt x="0" y="132866"/>
                        <a:pt x="0" y="135632"/>
                      </a:cubicBezTo>
                      <a:cubicBezTo>
                        <a:pt x="0" y="197138"/>
                        <a:pt x="50302" y="247440"/>
                        <a:pt x="111808" y="247440"/>
                      </a:cubicBezTo>
                      <a:cubicBezTo>
                        <a:pt x="325065" y="247440"/>
                        <a:pt x="639301" y="247440"/>
                        <a:pt x="852557" y="247440"/>
                      </a:cubicBezTo>
                      <a:cubicBezTo>
                        <a:pt x="914063" y="247440"/>
                        <a:pt x="964365" y="197138"/>
                        <a:pt x="964365" y="135632"/>
                      </a:cubicBezTo>
                      <a:cubicBezTo>
                        <a:pt x="964365" y="132866"/>
                        <a:pt x="964365" y="130100"/>
                        <a:pt x="964365" y="127334"/>
                      </a:cubicBezTo>
                      <a:cubicBezTo>
                        <a:pt x="964365" y="65828"/>
                        <a:pt x="913735" y="21761"/>
                        <a:pt x="852557" y="15526"/>
                      </a:cubicBezTo>
                      <a:close/>
                    </a:path>
                  </a:pathLst>
                </a:custGeom>
                <a:solidFill>
                  <a:srgbClr val="0E181F"/>
                </a:solidFill>
                <a:ln w="4687"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D0BE37D6-4F32-64BD-EA87-B233DD4DADCA}"/>
                    </a:ext>
                  </a:extLst>
                </p:cNvPr>
                <p:cNvSpPr/>
                <p:nvPr/>
              </p:nvSpPr>
              <p:spPr>
                <a:xfrm>
                  <a:off x="7238057" y="5142035"/>
                  <a:ext cx="984242" cy="267357"/>
                </a:xfrm>
                <a:custGeom>
                  <a:avLst/>
                  <a:gdLst>
                    <a:gd name="connsiteX0" fmla="*/ 441890 w 984242"/>
                    <a:gd name="connsiteY0" fmla="*/ 20254 h 267357"/>
                    <a:gd name="connsiteX1" fmla="*/ 861464 w 984242"/>
                    <a:gd name="connsiteY1" fmla="*/ 35255 h 267357"/>
                    <a:gd name="connsiteX2" fmla="*/ 936003 w 984242"/>
                    <a:gd name="connsiteY2" fmla="*/ 69290 h 267357"/>
                    <a:gd name="connsiteX3" fmla="*/ 964365 w 984242"/>
                    <a:gd name="connsiteY3" fmla="*/ 137219 h 267357"/>
                    <a:gd name="connsiteX4" fmla="*/ 964365 w 984242"/>
                    <a:gd name="connsiteY4" fmla="*/ 145517 h 267357"/>
                    <a:gd name="connsiteX5" fmla="*/ 934409 w 984242"/>
                    <a:gd name="connsiteY5" fmla="*/ 217477 h 267357"/>
                    <a:gd name="connsiteX6" fmla="*/ 862496 w 984242"/>
                    <a:gd name="connsiteY6" fmla="*/ 247433 h 267357"/>
                    <a:gd name="connsiteX7" fmla="*/ 121747 w 984242"/>
                    <a:gd name="connsiteY7" fmla="*/ 247433 h 267357"/>
                    <a:gd name="connsiteX8" fmla="*/ 49786 w 984242"/>
                    <a:gd name="connsiteY8" fmla="*/ 217477 h 267357"/>
                    <a:gd name="connsiteX9" fmla="*/ 19877 w 984242"/>
                    <a:gd name="connsiteY9" fmla="*/ 145517 h 267357"/>
                    <a:gd name="connsiteX10" fmla="*/ 19877 w 984242"/>
                    <a:gd name="connsiteY10" fmla="*/ 137219 h 267357"/>
                    <a:gd name="connsiteX11" fmla="*/ 48240 w 984242"/>
                    <a:gd name="connsiteY11" fmla="*/ 69337 h 267357"/>
                    <a:gd name="connsiteX12" fmla="*/ 122450 w 984242"/>
                    <a:gd name="connsiteY12" fmla="*/ 35302 h 267357"/>
                    <a:gd name="connsiteX13" fmla="*/ 441890 w 984242"/>
                    <a:gd name="connsiteY13" fmla="*/ 20254 h 267357"/>
                    <a:gd name="connsiteX14" fmla="*/ 441890 w 984242"/>
                    <a:gd name="connsiteY14" fmla="*/ 20254 h 267357"/>
                    <a:gd name="connsiteX15" fmla="*/ 863340 w 984242"/>
                    <a:gd name="connsiteY15" fmla="*/ 15566 h 267357"/>
                    <a:gd name="connsiteX16" fmla="*/ 441655 w 984242"/>
                    <a:gd name="connsiteY16" fmla="*/ 517 h 267357"/>
                    <a:gd name="connsiteX17" fmla="*/ 121044 w 984242"/>
                    <a:gd name="connsiteY17" fmla="*/ 15566 h 267357"/>
                    <a:gd name="connsiteX18" fmla="*/ 120716 w 984242"/>
                    <a:gd name="connsiteY18" fmla="*/ 15613 h 267357"/>
                    <a:gd name="connsiteX19" fmla="*/ 34176 w 984242"/>
                    <a:gd name="connsiteY19" fmla="*/ 55367 h 267357"/>
                    <a:gd name="connsiteX20" fmla="*/ 0 w 984242"/>
                    <a:gd name="connsiteY20" fmla="*/ 137313 h 267357"/>
                    <a:gd name="connsiteX21" fmla="*/ 0 w 984242"/>
                    <a:gd name="connsiteY21" fmla="*/ 145611 h 267357"/>
                    <a:gd name="connsiteX22" fmla="*/ 35722 w 984242"/>
                    <a:gd name="connsiteY22" fmla="*/ 231588 h 267357"/>
                    <a:gd name="connsiteX23" fmla="*/ 121747 w 984242"/>
                    <a:gd name="connsiteY23" fmla="*/ 267357 h 267357"/>
                    <a:gd name="connsiteX24" fmla="*/ 862496 w 984242"/>
                    <a:gd name="connsiteY24" fmla="*/ 267357 h 267357"/>
                    <a:gd name="connsiteX25" fmla="*/ 948520 w 984242"/>
                    <a:gd name="connsiteY25" fmla="*/ 231588 h 267357"/>
                    <a:gd name="connsiteX26" fmla="*/ 984242 w 984242"/>
                    <a:gd name="connsiteY26" fmla="*/ 145611 h 267357"/>
                    <a:gd name="connsiteX27" fmla="*/ 984242 w 984242"/>
                    <a:gd name="connsiteY27" fmla="*/ 137313 h 267357"/>
                    <a:gd name="connsiteX28" fmla="*/ 950067 w 984242"/>
                    <a:gd name="connsiteY28" fmla="*/ 55320 h 267357"/>
                    <a:gd name="connsiteX29" fmla="*/ 863480 w 984242"/>
                    <a:gd name="connsiteY29" fmla="*/ 15613 h 267357"/>
                    <a:gd name="connsiteX30" fmla="*/ 863340 w 984242"/>
                    <a:gd name="connsiteY30" fmla="*/ 15613 h 26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4242" h="267357">
                      <a:moveTo>
                        <a:pt x="441890" y="20254"/>
                      </a:moveTo>
                      <a:cubicBezTo>
                        <a:pt x="566449" y="18379"/>
                        <a:pt x="707745" y="21473"/>
                        <a:pt x="861464" y="35255"/>
                      </a:cubicBezTo>
                      <a:cubicBezTo>
                        <a:pt x="890623" y="38256"/>
                        <a:pt x="917158" y="50444"/>
                        <a:pt x="936003" y="69290"/>
                      </a:cubicBezTo>
                      <a:cubicBezTo>
                        <a:pt x="953489" y="86776"/>
                        <a:pt x="964365" y="110169"/>
                        <a:pt x="964365" y="137219"/>
                      </a:cubicBezTo>
                      <a:lnTo>
                        <a:pt x="964365" y="145517"/>
                      </a:lnTo>
                      <a:cubicBezTo>
                        <a:pt x="964365" y="173504"/>
                        <a:pt x="952927" y="199007"/>
                        <a:pt x="934409" y="217477"/>
                      </a:cubicBezTo>
                      <a:cubicBezTo>
                        <a:pt x="915939" y="235948"/>
                        <a:pt x="890483" y="247433"/>
                        <a:pt x="862496" y="247433"/>
                      </a:cubicBezTo>
                      <a:lnTo>
                        <a:pt x="121747" y="247433"/>
                      </a:lnTo>
                      <a:cubicBezTo>
                        <a:pt x="93713" y="247433"/>
                        <a:pt x="68257" y="235948"/>
                        <a:pt x="49786" y="217477"/>
                      </a:cubicBezTo>
                      <a:cubicBezTo>
                        <a:pt x="31315" y="199007"/>
                        <a:pt x="19877" y="173551"/>
                        <a:pt x="19877" y="145517"/>
                      </a:cubicBezTo>
                      <a:lnTo>
                        <a:pt x="19877" y="137219"/>
                      </a:lnTo>
                      <a:cubicBezTo>
                        <a:pt x="19877" y="110169"/>
                        <a:pt x="30706" y="86823"/>
                        <a:pt x="48240" y="69337"/>
                      </a:cubicBezTo>
                      <a:cubicBezTo>
                        <a:pt x="67038" y="50538"/>
                        <a:pt x="93431" y="38349"/>
                        <a:pt x="122450" y="35302"/>
                      </a:cubicBezTo>
                      <a:cubicBezTo>
                        <a:pt x="209600" y="29114"/>
                        <a:pt x="317705" y="22176"/>
                        <a:pt x="441890" y="20254"/>
                      </a:cubicBezTo>
                      <a:lnTo>
                        <a:pt x="441890" y="20254"/>
                      </a:lnTo>
                      <a:close/>
                      <a:moveTo>
                        <a:pt x="863340" y="15566"/>
                      </a:moveTo>
                      <a:cubicBezTo>
                        <a:pt x="708776" y="1689"/>
                        <a:pt x="566825" y="-1405"/>
                        <a:pt x="441655" y="517"/>
                      </a:cubicBezTo>
                      <a:cubicBezTo>
                        <a:pt x="316111" y="2439"/>
                        <a:pt x="208053" y="9378"/>
                        <a:pt x="121044" y="15566"/>
                      </a:cubicBezTo>
                      <a:lnTo>
                        <a:pt x="120716" y="15613"/>
                      </a:lnTo>
                      <a:cubicBezTo>
                        <a:pt x="86962" y="19082"/>
                        <a:pt x="56162" y="33333"/>
                        <a:pt x="34176" y="55367"/>
                      </a:cubicBezTo>
                      <a:cubicBezTo>
                        <a:pt x="13080" y="76463"/>
                        <a:pt x="0" y="104638"/>
                        <a:pt x="0" y="137313"/>
                      </a:cubicBezTo>
                      <a:lnTo>
                        <a:pt x="0" y="145611"/>
                      </a:lnTo>
                      <a:cubicBezTo>
                        <a:pt x="0" y="179083"/>
                        <a:pt x="13689" y="209554"/>
                        <a:pt x="35722" y="231588"/>
                      </a:cubicBezTo>
                      <a:cubicBezTo>
                        <a:pt x="57803" y="253669"/>
                        <a:pt x="88228" y="267357"/>
                        <a:pt x="121747" y="267357"/>
                      </a:cubicBezTo>
                      <a:lnTo>
                        <a:pt x="862496" y="267357"/>
                      </a:lnTo>
                      <a:cubicBezTo>
                        <a:pt x="895968" y="267357"/>
                        <a:pt x="926440" y="253669"/>
                        <a:pt x="948520" y="231588"/>
                      </a:cubicBezTo>
                      <a:cubicBezTo>
                        <a:pt x="970554" y="209508"/>
                        <a:pt x="984242" y="179083"/>
                        <a:pt x="984242" y="145611"/>
                      </a:cubicBezTo>
                      <a:lnTo>
                        <a:pt x="984242" y="137313"/>
                      </a:lnTo>
                      <a:cubicBezTo>
                        <a:pt x="984242" y="104638"/>
                        <a:pt x="971163" y="76463"/>
                        <a:pt x="950067" y="55320"/>
                      </a:cubicBezTo>
                      <a:cubicBezTo>
                        <a:pt x="928080" y="33333"/>
                        <a:pt x="897234" y="19082"/>
                        <a:pt x="863480" y="15613"/>
                      </a:cubicBezTo>
                      <a:lnTo>
                        <a:pt x="863340" y="15613"/>
                      </a:lnTo>
                      <a:close/>
                    </a:path>
                  </a:pathLst>
                </a:custGeom>
                <a:solidFill>
                  <a:srgbClr val="5D6B7A"/>
                </a:solidFill>
                <a:ln w="4687"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ECC4A8ED-AF82-812A-9CD5-C329E2DD98EE}"/>
                    </a:ext>
                  </a:extLst>
                </p:cNvPr>
                <p:cNvSpPr/>
                <p:nvPr/>
              </p:nvSpPr>
              <p:spPr>
                <a:xfrm>
                  <a:off x="7399558" y="5339026"/>
                  <a:ext cx="690587" cy="29393"/>
                </a:xfrm>
                <a:custGeom>
                  <a:avLst/>
                  <a:gdLst>
                    <a:gd name="connsiteX0" fmla="*/ 0 w 690587"/>
                    <a:gd name="connsiteY0" fmla="*/ 0 h 29393"/>
                    <a:gd name="connsiteX1" fmla="*/ 690587 w 690587"/>
                    <a:gd name="connsiteY1" fmla="*/ 0 h 29393"/>
                    <a:gd name="connsiteX2" fmla="*/ 690587 w 690587"/>
                    <a:gd name="connsiteY2" fmla="*/ 29394 h 29393"/>
                    <a:gd name="connsiteX3" fmla="*/ 0 w 690587"/>
                    <a:gd name="connsiteY3" fmla="*/ 29394 h 29393"/>
                  </a:gdLst>
                  <a:ahLst/>
                  <a:cxnLst>
                    <a:cxn ang="0">
                      <a:pos x="connsiteX0" y="connsiteY0"/>
                    </a:cxn>
                    <a:cxn ang="0">
                      <a:pos x="connsiteX1" y="connsiteY1"/>
                    </a:cxn>
                    <a:cxn ang="0">
                      <a:pos x="connsiteX2" y="connsiteY2"/>
                    </a:cxn>
                    <a:cxn ang="0">
                      <a:pos x="connsiteX3" y="connsiteY3"/>
                    </a:cxn>
                  </a:cxnLst>
                  <a:rect l="l" t="t" r="r" b="b"/>
                  <a:pathLst>
                    <a:path w="690587" h="29393">
                      <a:moveTo>
                        <a:pt x="0" y="0"/>
                      </a:moveTo>
                      <a:lnTo>
                        <a:pt x="690587" y="0"/>
                      </a:lnTo>
                      <a:lnTo>
                        <a:pt x="690587" y="29394"/>
                      </a:lnTo>
                      <a:lnTo>
                        <a:pt x="0" y="29394"/>
                      </a:lnTo>
                      <a:close/>
                    </a:path>
                  </a:pathLst>
                </a:custGeom>
                <a:solidFill>
                  <a:srgbClr val="404C58"/>
                </a:solidFill>
                <a:ln w="4687"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3F2E99DC-DBB8-4023-9D0D-4630CDA491C2}"/>
                    </a:ext>
                  </a:extLst>
                </p:cNvPr>
                <p:cNvSpPr/>
                <p:nvPr/>
              </p:nvSpPr>
              <p:spPr>
                <a:xfrm>
                  <a:off x="7392761" y="5242031"/>
                  <a:ext cx="709432" cy="85790"/>
                </a:xfrm>
                <a:custGeom>
                  <a:avLst/>
                  <a:gdLst>
                    <a:gd name="connsiteX0" fmla="*/ 0 w 709432"/>
                    <a:gd name="connsiteY0" fmla="*/ 0 h 85790"/>
                    <a:gd name="connsiteX1" fmla="*/ 709433 w 709432"/>
                    <a:gd name="connsiteY1" fmla="*/ 0 h 85790"/>
                    <a:gd name="connsiteX2" fmla="*/ 709433 w 709432"/>
                    <a:gd name="connsiteY2" fmla="*/ 85790 h 85790"/>
                    <a:gd name="connsiteX3" fmla="*/ 0 w 709432"/>
                    <a:gd name="connsiteY3" fmla="*/ 85790 h 85790"/>
                  </a:gdLst>
                  <a:ahLst/>
                  <a:cxnLst>
                    <a:cxn ang="0">
                      <a:pos x="connsiteX0" y="connsiteY0"/>
                    </a:cxn>
                    <a:cxn ang="0">
                      <a:pos x="connsiteX1" y="connsiteY1"/>
                    </a:cxn>
                    <a:cxn ang="0">
                      <a:pos x="connsiteX2" y="connsiteY2"/>
                    </a:cxn>
                    <a:cxn ang="0">
                      <a:pos x="connsiteX3" y="connsiteY3"/>
                    </a:cxn>
                  </a:cxnLst>
                  <a:rect l="l" t="t" r="r" b="b"/>
                  <a:pathLst>
                    <a:path w="709432" h="85790">
                      <a:moveTo>
                        <a:pt x="0" y="0"/>
                      </a:moveTo>
                      <a:lnTo>
                        <a:pt x="709433" y="0"/>
                      </a:lnTo>
                      <a:lnTo>
                        <a:pt x="709433" y="85790"/>
                      </a:lnTo>
                      <a:lnTo>
                        <a:pt x="0" y="85790"/>
                      </a:lnTo>
                      <a:close/>
                    </a:path>
                  </a:pathLst>
                </a:custGeom>
                <a:solidFill>
                  <a:srgbClr val="36424F"/>
                </a:solidFill>
                <a:ln w="4687"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604CA2B6-F700-AC38-3E43-97D5D7FF3431}"/>
                    </a:ext>
                  </a:extLst>
                </p:cNvPr>
                <p:cNvSpPr/>
                <p:nvPr/>
              </p:nvSpPr>
              <p:spPr>
                <a:xfrm>
                  <a:off x="8005856" y="5192245"/>
                  <a:ext cx="185362" cy="185363"/>
                </a:xfrm>
                <a:custGeom>
                  <a:avLst/>
                  <a:gdLst>
                    <a:gd name="connsiteX0" fmla="*/ 92681 w 185362"/>
                    <a:gd name="connsiteY0" fmla="*/ 185363 h 185363"/>
                    <a:gd name="connsiteX1" fmla="*/ 0 w 185362"/>
                    <a:gd name="connsiteY1" fmla="*/ 92682 h 185363"/>
                    <a:gd name="connsiteX2" fmla="*/ 92681 w 185362"/>
                    <a:gd name="connsiteY2" fmla="*/ 0 h 185363"/>
                    <a:gd name="connsiteX3" fmla="*/ 185363 w 185362"/>
                    <a:gd name="connsiteY3" fmla="*/ 92682 h 185363"/>
                    <a:gd name="connsiteX4" fmla="*/ 92681 w 185362"/>
                    <a:gd name="connsiteY4" fmla="*/ 185363 h 18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62" h="185363">
                      <a:moveTo>
                        <a:pt x="92681" y="185363"/>
                      </a:moveTo>
                      <a:cubicBezTo>
                        <a:pt x="41629" y="185363"/>
                        <a:pt x="0" y="143734"/>
                        <a:pt x="0" y="92682"/>
                      </a:cubicBezTo>
                      <a:cubicBezTo>
                        <a:pt x="0" y="41629"/>
                        <a:pt x="41629" y="0"/>
                        <a:pt x="92681" y="0"/>
                      </a:cubicBezTo>
                      <a:cubicBezTo>
                        <a:pt x="143733" y="0"/>
                        <a:pt x="185363" y="41629"/>
                        <a:pt x="185363" y="92682"/>
                      </a:cubicBezTo>
                      <a:cubicBezTo>
                        <a:pt x="185363" y="143734"/>
                        <a:pt x="143733" y="185363"/>
                        <a:pt x="92681" y="185363"/>
                      </a:cubicBezTo>
                      <a:close/>
                    </a:path>
                  </a:pathLst>
                </a:custGeom>
                <a:solidFill>
                  <a:srgbClr val="5D6B7A"/>
                </a:solidFill>
                <a:ln w="4687"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C53CD2E2-0BD6-D459-3FEC-747C60C9DCB3}"/>
                    </a:ext>
                  </a:extLst>
                </p:cNvPr>
                <p:cNvSpPr/>
                <p:nvPr/>
              </p:nvSpPr>
              <p:spPr>
                <a:xfrm>
                  <a:off x="7268998" y="5192245"/>
                  <a:ext cx="185316" cy="185363"/>
                </a:xfrm>
                <a:custGeom>
                  <a:avLst/>
                  <a:gdLst>
                    <a:gd name="connsiteX0" fmla="*/ 92682 w 185316"/>
                    <a:gd name="connsiteY0" fmla="*/ 185363 h 185363"/>
                    <a:gd name="connsiteX1" fmla="*/ 0 w 185316"/>
                    <a:gd name="connsiteY1" fmla="*/ 92682 h 185363"/>
                    <a:gd name="connsiteX2" fmla="*/ 92682 w 185316"/>
                    <a:gd name="connsiteY2" fmla="*/ 0 h 185363"/>
                    <a:gd name="connsiteX3" fmla="*/ 185316 w 185316"/>
                    <a:gd name="connsiteY3" fmla="*/ 92682 h 185363"/>
                    <a:gd name="connsiteX4" fmla="*/ 92682 w 185316"/>
                    <a:gd name="connsiteY4" fmla="*/ 185363 h 18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16" h="185363">
                      <a:moveTo>
                        <a:pt x="92682" y="185363"/>
                      </a:moveTo>
                      <a:cubicBezTo>
                        <a:pt x="41629" y="185363"/>
                        <a:pt x="0" y="143734"/>
                        <a:pt x="0" y="92682"/>
                      </a:cubicBezTo>
                      <a:cubicBezTo>
                        <a:pt x="0" y="41629"/>
                        <a:pt x="41629" y="0"/>
                        <a:pt x="92682" y="0"/>
                      </a:cubicBezTo>
                      <a:cubicBezTo>
                        <a:pt x="143687" y="0"/>
                        <a:pt x="185316" y="41629"/>
                        <a:pt x="185316" y="92682"/>
                      </a:cubicBezTo>
                      <a:cubicBezTo>
                        <a:pt x="185316" y="143734"/>
                        <a:pt x="143687" y="185363"/>
                        <a:pt x="92682" y="185363"/>
                      </a:cubicBezTo>
                      <a:close/>
                    </a:path>
                  </a:pathLst>
                </a:custGeom>
                <a:solidFill>
                  <a:srgbClr val="5D6B7A"/>
                </a:solidFill>
                <a:ln w="4687"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E39557BA-8FBB-B908-1645-892504119009}"/>
                    </a:ext>
                  </a:extLst>
                </p:cNvPr>
                <p:cNvSpPr/>
                <p:nvPr/>
              </p:nvSpPr>
              <p:spPr>
                <a:xfrm>
                  <a:off x="8049360" y="5235749"/>
                  <a:ext cx="98354" cy="98353"/>
                </a:xfrm>
                <a:custGeom>
                  <a:avLst/>
                  <a:gdLst>
                    <a:gd name="connsiteX0" fmla="*/ 49177 w 98354"/>
                    <a:gd name="connsiteY0" fmla="*/ 98354 h 98353"/>
                    <a:gd name="connsiteX1" fmla="*/ 0 w 98354"/>
                    <a:gd name="connsiteY1" fmla="*/ 49177 h 98353"/>
                    <a:gd name="connsiteX2" fmla="*/ 49177 w 98354"/>
                    <a:gd name="connsiteY2" fmla="*/ 0 h 98353"/>
                    <a:gd name="connsiteX3" fmla="*/ 98354 w 98354"/>
                    <a:gd name="connsiteY3" fmla="*/ 49177 h 98353"/>
                    <a:gd name="connsiteX4" fmla="*/ 49177 w 98354"/>
                    <a:gd name="connsiteY4" fmla="*/ 98354 h 9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54" h="98353">
                      <a:moveTo>
                        <a:pt x="49177" y="98354"/>
                      </a:moveTo>
                      <a:cubicBezTo>
                        <a:pt x="22081" y="98354"/>
                        <a:pt x="0" y="76273"/>
                        <a:pt x="0" y="49177"/>
                      </a:cubicBezTo>
                      <a:cubicBezTo>
                        <a:pt x="0" y="22080"/>
                        <a:pt x="22081" y="0"/>
                        <a:pt x="49177" y="0"/>
                      </a:cubicBezTo>
                      <a:cubicBezTo>
                        <a:pt x="76274" y="0"/>
                        <a:pt x="98354" y="22080"/>
                        <a:pt x="98354" y="49177"/>
                      </a:cubicBezTo>
                      <a:cubicBezTo>
                        <a:pt x="98354" y="76273"/>
                        <a:pt x="76274" y="98354"/>
                        <a:pt x="49177" y="98354"/>
                      </a:cubicBezTo>
                      <a:close/>
                    </a:path>
                  </a:pathLst>
                </a:custGeom>
                <a:solidFill>
                  <a:srgbClr val="36424F"/>
                </a:solidFill>
                <a:ln w="4687"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32CF3A79-7257-7FDE-CF9B-89B3EDBB2933}"/>
                    </a:ext>
                  </a:extLst>
                </p:cNvPr>
                <p:cNvSpPr/>
                <p:nvPr/>
              </p:nvSpPr>
              <p:spPr>
                <a:xfrm>
                  <a:off x="7312503" y="5235749"/>
                  <a:ext cx="98353" cy="98353"/>
                </a:xfrm>
                <a:custGeom>
                  <a:avLst/>
                  <a:gdLst>
                    <a:gd name="connsiteX0" fmla="*/ 49177 w 98353"/>
                    <a:gd name="connsiteY0" fmla="*/ 98354 h 98353"/>
                    <a:gd name="connsiteX1" fmla="*/ 0 w 98353"/>
                    <a:gd name="connsiteY1" fmla="*/ 49177 h 98353"/>
                    <a:gd name="connsiteX2" fmla="*/ 49177 w 98353"/>
                    <a:gd name="connsiteY2" fmla="*/ 0 h 98353"/>
                    <a:gd name="connsiteX3" fmla="*/ 98354 w 98353"/>
                    <a:gd name="connsiteY3" fmla="*/ 49177 h 98353"/>
                    <a:gd name="connsiteX4" fmla="*/ 49177 w 98353"/>
                    <a:gd name="connsiteY4" fmla="*/ 98354 h 9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53" h="98353">
                      <a:moveTo>
                        <a:pt x="49177" y="98354"/>
                      </a:moveTo>
                      <a:cubicBezTo>
                        <a:pt x="22080" y="98354"/>
                        <a:pt x="0" y="76273"/>
                        <a:pt x="0" y="49177"/>
                      </a:cubicBezTo>
                      <a:cubicBezTo>
                        <a:pt x="0" y="22080"/>
                        <a:pt x="22080" y="0"/>
                        <a:pt x="49177" y="0"/>
                      </a:cubicBezTo>
                      <a:cubicBezTo>
                        <a:pt x="76227" y="0"/>
                        <a:pt x="98354" y="22080"/>
                        <a:pt x="98354" y="49177"/>
                      </a:cubicBezTo>
                      <a:cubicBezTo>
                        <a:pt x="98307" y="76273"/>
                        <a:pt x="76227" y="98354"/>
                        <a:pt x="49177" y="98354"/>
                      </a:cubicBezTo>
                      <a:close/>
                    </a:path>
                  </a:pathLst>
                </a:custGeom>
                <a:solidFill>
                  <a:srgbClr val="36424F"/>
                </a:solidFill>
                <a:ln w="4687"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96B6BB5E-0F75-A80E-9F03-7F210D22D420}"/>
                    </a:ext>
                  </a:extLst>
                </p:cNvPr>
                <p:cNvSpPr/>
                <p:nvPr/>
              </p:nvSpPr>
              <p:spPr>
                <a:xfrm>
                  <a:off x="7819227" y="5204715"/>
                  <a:ext cx="76648" cy="37316"/>
                </a:xfrm>
                <a:custGeom>
                  <a:avLst/>
                  <a:gdLst>
                    <a:gd name="connsiteX0" fmla="*/ 57943 w 76648"/>
                    <a:gd name="connsiteY0" fmla="*/ 0 h 37316"/>
                    <a:gd name="connsiteX1" fmla="*/ 18658 w 76648"/>
                    <a:gd name="connsiteY1" fmla="*/ 0 h 37316"/>
                    <a:gd name="connsiteX2" fmla="*/ 0 w 76648"/>
                    <a:gd name="connsiteY2" fmla="*/ 18658 h 37316"/>
                    <a:gd name="connsiteX3" fmla="*/ 0 w 76648"/>
                    <a:gd name="connsiteY3" fmla="*/ 37316 h 37316"/>
                    <a:gd name="connsiteX4" fmla="*/ 76648 w 76648"/>
                    <a:gd name="connsiteY4" fmla="*/ 37316 h 37316"/>
                    <a:gd name="connsiteX5" fmla="*/ 76648 w 76648"/>
                    <a:gd name="connsiteY5" fmla="*/ 18658 h 37316"/>
                    <a:gd name="connsiteX6" fmla="*/ 57943 w 76648"/>
                    <a:gd name="connsiteY6" fmla="*/ 0 h 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48" h="37316">
                      <a:moveTo>
                        <a:pt x="57943" y="0"/>
                      </a:moveTo>
                      <a:lnTo>
                        <a:pt x="18658" y="0"/>
                      </a:lnTo>
                      <a:cubicBezTo>
                        <a:pt x="8392" y="0"/>
                        <a:pt x="0" y="8391"/>
                        <a:pt x="0" y="18658"/>
                      </a:cubicBezTo>
                      <a:lnTo>
                        <a:pt x="0" y="37316"/>
                      </a:lnTo>
                      <a:lnTo>
                        <a:pt x="76648" y="37316"/>
                      </a:lnTo>
                      <a:lnTo>
                        <a:pt x="76648" y="18658"/>
                      </a:lnTo>
                      <a:cubicBezTo>
                        <a:pt x="76602" y="8391"/>
                        <a:pt x="68210" y="0"/>
                        <a:pt x="57943" y="0"/>
                      </a:cubicBezTo>
                      <a:close/>
                    </a:path>
                  </a:pathLst>
                </a:custGeom>
                <a:solidFill>
                  <a:srgbClr val="5D6B7A"/>
                </a:solidFill>
                <a:ln w="4687"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8450E7E1-1343-9F93-626E-8D8876555DFD}"/>
                    </a:ext>
                  </a:extLst>
                </p:cNvPr>
                <p:cNvSpPr/>
                <p:nvPr/>
              </p:nvSpPr>
              <p:spPr>
                <a:xfrm>
                  <a:off x="7567998" y="5204715"/>
                  <a:ext cx="76648" cy="37316"/>
                </a:xfrm>
                <a:custGeom>
                  <a:avLst/>
                  <a:gdLst>
                    <a:gd name="connsiteX0" fmla="*/ 57943 w 76648"/>
                    <a:gd name="connsiteY0" fmla="*/ 0 h 37316"/>
                    <a:gd name="connsiteX1" fmla="*/ 18658 w 76648"/>
                    <a:gd name="connsiteY1" fmla="*/ 0 h 37316"/>
                    <a:gd name="connsiteX2" fmla="*/ 0 w 76648"/>
                    <a:gd name="connsiteY2" fmla="*/ 18658 h 37316"/>
                    <a:gd name="connsiteX3" fmla="*/ 0 w 76648"/>
                    <a:gd name="connsiteY3" fmla="*/ 37316 h 37316"/>
                    <a:gd name="connsiteX4" fmla="*/ 76648 w 76648"/>
                    <a:gd name="connsiteY4" fmla="*/ 37316 h 37316"/>
                    <a:gd name="connsiteX5" fmla="*/ 76648 w 76648"/>
                    <a:gd name="connsiteY5" fmla="*/ 18658 h 37316"/>
                    <a:gd name="connsiteX6" fmla="*/ 57943 w 76648"/>
                    <a:gd name="connsiteY6" fmla="*/ 0 h 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48" h="37316">
                      <a:moveTo>
                        <a:pt x="57943" y="0"/>
                      </a:moveTo>
                      <a:lnTo>
                        <a:pt x="18658" y="0"/>
                      </a:lnTo>
                      <a:cubicBezTo>
                        <a:pt x="8391" y="0"/>
                        <a:pt x="0" y="8391"/>
                        <a:pt x="0" y="18658"/>
                      </a:cubicBezTo>
                      <a:lnTo>
                        <a:pt x="0" y="37316"/>
                      </a:lnTo>
                      <a:lnTo>
                        <a:pt x="76648" y="37316"/>
                      </a:lnTo>
                      <a:lnTo>
                        <a:pt x="76648" y="18658"/>
                      </a:lnTo>
                      <a:cubicBezTo>
                        <a:pt x="76648" y="8391"/>
                        <a:pt x="68257" y="0"/>
                        <a:pt x="57943" y="0"/>
                      </a:cubicBezTo>
                      <a:close/>
                    </a:path>
                  </a:pathLst>
                </a:custGeom>
                <a:solidFill>
                  <a:srgbClr val="5D6B7A"/>
                </a:solidFill>
                <a:ln w="4687"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63896ABB-C114-9BA6-DBCE-17560A147FD0}"/>
                    </a:ext>
                  </a:extLst>
                </p:cNvPr>
                <p:cNvSpPr/>
                <p:nvPr/>
              </p:nvSpPr>
              <p:spPr>
                <a:xfrm>
                  <a:off x="7823164" y="5166602"/>
                  <a:ext cx="64131" cy="64131"/>
                </a:xfrm>
                <a:custGeom>
                  <a:avLst/>
                  <a:gdLst>
                    <a:gd name="connsiteX0" fmla="*/ 32066 w 64131"/>
                    <a:gd name="connsiteY0" fmla="*/ 64132 h 64131"/>
                    <a:gd name="connsiteX1" fmla="*/ 0 w 64131"/>
                    <a:gd name="connsiteY1" fmla="*/ 32066 h 64131"/>
                    <a:gd name="connsiteX2" fmla="*/ 32066 w 64131"/>
                    <a:gd name="connsiteY2" fmla="*/ 0 h 64131"/>
                    <a:gd name="connsiteX3" fmla="*/ 64132 w 64131"/>
                    <a:gd name="connsiteY3" fmla="*/ 32066 h 64131"/>
                    <a:gd name="connsiteX4" fmla="*/ 32066 w 64131"/>
                    <a:gd name="connsiteY4" fmla="*/ 64132 h 6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1" h="64131">
                      <a:moveTo>
                        <a:pt x="32066" y="64132"/>
                      </a:moveTo>
                      <a:cubicBezTo>
                        <a:pt x="14392" y="64132"/>
                        <a:pt x="0" y="49739"/>
                        <a:pt x="0" y="32066"/>
                      </a:cubicBezTo>
                      <a:cubicBezTo>
                        <a:pt x="0" y="14392"/>
                        <a:pt x="14392" y="0"/>
                        <a:pt x="32066" y="0"/>
                      </a:cubicBezTo>
                      <a:cubicBezTo>
                        <a:pt x="49739" y="0"/>
                        <a:pt x="64132" y="14392"/>
                        <a:pt x="64132" y="32066"/>
                      </a:cubicBezTo>
                      <a:cubicBezTo>
                        <a:pt x="64132" y="49693"/>
                        <a:pt x="49739" y="64132"/>
                        <a:pt x="32066" y="64132"/>
                      </a:cubicBezTo>
                      <a:close/>
                    </a:path>
                  </a:pathLst>
                </a:custGeom>
                <a:solidFill>
                  <a:srgbClr val="404C58"/>
                </a:solidFill>
                <a:ln w="4687"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0F4ACC15-C682-7664-C0F0-A2CEFC8DFED3}"/>
                    </a:ext>
                  </a:extLst>
                </p:cNvPr>
                <p:cNvSpPr/>
                <p:nvPr/>
              </p:nvSpPr>
              <p:spPr>
                <a:xfrm>
                  <a:off x="7574326" y="5166602"/>
                  <a:ext cx="64131" cy="64131"/>
                </a:xfrm>
                <a:custGeom>
                  <a:avLst/>
                  <a:gdLst>
                    <a:gd name="connsiteX0" fmla="*/ 32066 w 64131"/>
                    <a:gd name="connsiteY0" fmla="*/ 64132 h 64131"/>
                    <a:gd name="connsiteX1" fmla="*/ 0 w 64131"/>
                    <a:gd name="connsiteY1" fmla="*/ 32066 h 64131"/>
                    <a:gd name="connsiteX2" fmla="*/ 32066 w 64131"/>
                    <a:gd name="connsiteY2" fmla="*/ 0 h 64131"/>
                    <a:gd name="connsiteX3" fmla="*/ 64132 w 64131"/>
                    <a:gd name="connsiteY3" fmla="*/ 32066 h 64131"/>
                    <a:gd name="connsiteX4" fmla="*/ 32066 w 64131"/>
                    <a:gd name="connsiteY4" fmla="*/ 64132 h 6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1" h="64131">
                      <a:moveTo>
                        <a:pt x="32066" y="64132"/>
                      </a:moveTo>
                      <a:cubicBezTo>
                        <a:pt x="14392" y="64132"/>
                        <a:pt x="0" y="49739"/>
                        <a:pt x="0" y="32066"/>
                      </a:cubicBezTo>
                      <a:cubicBezTo>
                        <a:pt x="0" y="14392"/>
                        <a:pt x="14392" y="0"/>
                        <a:pt x="32066" y="0"/>
                      </a:cubicBezTo>
                      <a:cubicBezTo>
                        <a:pt x="49739" y="0"/>
                        <a:pt x="64132" y="14392"/>
                        <a:pt x="64132" y="32066"/>
                      </a:cubicBezTo>
                      <a:cubicBezTo>
                        <a:pt x="64132" y="49693"/>
                        <a:pt x="49693" y="64132"/>
                        <a:pt x="32066" y="64132"/>
                      </a:cubicBezTo>
                      <a:close/>
                    </a:path>
                  </a:pathLst>
                </a:custGeom>
                <a:solidFill>
                  <a:srgbClr val="404C58"/>
                </a:solidFill>
                <a:ln w="4687"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49301A3A-C912-9AF8-1A06-928CD7FF4F6E}"/>
                    </a:ext>
                  </a:extLst>
                </p:cNvPr>
                <p:cNvSpPr/>
                <p:nvPr/>
              </p:nvSpPr>
              <p:spPr>
                <a:xfrm>
                  <a:off x="7840651" y="5184088"/>
                  <a:ext cx="29159" cy="29159"/>
                </a:xfrm>
                <a:custGeom>
                  <a:avLst/>
                  <a:gdLst>
                    <a:gd name="connsiteX0" fmla="*/ 14580 w 29159"/>
                    <a:gd name="connsiteY0" fmla="*/ 29159 h 29159"/>
                    <a:gd name="connsiteX1" fmla="*/ 0 w 29159"/>
                    <a:gd name="connsiteY1" fmla="*/ 14580 h 29159"/>
                    <a:gd name="connsiteX2" fmla="*/ 14580 w 29159"/>
                    <a:gd name="connsiteY2" fmla="*/ 0 h 29159"/>
                    <a:gd name="connsiteX3" fmla="*/ 29159 w 29159"/>
                    <a:gd name="connsiteY3" fmla="*/ 14580 h 29159"/>
                    <a:gd name="connsiteX4" fmla="*/ 14580 w 29159"/>
                    <a:gd name="connsiteY4" fmla="*/ 29159 h 2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59" h="29159">
                      <a:moveTo>
                        <a:pt x="14580" y="29159"/>
                      </a:moveTo>
                      <a:cubicBezTo>
                        <a:pt x="6563" y="29159"/>
                        <a:pt x="0" y="22596"/>
                        <a:pt x="0" y="14580"/>
                      </a:cubicBezTo>
                      <a:cubicBezTo>
                        <a:pt x="0" y="6563"/>
                        <a:pt x="6563" y="0"/>
                        <a:pt x="14580" y="0"/>
                      </a:cubicBezTo>
                      <a:cubicBezTo>
                        <a:pt x="22596" y="0"/>
                        <a:pt x="29159" y="6563"/>
                        <a:pt x="29159" y="14580"/>
                      </a:cubicBezTo>
                      <a:cubicBezTo>
                        <a:pt x="29159" y="22596"/>
                        <a:pt x="22596" y="29159"/>
                        <a:pt x="14580" y="29159"/>
                      </a:cubicBezTo>
                      <a:close/>
                    </a:path>
                  </a:pathLst>
                </a:custGeom>
                <a:solidFill>
                  <a:srgbClr val="1F313D"/>
                </a:solidFill>
                <a:ln w="4687"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E5AF35DC-BFDA-29AA-44E4-BE574BCE774D}"/>
                    </a:ext>
                  </a:extLst>
                </p:cNvPr>
                <p:cNvSpPr/>
                <p:nvPr/>
              </p:nvSpPr>
              <p:spPr>
                <a:xfrm>
                  <a:off x="7591812" y="5184088"/>
                  <a:ext cx="29159" cy="29159"/>
                </a:xfrm>
                <a:custGeom>
                  <a:avLst/>
                  <a:gdLst>
                    <a:gd name="connsiteX0" fmla="*/ 14580 w 29159"/>
                    <a:gd name="connsiteY0" fmla="*/ 29159 h 29159"/>
                    <a:gd name="connsiteX1" fmla="*/ 0 w 29159"/>
                    <a:gd name="connsiteY1" fmla="*/ 14580 h 29159"/>
                    <a:gd name="connsiteX2" fmla="*/ 14580 w 29159"/>
                    <a:gd name="connsiteY2" fmla="*/ 0 h 29159"/>
                    <a:gd name="connsiteX3" fmla="*/ 29159 w 29159"/>
                    <a:gd name="connsiteY3" fmla="*/ 14580 h 29159"/>
                    <a:gd name="connsiteX4" fmla="*/ 14580 w 29159"/>
                    <a:gd name="connsiteY4" fmla="*/ 29159 h 2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59" h="29159">
                      <a:moveTo>
                        <a:pt x="14580" y="29159"/>
                      </a:moveTo>
                      <a:cubicBezTo>
                        <a:pt x="6563" y="29159"/>
                        <a:pt x="0" y="22596"/>
                        <a:pt x="0" y="14580"/>
                      </a:cubicBezTo>
                      <a:cubicBezTo>
                        <a:pt x="0" y="6563"/>
                        <a:pt x="6563" y="0"/>
                        <a:pt x="14580" y="0"/>
                      </a:cubicBezTo>
                      <a:cubicBezTo>
                        <a:pt x="22596" y="0"/>
                        <a:pt x="29159" y="6563"/>
                        <a:pt x="29159" y="14580"/>
                      </a:cubicBezTo>
                      <a:cubicBezTo>
                        <a:pt x="29112" y="22596"/>
                        <a:pt x="22596" y="29159"/>
                        <a:pt x="14580" y="29159"/>
                      </a:cubicBezTo>
                      <a:close/>
                    </a:path>
                  </a:pathLst>
                </a:custGeom>
                <a:solidFill>
                  <a:srgbClr val="1F313D"/>
                </a:solidFill>
                <a:ln w="4687"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1BCFD873-2406-34A9-58FD-5F8BED504C2F}"/>
                    </a:ext>
                  </a:extLst>
                </p:cNvPr>
                <p:cNvSpPr/>
                <p:nvPr/>
              </p:nvSpPr>
              <p:spPr>
                <a:xfrm>
                  <a:off x="7346256" y="5078983"/>
                  <a:ext cx="709245" cy="33940"/>
                </a:xfrm>
                <a:custGeom>
                  <a:avLst/>
                  <a:gdLst>
                    <a:gd name="connsiteX0" fmla="*/ 696822 w 709245"/>
                    <a:gd name="connsiteY0" fmla="*/ 0 h 33940"/>
                    <a:gd name="connsiteX1" fmla="*/ 12423 w 709245"/>
                    <a:gd name="connsiteY1" fmla="*/ 0 h 33940"/>
                    <a:gd name="connsiteX2" fmla="*/ 0 w 709245"/>
                    <a:gd name="connsiteY2" fmla="*/ 12423 h 33940"/>
                    <a:gd name="connsiteX3" fmla="*/ 0 w 709245"/>
                    <a:gd name="connsiteY3" fmla="*/ 21518 h 33940"/>
                    <a:gd name="connsiteX4" fmla="*/ 12423 w 709245"/>
                    <a:gd name="connsiteY4" fmla="*/ 33941 h 33940"/>
                    <a:gd name="connsiteX5" fmla="*/ 696822 w 709245"/>
                    <a:gd name="connsiteY5" fmla="*/ 33941 h 33940"/>
                    <a:gd name="connsiteX6" fmla="*/ 709246 w 709245"/>
                    <a:gd name="connsiteY6" fmla="*/ 21518 h 33940"/>
                    <a:gd name="connsiteX7" fmla="*/ 709246 w 709245"/>
                    <a:gd name="connsiteY7" fmla="*/ 12423 h 33940"/>
                    <a:gd name="connsiteX8" fmla="*/ 696822 w 709245"/>
                    <a:gd name="connsiteY8" fmla="*/ 0 h 3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245" h="33940">
                      <a:moveTo>
                        <a:pt x="696822" y="0"/>
                      </a:moveTo>
                      <a:lnTo>
                        <a:pt x="12423" y="0"/>
                      </a:lnTo>
                      <a:cubicBezTo>
                        <a:pt x="5579" y="0"/>
                        <a:pt x="0" y="5579"/>
                        <a:pt x="0" y="12423"/>
                      </a:cubicBezTo>
                      <a:lnTo>
                        <a:pt x="0" y="21518"/>
                      </a:lnTo>
                      <a:cubicBezTo>
                        <a:pt x="0" y="28362"/>
                        <a:pt x="5579" y="33941"/>
                        <a:pt x="12423" y="33941"/>
                      </a:cubicBezTo>
                      <a:lnTo>
                        <a:pt x="696822" y="33941"/>
                      </a:lnTo>
                      <a:cubicBezTo>
                        <a:pt x="703620" y="33941"/>
                        <a:pt x="709246" y="28362"/>
                        <a:pt x="709246" y="21518"/>
                      </a:cubicBezTo>
                      <a:lnTo>
                        <a:pt x="709246" y="12423"/>
                      </a:lnTo>
                      <a:cubicBezTo>
                        <a:pt x="709246" y="5579"/>
                        <a:pt x="703667" y="0"/>
                        <a:pt x="696822" y="0"/>
                      </a:cubicBezTo>
                      <a:close/>
                    </a:path>
                  </a:pathLst>
                </a:custGeom>
                <a:solidFill>
                  <a:srgbClr val="FAB52B"/>
                </a:solidFill>
                <a:ln w="4687"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7CAAB83C-7158-77E5-9292-5E457314A6EF}"/>
                    </a:ext>
                  </a:extLst>
                </p:cNvPr>
                <p:cNvSpPr/>
                <p:nvPr/>
              </p:nvSpPr>
              <p:spPr>
                <a:xfrm>
                  <a:off x="7839104" y="4944157"/>
                  <a:ext cx="194645" cy="134826"/>
                </a:xfrm>
                <a:custGeom>
                  <a:avLst/>
                  <a:gdLst>
                    <a:gd name="connsiteX0" fmla="*/ 130467 w 194645"/>
                    <a:gd name="connsiteY0" fmla="*/ 0 h 134826"/>
                    <a:gd name="connsiteX1" fmla="*/ 797 w 194645"/>
                    <a:gd name="connsiteY1" fmla="*/ 0 h 134826"/>
                    <a:gd name="connsiteX2" fmla="*/ 0 w 194645"/>
                    <a:gd name="connsiteY2" fmla="*/ 134827 h 134826"/>
                    <a:gd name="connsiteX3" fmla="*/ 194645 w 194645"/>
                    <a:gd name="connsiteY3" fmla="*/ 134827 h 134826"/>
                    <a:gd name="connsiteX4" fmla="*/ 164126 w 194645"/>
                    <a:gd name="connsiteY4" fmla="*/ 33660 h 134826"/>
                    <a:gd name="connsiteX5" fmla="*/ 130467 w 194645"/>
                    <a:gd name="connsiteY5" fmla="*/ 0 h 13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645" h="134826">
                      <a:moveTo>
                        <a:pt x="130467" y="0"/>
                      </a:moveTo>
                      <a:lnTo>
                        <a:pt x="797" y="0"/>
                      </a:lnTo>
                      <a:lnTo>
                        <a:pt x="0" y="134827"/>
                      </a:lnTo>
                      <a:lnTo>
                        <a:pt x="194645" y="134827"/>
                      </a:lnTo>
                      <a:lnTo>
                        <a:pt x="164126" y="33660"/>
                      </a:lnTo>
                      <a:cubicBezTo>
                        <a:pt x="158782" y="15939"/>
                        <a:pt x="148984" y="0"/>
                        <a:pt x="130467" y="0"/>
                      </a:cubicBezTo>
                      <a:close/>
                    </a:path>
                  </a:pathLst>
                </a:custGeom>
                <a:solidFill>
                  <a:srgbClr val="FAB52B"/>
                </a:solidFill>
                <a:ln w="4687"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FF1356A6-C2DD-0EA4-4E3E-2CD5BEED0EBD}"/>
                    </a:ext>
                  </a:extLst>
                </p:cNvPr>
                <p:cNvSpPr/>
                <p:nvPr/>
              </p:nvSpPr>
              <p:spPr>
                <a:xfrm>
                  <a:off x="7927097" y="4944157"/>
                  <a:ext cx="106651" cy="134826"/>
                </a:xfrm>
                <a:custGeom>
                  <a:avLst/>
                  <a:gdLst>
                    <a:gd name="connsiteX0" fmla="*/ 42473 w 106651"/>
                    <a:gd name="connsiteY0" fmla="*/ 0 h 134826"/>
                    <a:gd name="connsiteX1" fmla="*/ 0 w 106651"/>
                    <a:gd name="connsiteY1" fmla="*/ 0 h 134826"/>
                    <a:gd name="connsiteX2" fmla="*/ 0 w 106651"/>
                    <a:gd name="connsiteY2" fmla="*/ 134827 h 134826"/>
                    <a:gd name="connsiteX3" fmla="*/ 106652 w 106651"/>
                    <a:gd name="connsiteY3" fmla="*/ 134827 h 134826"/>
                    <a:gd name="connsiteX4" fmla="*/ 76133 w 106651"/>
                    <a:gd name="connsiteY4" fmla="*/ 33660 h 134826"/>
                    <a:gd name="connsiteX5" fmla="*/ 42473 w 106651"/>
                    <a:gd name="connsiteY5" fmla="*/ 0 h 13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51" h="134826">
                      <a:moveTo>
                        <a:pt x="42473" y="0"/>
                      </a:moveTo>
                      <a:lnTo>
                        <a:pt x="0" y="0"/>
                      </a:lnTo>
                      <a:lnTo>
                        <a:pt x="0" y="134827"/>
                      </a:lnTo>
                      <a:lnTo>
                        <a:pt x="106652" y="134827"/>
                      </a:lnTo>
                      <a:lnTo>
                        <a:pt x="76133" y="33660"/>
                      </a:lnTo>
                      <a:cubicBezTo>
                        <a:pt x="70788" y="15939"/>
                        <a:pt x="60991" y="0"/>
                        <a:pt x="42473" y="0"/>
                      </a:cubicBezTo>
                      <a:close/>
                    </a:path>
                  </a:pathLst>
                </a:custGeom>
                <a:solidFill>
                  <a:srgbClr val="404C58"/>
                </a:solidFill>
                <a:ln w="4687"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1225117A-CCEF-2776-F978-7666EB4B79B1}"/>
                    </a:ext>
                  </a:extLst>
                </p:cNvPr>
                <p:cNvSpPr/>
                <p:nvPr/>
              </p:nvSpPr>
              <p:spPr>
                <a:xfrm>
                  <a:off x="7376306" y="5018742"/>
                  <a:ext cx="462938" cy="60240"/>
                </a:xfrm>
                <a:custGeom>
                  <a:avLst/>
                  <a:gdLst>
                    <a:gd name="connsiteX0" fmla="*/ 0 w 462938"/>
                    <a:gd name="connsiteY0" fmla="*/ 0 h 60240"/>
                    <a:gd name="connsiteX1" fmla="*/ 462939 w 462938"/>
                    <a:gd name="connsiteY1" fmla="*/ 0 h 60240"/>
                    <a:gd name="connsiteX2" fmla="*/ 462939 w 462938"/>
                    <a:gd name="connsiteY2" fmla="*/ 60240 h 60240"/>
                    <a:gd name="connsiteX3" fmla="*/ 0 w 462938"/>
                    <a:gd name="connsiteY3" fmla="*/ 60240 h 60240"/>
                  </a:gdLst>
                  <a:ahLst/>
                  <a:cxnLst>
                    <a:cxn ang="0">
                      <a:pos x="connsiteX0" y="connsiteY0"/>
                    </a:cxn>
                    <a:cxn ang="0">
                      <a:pos x="connsiteX1" y="connsiteY1"/>
                    </a:cxn>
                    <a:cxn ang="0">
                      <a:pos x="connsiteX2" y="connsiteY2"/>
                    </a:cxn>
                    <a:cxn ang="0">
                      <a:pos x="connsiteX3" y="connsiteY3"/>
                    </a:cxn>
                  </a:cxnLst>
                  <a:rect l="l" t="t" r="r" b="b"/>
                  <a:pathLst>
                    <a:path w="462938" h="60240">
                      <a:moveTo>
                        <a:pt x="0" y="0"/>
                      </a:moveTo>
                      <a:lnTo>
                        <a:pt x="462939" y="0"/>
                      </a:lnTo>
                      <a:lnTo>
                        <a:pt x="462939" y="60240"/>
                      </a:lnTo>
                      <a:lnTo>
                        <a:pt x="0" y="60240"/>
                      </a:lnTo>
                      <a:close/>
                    </a:path>
                  </a:pathLst>
                </a:custGeom>
                <a:solidFill>
                  <a:srgbClr val="FBCA27"/>
                </a:solidFill>
                <a:ln w="4687"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965B1E52-EC93-F3B5-D733-9FB1D0384EF6}"/>
                    </a:ext>
                  </a:extLst>
                </p:cNvPr>
                <p:cNvSpPr/>
                <p:nvPr/>
              </p:nvSpPr>
              <p:spPr>
                <a:xfrm>
                  <a:off x="7376353" y="5043073"/>
                  <a:ext cx="136654" cy="13970"/>
                </a:xfrm>
                <a:custGeom>
                  <a:avLst/>
                  <a:gdLst>
                    <a:gd name="connsiteX0" fmla="*/ 0 w 136654"/>
                    <a:gd name="connsiteY0" fmla="*/ 0 h 13970"/>
                    <a:gd name="connsiteX1" fmla="*/ 136655 w 136654"/>
                    <a:gd name="connsiteY1" fmla="*/ 0 h 13970"/>
                    <a:gd name="connsiteX2" fmla="*/ 136655 w 136654"/>
                    <a:gd name="connsiteY2" fmla="*/ 13970 h 13970"/>
                    <a:gd name="connsiteX3" fmla="*/ 0 w 136654"/>
                    <a:gd name="connsiteY3" fmla="*/ 13970 h 13970"/>
                  </a:gdLst>
                  <a:ahLst/>
                  <a:cxnLst>
                    <a:cxn ang="0">
                      <a:pos x="connsiteX0" y="connsiteY0"/>
                    </a:cxn>
                    <a:cxn ang="0">
                      <a:pos x="connsiteX1" y="connsiteY1"/>
                    </a:cxn>
                    <a:cxn ang="0">
                      <a:pos x="connsiteX2" y="connsiteY2"/>
                    </a:cxn>
                    <a:cxn ang="0">
                      <a:pos x="connsiteX3" y="connsiteY3"/>
                    </a:cxn>
                  </a:cxnLst>
                  <a:rect l="l" t="t" r="r" b="b"/>
                  <a:pathLst>
                    <a:path w="136654" h="13970">
                      <a:moveTo>
                        <a:pt x="0" y="0"/>
                      </a:moveTo>
                      <a:lnTo>
                        <a:pt x="136655" y="0"/>
                      </a:lnTo>
                      <a:lnTo>
                        <a:pt x="136655" y="13970"/>
                      </a:lnTo>
                      <a:lnTo>
                        <a:pt x="0" y="13970"/>
                      </a:lnTo>
                      <a:close/>
                    </a:path>
                  </a:pathLst>
                </a:custGeom>
                <a:solidFill>
                  <a:srgbClr val="404C59"/>
                </a:solidFill>
                <a:ln w="4687"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BB174474-29F9-88CD-5C41-3D29FB1C259E}"/>
                    </a:ext>
                  </a:extLst>
                </p:cNvPr>
                <p:cNvSpPr/>
                <p:nvPr/>
              </p:nvSpPr>
              <p:spPr>
                <a:xfrm>
                  <a:off x="7376353" y="4942141"/>
                  <a:ext cx="176502" cy="76601"/>
                </a:xfrm>
                <a:custGeom>
                  <a:avLst/>
                  <a:gdLst>
                    <a:gd name="connsiteX0" fmla="*/ 176503 w 176502"/>
                    <a:gd name="connsiteY0" fmla="*/ 0 h 76601"/>
                    <a:gd name="connsiteX1" fmla="*/ 34176 w 176502"/>
                    <a:gd name="connsiteY1" fmla="*/ 0 h 76601"/>
                    <a:gd name="connsiteX2" fmla="*/ 0 w 176502"/>
                    <a:gd name="connsiteY2" fmla="*/ 34175 h 76601"/>
                    <a:gd name="connsiteX3" fmla="*/ 0 w 176502"/>
                    <a:gd name="connsiteY3" fmla="*/ 76602 h 76601"/>
                    <a:gd name="connsiteX4" fmla="*/ 176503 w 176502"/>
                    <a:gd name="connsiteY4" fmla="*/ 76602 h 76601"/>
                    <a:gd name="connsiteX5" fmla="*/ 176503 w 176502"/>
                    <a:gd name="connsiteY5" fmla="*/ 0 h 7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02" h="76601">
                      <a:moveTo>
                        <a:pt x="176503" y="0"/>
                      </a:moveTo>
                      <a:lnTo>
                        <a:pt x="34176" y="0"/>
                      </a:lnTo>
                      <a:cubicBezTo>
                        <a:pt x="15377" y="0"/>
                        <a:pt x="0" y="15376"/>
                        <a:pt x="0" y="34175"/>
                      </a:cubicBezTo>
                      <a:lnTo>
                        <a:pt x="0" y="76602"/>
                      </a:lnTo>
                      <a:lnTo>
                        <a:pt x="176503" y="76602"/>
                      </a:lnTo>
                      <a:lnTo>
                        <a:pt x="176503" y="0"/>
                      </a:lnTo>
                      <a:close/>
                    </a:path>
                  </a:pathLst>
                </a:custGeom>
                <a:solidFill>
                  <a:srgbClr val="FAB52B"/>
                </a:solidFill>
                <a:ln w="4687"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B92B6461-2708-B280-463A-C7FF3045DCB9}"/>
                    </a:ext>
                  </a:extLst>
                </p:cNvPr>
                <p:cNvSpPr/>
                <p:nvPr/>
              </p:nvSpPr>
              <p:spPr>
                <a:xfrm>
                  <a:off x="7539867" y="4717929"/>
                  <a:ext cx="276453" cy="59616"/>
                </a:xfrm>
                <a:custGeom>
                  <a:avLst/>
                  <a:gdLst>
                    <a:gd name="connsiteX0" fmla="*/ 276453 w 276453"/>
                    <a:gd name="connsiteY0" fmla="*/ 22347 h 59616"/>
                    <a:gd name="connsiteX1" fmla="*/ 30944 w 276453"/>
                    <a:gd name="connsiteY1" fmla="*/ 173 h 59616"/>
                    <a:gd name="connsiteX2" fmla="*/ 3 w 276453"/>
                    <a:gd name="connsiteY2" fmla="*/ 19581 h 59616"/>
                    <a:gd name="connsiteX3" fmla="*/ 3 w 276453"/>
                    <a:gd name="connsiteY3" fmla="*/ 59617 h 59616"/>
                    <a:gd name="connsiteX4" fmla="*/ 276453 w 276453"/>
                    <a:gd name="connsiteY4" fmla="*/ 59617 h 59616"/>
                    <a:gd name="connsiteX5" fmla="*/ 276453 w 276453"/>
                    <a:gd name="connsiteY5" fmla="*/ 22347 h 5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453" h="59616">
                      <a:moveTo>
                        <a:pt x="276453" y="22347"/>
                      </a:moveTo>
                      <a:cubicBezTo>
                        <a:pt x="194601" y="14940"/>
                        <a:pt x="112796" y="7580"/>
                        <a:pt x="30944" y="173"/>
                      </a:cubicBezTo>
                      <a:cubicBezTo>
                        <a:pt x="18896" y="-905"/>
                        <a:pt x="-278" y="2752"/>
                        <a:pt x="3" y="19581"/>
                      </a:cubicBezTo>
                      <a:cubicBezTo>
                        <a:pt x="3" y="34208"/>
                        <a:pt x="3" y="44990"/>
                        <a:pt x="3" y="59617"/>
                      </a:cubicBezTo>
                      <a:cubicBezTo>
                        <a:pt x="92122" y="59617"/>
                        <a:pt x="184287" y="59617"/>
                        <a:pt x="276453" y="59617"/>
                      </a:cubicBezTo>
                      <a:cubicBezTo>
                        <a:pt x="276453" y="47194"/>
                        <a:pt x="276453" y="34770"/>
                        <a:pt x="276453" y="22347"/>
                      </a:cubicBezTo>
                      <a:close/>
                    </a:path>
                  </a:pathLst>
                </a:custGeom>
                <a:solidFill>
                  <a:srgbClr val="FAB529"/>
                </a:solidFill>
                <a:ln w="4687"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7A87391C-2195-E683-5169-A4708C700EC4}"/>
                    </a:ext>
                  </a:extLst>
                </p:cNvPr>
                <p:cNvSpPr/>
                <p:nvPr/>
              </p:nvSpPr>
              <p:spPr>
                <a:xfrm>
                  <a:off x="7539917" y="4753637"/>
                  <a:ext cx="276450" cy="23908"/>
                </a:xfrm>
                <a:custGeom>
                  <a:avLst/>
                  <a:gdLst>
                    <a:gd name="connsiteX0" fmla="*/ 0 w 276450"/>
                    <a:gd name="connsiteY0" fmla="*/ 0 h 23908"/>
                    <a:gd name="connsiteX1" fmla="*/ 0 w 276450"/>
                    <a:gd name="connsiteY1" fmla="*/ 23909 h 23908"/>
                    <a:gd name="connsiteX2" fmla="*/ 276450 w 276450"/>
                    <a:gd name="connsiteY2" fmla="*/ 23909 h 23908"/>
                    <a:gd name="connsiteX3" fmla="*/ 276450 w 276450"/>
                    <a:gd name="connsiteY3" fmla="*/ 8251 h 23908"/>
                    <a:gd name="connsiteX4" fmla="*/ 0 w 276450"/>
                    <a:gd name="connsiteY4" fmla="*/ 0 h 2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0" h="23908">
                      <a:moveTo>
                        <a:pt x="0" y="0"/>
                      </a:moveTo>
                      <a:lnTo>
                        <a:pt x="0" y="23909"/>
                      </a:lnTo>
                      <a:cubicBezTo>
                        <a:pt x="92119" y="23909"/>
                        <a:pt x="184284" y="23909"/>
                        <a:pt x="276450" y="23909"/>
                      </a:cubicBezTo>
                      <a:lnTo>
                        <a:pt x="276450" y="8251"/>
                      </a:lnTo>
                      <a:lnTo>
                        <a:pt x="0" y="0"/>
                      </a:lnTo>
                      <a:close/>
                    </a:path>
                  </a:pathLst>
                </a:custGeom>
                <a:solidFill>
                  <a:srgbClr val="FBCA27"/>
                </a:solidFill>
                <a:ln w="4687"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03058C80-38C8-EEC3-0C2A-D12092FD7751}"/>
                    </a:ext>
                  </a:extLst>
                </p:cNvPr>
                <p:cNvSpPr/>
                <p:nvPr/>
              </p:nvSpPr>
              <p:spPr>
                <a:xfrm>
                  <a:off x="7818008" y="4944157"/>
                  <a:ext cx="21892" cy="74538"/>
                </a:xfrm>
                <a:custGeom>
                  <a:avLst/>
                  <a:gdLst>
                    <a:gd name="connsiteX0" fmla="*/ 0 w 21892"/>
                    <a:gd name="connsiteY0" fmla="*/ 0 h 74538"/>
                    <a:gd name="connsiteX1" fmla="*/ 21893 w 21892"/>
                    <a:gd name="connsiteY1" fmla="*/ 0 h 74538"/>
                    <a:gd name="connsiteX2" fmla="*/ 21893 w 21892"/>
                    <a:gd name="connsiteY2" fmla="*/ 74539 h 74538"/>
                    <a:gd name="connsiteX3" fmla="*/ 0 w 21892"/>
                    <a:gd name="connsiteY3" fmla="*/ 74539 h 74538"/>
                  </a:gdLst>
                  <a:ahLst/>
                  <a:cxnLst>
                    <a:cxn ang="0">
                      <a:pos x="connsiteX0" y="connsiteY0"/>
                    </a:cxn>
                    <a:cxn ang="0">
                      <a:pos x="connsiteX1" y="connsiteY1"/>
                    </a:cxn>
                    <a:cxn ang="0">
                      <a:pos x="connsiteX2" y="connsiteY2"/>
                    </a:cxn>
                    <a:cxn ang="0">
                      <a:pos x="connsiteX3" y="connsiteY3"/>
                    </a:cxn>
                  </a:cxnLst>
                  <a:rect l="l" t="t" r="r" b="b"/>
                  <a:pathLst>
                    <a:path w="21892" h="74538">
                      <a:moveTo>
                        <a:pt x="0" y="0"/>
                      </a:moveTo>
                      <a:lnTo>
                        <a:pt x="21893" y="0"/>
                      </a:lnTo>
                      <a:lnTo>
                        <a:pt x="21893" y="74539"/>
                      </a:lnTo>
                      <a:lnTo>
                        <a:pt x="0" y="74539"/>
                      </a:lnTo>
                      <a:close/>
                    </a:path>
                  </a:pathLst>
                </a:custGeom>
                <a:solidFill>
                  <a:srgbClr val="5D6B7A"/>
                </a:solidFill>
                <a:ln w="4687"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C6DE4042-CBD4-32EE-644E-87D20B1B97C7}"/>
                    </a:ext>
                  </a:extLst>
                </p:cNvPr>
                <p:cNvSpPr/>
                <p:nvPr/>
              </p:nvSpPr>
              <p:spPr>
                <a:xfrm>
                  <a:off x="7562841" y="4937125"/>
                  <a:ext cx="266136" cy="10219"/>
                </a:xfrm>
                <a:custGeom>
                  <a:avLst/>
                  <a:gdLst>
                    <a:gd name="connsiteX0" fmla="*/ 0 w 266136"/>
                    <a:gd name="connsiteY0" fmla="*/ 0 h 10219"/>
                    <a:gd name="connsiteX1" fmla="*/ 266137 w 266136"/>
                    <a:gd name="connsiteY1" fmla="*/ 0 h 10219"/>
                    <a:gd name="connsiteX2" fmla="*/ 266137 w 266136"/>
                    <a:gd name="connsiteY2" fmla="*/ 10220 h 10219"/>
                    <a:gd name="connsiteX3" fmla="*/ 0 w 266136"/>
                    <a:gd name="connsiteY3" fmla="*/ 10220 h 10219"/>
                  </a:gdLst>
                  <a:ahLst/>
                  <a:cxnLst>
                    <a:cxn ang="0">
                      <a:pos x="connsiteX0" y="connsiteY0"/>
                    </a:cxn>
                    <a:cxn ang="0">
                      <a:pos x="connsiteX1" y="connsiteY1"/>
                    </a:cxn>
                    <a:cxn ang="0">
                      <a:pos x="connsiteX2" y="connsiteY2"/>
                    </a:cxn>
                    <a:cxn ang="0">
                      <a:pos x="connsiteX3" y="connsiteY3"/>
                    </a:cxn>
                  </a:cxnLst>
                  <a:rect l="l" t="t" r="r" b="b"/>
                  <a:pathLst>
                    <a:path w="266136" h="10219">
                      <a:moveTo>
                        <a:pt x="0" y="0"/>
                      </a:moveTo>
                      <a:lnTo>
                        <a:pt x="266137" y="0"/>
                      </a:lnTo>
                      <a:lnTo>
                        <a:pt x="266137" y="10220"/>
                      </a:lnTo>
                      <a:lnTo>
                        <a:pt x="0" y="10220"/>
                      </a:lnTo>
                      <a:close/>
                    </a:path>
                  </a:pathLst>
                </a:custGeom>
                <a:solidFill>
                  <a:srgbClr val="5D6B7A"/>
                </a:solidFill>
                <a:ln w="4687"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DE95839E-47F0-6F2D-690F-5BCB95121118}"/>
                    </a:ext>
                  </a:extLst>
                </p:cNvPr>
                <p:cNvSpPr/>
                <p:nvPr/>
              </p:nvSpPr>
              <p:spPr>
                <a:xfrm>
                  <a:off x="7562841" y="4847912"/>
                  <a:ext cx="238384" cy="10219"/>
                </a:xfrm>
                <a:custGeom>
                  <a:avLst/>
                  <a:gdLst>
                    <a:gd name="connsiteX0" fmla="*/ 0 w 238384"/>
                    <a:gd name="connsiteY0" fmla="*/ 0 h 10219"/>
                    <a:gd name="connsiteX1" fmla="*/ 238384 w 238384"/>
                    <a:gd name="connsiteY1" fmla="*/ 0 h 10219"/>
                    <a:gd name="connsiteX2" fmla="*/ 238384 w 238384"/>
                    <a:gd name="connsiteY2" fmla="*/ 10220 h 10219"/>
                    <a:gd name="connsiteX3" fmla="*/ 0 w 238384"/>
                    <a:gd name="connsiteY3" fmla="*/ 10220 h 10219"/>
                  </a:gdLst>
                  <a:ahLst/>
                  <a:cxnLst>
                    <a:cxn ang="0">
                      <a:pos x="connsiteX0" y="connsiteY0"/>
                    </a:cxn>
                    <a:cxn ang="0">
                      <a:pos x="connsiteX1" y="connsiteY1"/>
                    </a:cxn>
                    <a:cxn ang="0">
                      <a:pos x="connsiteX2" y="connsiteY2"/>
                    </a:cxn>
                    <a:cxn ang="0">
                      <a:pos x="connsiteX3" y="connsiteY3"/>
                    </a:cxn>
                  </a:cxnLst>
                  <a:rect l="l" t="t" r="r" b="b"/>
                  <a:pathLst>
                    <a:path w="238384" h="10219">
                      <a:moveTo>
                        <a:pt x="0" y="0"/>
                      </a:moveTo>
                      <a:lnTo>
                        <a:pt x="238384" y="0"/>
                      </a:lnTo>
                      <a:lnTo>
                        <a:pt x="238384" y="10220"/>
                      </a:lnTo>
                      <a:lnTo>
                        <a:pt x="0" y="10220"/>
                      </a:lnTo>
                      <a:close/>
                    </a:path>
                  </a:pathLst>
                </a:custGeom>
                <a:solidFill>
                  <a:srgbClr val="5D6B7A"/>
                </a:solidFill>
                <a:ln w="4687"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E2CD94D8-8355-35DB-64EE-D6AAA944090B}"/>
                    </a:ext>
                  </a:extLst>
                </p:cNvPr>
                <p:cNvSpPr/>
                <p:nvPr/>
              </p:nvSpPr>
              <p:spPr>
                <a:xfrm>
                  <a:off x="7405184" y="4967315"/>
                  <a:ext cx="108714" cy="51427"/>
                </a:xfrm>
                <a:custGeom>
                  <a:avLst/>
                  <a:gdLst>
                    <a:gd name="connsiteX0" fmla="*/ 0 w 108714"/>
                    <a:gd name="connsiteY0" fmla="*/ 0 h 51427"/>
                    <a:gd name="connsiteX1" fmla="*/ 108714 w 108714"/>
                    <a:gd name="connsiteY1" fmla="*/ 0 h 51427"/>
                    <a:gd name="connsiteX2" fmla="*/ 108714 w 108714"/>
                    <a:gd name="connsiteY2" fmla="*/ 51427 h 51427"/>
                    <a:gd name="connsiteX3" fmla="*/ 0 w 108714"/>
                    <a:gd name="connsiteY3" fmla="*/ 51427 h 51427"/>
                  </a:gdLst>
                  <a:ahLst/>
                  <a:cxnLst>
                    <a:cxn ang="0">
                      <a:pos x="connsiteX0" y="connsiteY0"/>
                    </a:cxn>
                    <a:cxn ang="0">
                      <a:pos x="connsiteX1" y="connsiteY1"/>
                    </a:cxn>
                    <a:cxn ang="0">
                      <a:pos x="connsiteX2" y="connsiteY2"/>
                    </a:cxn>
                    <a:cxn ang="0">
                      <a:pos x="connsiteX3" y="connsiteY3"/>
                    </a:cxn>
                  </a:cxnLst>
                  <a:rect l="l" t="t" r="r" b="b"/>
                  <a:pathLst>
                    <a:path w="108714" h="51427">
                      <a:moveTo>
                        <a:pt x="0" y="0"/>
                      </a:moveTo>
                      <a:lnTo>
                        <a:pt x="108714" y="0"/>
                      </a:lnTo>
                      <a:lnTo>
                        <a:pt x="108714" y="51427"/>
                      </a:lnTo>
                      <a:lnTo>
                        <a:pt x="0" y="51427"/>
                      </a:lnTo>
                      <a:close/>
                    </a:path>
                  </a:pathLst>
                </a:custGeom>
                <a:solidFill>
                  <a:srgbClr val="FBA227"/>
                </a:solidFill>
                <a:ln w="4687"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2AFD4619-1A45-0418-F3F2-954E695FF417}"/>
                    </a:ext>
                  </a:extLst>
                </p:cNvPr>
                <p:cNvSpPr/>
                <p:nvPr/>
              </p:nvSpPr>
              <p:spPr>
                <a:xfrm>
                  <a:off x="7498100" y="4973785"/>
                  <a:ext cx="6750" cy="36800"/>
                </a:xfrm>
                <a:custGeom>
                  <a:avLst/>
                  <a:gdLst>
                    <a:gd name="connsiteX0" fmla="*/ 4407 w 6750"/>
                    <a:gd name="connsiteY0" fmla="*/ 0 h 36800"/>
                    <a:gd name="connsiteX1" fmla="*/ 2344 w 6750"/>
                    <a:gd name="connsiteY1" fmla="*/ 0 h 36800"/>
                    <a:gd name="connsiteX2" fmla="*/ 0 w 6750"/>
                    <a:gd name="connsiteY2" fmla="*/ 2344 h 36800"/>
                    <a:gd name="connsiteX3" fmla="*/ 0 w 6750"/>
                    <a:gd name="connsiteY3" fmla="*/ 34457 h 36800"/>
                    <a:gd name="connsiteX4" fmla="*/ 2344 w 6750"/>
                    <a:gd name="connsiteY4" fmla="*/ 36801 h 36800"/>
                    <a:gd name="connsiteX5" fmla="*/ 4407 w 6750"/>
                    <a:gd name="connsiteY5" fmla="*/ 36801 h 36800"/>
                    <a:gd name="connsiteX6" fmla="*/ 6751 w 6750"/>
                    <a:gd name="connsiteY6" fmla="*/ 34457 h 36800"/>
                    <a:gd name="connsiteX7" fmla="*/ 6751 w 6750"/>
                    <a:gd name="connsiteY7" fmla="*/ 2344 h 36800"/>
                    <a:gd name="connsiteX8" fmla="*/ 4407 w 6750"/>
                    <a:gd name="connsiteY8" fmla="*/ 0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 h="36800">
                      <a:moveTo>
                        <a:pt x="4407" y="0"/>
                      </a:moveTo>
                      <a:lnTo>
                        <a:pt x="2344" y="0"/>
                      </a:lnTo>
                      <a:cubicBezTo>
                        <a:pt x="1078" y="0"/>
                        <a:pt x="0" y="1031"/>
                        <a:pt x="0" y="2344"/>
                      </a:cubicBezTo>
                      <a:lnTo>
                        <a:pt x="0" y="34457"/>
                      </a:lnTo>
                      <a:cubicBezTo>
                        <a:pt x="0" y="35722"/>
                        <a:pt x="1031" y="36801"/>
                        <a:pt x="2344" y="36801"/>
                      </a:cubicBezTo>
                      <a:lnTo>
                        <a:pt x="4407" y="36801"/>
                      </a:lnTo>
                      <a:cubicBezTo>
                        <a:pt x="5672" y="36801"/>
                        <a:pt x="6751" y="35769"/>
                        <a:pt x="6751" y="34457"/>
                      </a:cubicBezTo>
                      <a:lnTo>
                        <a:pt x="6751" y="2344"/>
                      </a:lnTo>
                      <a:cubicBezTo>
                        <a:pt x="6751" y="1031"/>
                        <a:pt x="5672" y="0"/>
                        <a:pt x="4407" y="0"/>
                      </a:cubicBezTo>
                      <a:close/>
                    </a:path>
                  </a:pathLst>
                </a:custGeom>
                <a:solidFill>
                  <a:srgbClr val="36424F"/>
                </a:solidFill>
                <a:ln w="4687"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A1661C0A-B6C5-7C75-6CF3-E8C92C51F619}"/>
                    </a:ext>
                  </a:extLst>
                </p:cNvPr>
                <p:cNvSpPr/>
                <p:nvPr/>
              </p:nvSpPr>
              <p:spPr>
                <a:xfrm>
                  <a:off x="7482020" y="4973785"/>
                  <a:ext cx="6750" cy="36800"/>
                </a:xfrm>
                <a:custGeom>
                  <a:avLst/>
                  <a:gdLst>
                    <a:gd name="connsiteX0" fmla="*/ 4406 w 6750"/>
                    <a:gd name="connsiteY0" fmla="*/ 0 h 36800"/>
                    <a:gd name="connsiteX1" fmla="*/ 2344 w 6750"/>
                    <a:gd name="connsiteY1" fmla="*/ 0 h 36800"/>
                    <a:gd name="connsiteX2" fmla="*/ 0 w 6750"/>
                    <a:gd name="connsiteY2" fmla="*/ 2344 h 36800"/>
                    <a:gd name="connsiteX3" fmla="*/ 0 w 6750"/>
                    <a:gd name="connsiteY3" fmla="*/ 34457 h 36800"/>
                    <a:gd name="connsiteX4" fmla="*/ 2344 w 6750"/>
                    <a:gd name="connsiteY4" fmla="*/ 36801 h 36800"/>
                    <a:gd name="connsiteX5" fmla="*/ 4406 w 6750"/>
                    <a:gd name="connsiteY5" fmla="*/ 36801 h 36800"/>
                    <a:gd name="connsiteX6" fmla="*/ 6750 w 6750"/>
                    <a:gd name="connsiteY6" fmla="*/ 34457 h 36800"/>
                    <a:gd name="connsiteX7" fmla="*/ 6750 w 6750"/>
                    <a:gd name="connsiteY7" fmla="*/ 2344 h 36800"/>
                    <a:gd name="connsiteX8" fmla="*/ 4406 w 6750"/>
                    <a:gd name="connsiteY8" fmla="*/ 0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 h="36800">
                      <a:moveTo>
                        <a:pt x="4406" y="0"/>
                      </a:moveTo>
                      <a:lnTo>
                        <a:pt x="2344" y="0"/>
                      </a:lnTo>
                      <a:cubicBezTo>
                        <a:pt x="1078" y="0"/>
                        <a:pt x="0" y="1031"/>
                        <a:pt x="0" y="2344"/>
                      </a:cubicBezTo>
                      <a:lnTo>
                        <a:pt x="0" y="34457"/>
                      </a:lnTo>
                      <a:cubicBezTo>
                        <a:pt x="0" y="35722"/>
                        <a:pt x="1031" y="36801"/>
                        <a:pt x="2344" y="36801"/>
                      </a:cubicBezTo>
                      <a:lnTo>
                        <a:pt x="4406" y="36801"/>
                      </a:lnTo>
                      <a:cubicBezTo>
                        <a:pt x="5719" y="36801"/>
                        <a:pt x="6750" y="35769"/>
                        <a:pt x="6750" y="34457"/>
                      </a:cubicBezTo>
                      <a:lnTo>
                        <a:pt x="6750" y="2344"/>
                      </a:lnTo>
                      <a:cubicBezTo>
                        <a:pt x="6750" y="1031"/>
                        <a:pt x="5719" y="0"/>
                        <a:pt x="4406" y="0"/>
                      </a:cubicBezTo>
                      <a:close/>
                    </a:path>
                  </a:pathLst>
                </a:custGeom>
                <a:solidFill>
                  <a:srgbClr val="36424F"/>
                </a:solidFill>
                <a:ln w="4687"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15D61837-A78D-3182-9A90-C5371AC5D0BA}"/>
                    </a:ext>
                  </a:extLst>
                </p:cNvPr>
                <p:cNvSpPr/>
                <p:nvPr/>
              </p:nvSpPr>
              <p:spPr>
                <a:xfrm>
                  <a:off x="7465987" y="4973785"/>
                  <a:ext cx="6750" cy="36800"/>
                </a:xfrm>
                <a:custGeom>
                  <a:avLst/>
                  <a:gdLst>
                    <a:gd name="connsiteX0" fmla="*/ 4406 w 6750"/>
                    <a:gd name="connsiteY0" fmla="*/ 0 h 36800"/>
                    <a:gd name="connsiteX1" fmla="*/ 2344 w 6750"/>
                    <a:gd name="connsiteY1" fmla="*/ 0 h 36800"/>
                    <a:gd name="connsiteX2" fmla="*/ 0 w 6750"/>
                    <a:gd name="connsiteY2" fmla="*/ 2344 h 36800"/>
                    <a:gd name="connsiteX3" fmla="*/ 0 w 6750"/>
                    <a:gd name="connsiteY3" fmla="*/ 34457 h 36800"/>
                    <a:gd name="connsiteX4" fmla="*/ 2344 w 6750"/>
                    <a:gd name="connsiteY4" fmla="*/ 36801 h 36800"/>
                    <a:gd name="connsiteX5" fmla="*/ 4406 w 6750"/>
                    <a:gd name="connsiteY5" fmla="*/ 36801 h 36800"/>
                    <a:gd name="connsiteX6" fmla="*/ 6750 w 6750"/>
                    <a:gd name="connsiteY6" fmla="*/ 34457 h 36800"/>
                    <a:gd name="connsiteX7" fmla="*/ 6750 w 6750"/>
                    <a:gd name="connsiteY7" fmla="*/ 2344 h 36800"/>
                    <a:gd name="connsiteX8" fmla="*/ 4406 w 6750"/>
                    <a:gd name="connsiteY8" fmla="*/ 0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 h="36800">
                      <a:moveTo>
                        <a:pt x="4406" y="0"/>
                      </a:moveTo>
                      <a:lnTo>
                        <a:pt x="2344" y="0"/>
                      </a:lnTo>
                      <a:cubicBezTo>
                        <a:pt x="1031" y="0"/>
                        <a:pt x="0" y="1031"/>
                        <a:pt x="0" y="2344"/>
                      </a:cubicBezTo>
                      <a:lnTo>
                        <a:pt x="0" y="34457"/>
                      </a:lnTo>
                      <a:cubicBezTo>
                        <a:pt x="0" y="35722"/>
                        <a:pt x="1031" y="36801"/>
                        <a:pt x="2344" y="36801"/>
                      </a:cubicBezTo>
                      <a:lnTo>
                        <a:pt x="4406" y="36801"/>
                      </a:lnTo>
                      <a:cubicBezTo>
                        <a:pt x="5719" y="36801"/>
                        <a:pt x="6750" y="35769"/>
                        <a:pt x="6750" y="34457"/>
                      </a:cubicBezTo>
                      <a:lnTo>
                        <a:pt x="6750" y="2344"/>
                      </a:lnTo>
                      <a:cubicBezTo>
                        <a:pt x="6750" y="1031"/>
                        <a:pt x="5719" y="0"/>
                        <a:pt x="4406" y="0"/>
                      </a:cubicBezTo>
                      <a:close/>
                    </a:path>
                  </a:pathLst>
                </a:custGeom>
                <a:solidFill>
                  <a:srgbClr val="36424F"/>
                </a:solidFill>
                <a:ln w="4687"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1BD7219E-8268-F19D-DC68-D50ECC24E673}"/>
                    </a:ext>
                  </a:extLst>
                </p:cNvPr>
                <p:cNvSpPr/>
                <p:nvPr/>
              </p:nvSpPr>
              <p:spPr>
                <a:xfrm>
                  <a:off x="7449954" y="4973785"/>
                  <a:ext cx="6750" cy="36800"/>
                </a:xfrm>
                <a:custGeom>
                  <a:avLst/>
                  <a:gdLst>
                    <a:gd name="connsiteX0" fmla="*/ 4407 w 6750"/>
                    <a:gd name="connsiteY0" fmla="*/ 0 h 36800"/>
                    <a:gd name="connsiteX1" fmla="*/ 2344 w 6750"/>
                    <a:gd name="connsiteY1" fmla="*/ 0 h 36800"/>
                    <a:gd name="connsiteX2" fmla="*/ 0 w 6750"/>
                    <a:gd name="connsiteY2" fmla="*/ 2344 h 36800"/>
                    <a:gd name="connsiteX3" fmla="*/ 0 w 6750"/>
                    <a:gd name="connsiteY3" fmla="*/ 34457 h 36800"/>
                    <a:gd name="connsiteX4" fmla="*/ 2344 w 6750"/>
                    <a:gd name="connsiteY4" fmla="*/ 36801 h 36800"/>
                    <a:gd name="connsiteX5" fmla="*/ 4407 w 6750"/>
                    <a:gd name="connsiteY5" fmla="*/ 36801 h 36800"/>
                    <a:gd name="connsiteX6" fmla="*/ 6751 w 6750"/>
                    <a:gd name="connsiteY6" fmla="*/ 34457 h 36800"/>
                    <a:gd name="connsiteX7" fmla="*/ 6751 w 6750"/>
                    <a:gd name="connsiteY7" fmla="*/ 2344 h 36800"/>
                    <a:gd name="connsiteX8" fmla="*/ 4407 w 6750"/>
                    <a:gd name="connsiteY8" fmla="*/ 0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 h="36800">
                      <a:moveTo>
                        <a:pt x="4407" y="0"/>
                      </a:moveTo>
                      <a:lnTo>
                        <a:pt x="2344" y="0"/>
                      </a:lnTo>
                      <a:cubicBezTo>
                        <a:pt x="1078" y="0"/>
                        <a:pt x="0" y="1031"/>
                        <a:pt x="0" y="2344"/>
                      </a:cubicBezTo>
                      <a:lnTo>
                        <a:pt x="0" y="34457"/>
                      </a:lnTo>
                      <a:cubicBezTo>
                        <a:pt x="0" y="35722"/>
                        <a:pt x="1031" y="36801"/>
                        <a:pt x="2344" y="36801"/>
                      </a:cubicBezTo>
                      <a:lnTo>
                        <a:pt x="4407" y="36801"/>
                      </a:lnTo>
                      <a:cubicBezTo>
                        <a:pt x="5673" y="36801"/>
                        <a:pt x="6751" y="35769"/>
                        <a:pt x="6751" y="34457"/>
                      </a:cubicBezTo>
                      <a:lnTo>
                        <a:pt x="6751" y="2344"/>
                      </a:lnTo>
                      <a:cubicBezTo>
                        <a:pt x="6751" y="1031"/>
                        <a:pt x="5673" y="0"/>
                        <a:pt x="4407" y="0"/>
                      </a:cubicBezTo>
                      <a:close/>
                    </a:path>
                  </a:pathLst>
                </a:custGeom>
                <a:solidFill>
                  <a:srgbClr val="36424F"/>
                </a:solidFill>
                <a:ln w="4687"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id="{2F973BD7-C394-0CA7-34EA-0B7C6893FB71}"/>
                    </a:ext>
                  </a:extLst>
                </p:cNvPr>
                <p:cNvSpPr/>
                <p:nvPr/>
              </p:nvSpPr>
              <p:spPr>
                <a:xfrm>
                  <a:off x="7433921" y="4973785"/>
                  <a:ext cx="6750" cy="36800"/>
                </a:xfrm>
                <a:custGeom>
                  <a:avLst/>
                  <a:gdLst>
                    <a:gd name="connsiteX0" fmla="*/ 4406 w 6750"/>
                    <a:gd name="connsiteY0" fmla="*/ 0 h 36800"/>
                    <a:gd name="connsiteX1" fmla="*/ 2344 w 6750"/>
                    <a:gd name="connsiteY1" fmla="*/ 0 h 36800"/>
                    <a:gd name="connsiteX2" fmla="*/ 0 w 6750"/>
                    <a:gd name="connsiteY2" fmla="*/ 2344 h 36800"/>
                    <a:gd name="connsiteX3" fmla="*/ 0 w 6750"/>
                    <a:gd name="connsiteY3" fmla="*/ 34457 h 36800"/>
                    <a:gd name="connsiteX4" fmla="*/ 2344 w 6750"/>
                    <a:gd name="connsiteY4" fmla="*/ 36801 h 36800"/>
                    <a:gd name="connsiteX5" fmla="*/ 4406 w 6750"/>
                    <a:gd name="connsiteY5" fmla="*/ 36801 h 36800"/>
                    <a:gd name="connsiteX6" fmla="*/ 6750 w 6750"/>
                    <a:gd name="connsiteY6" fmla="*/ 34457 h 36800"/>
                    <a:gd name="connsiteX7" fmla="*/ 6750 w 6750"/>
                    <a:gd name="connsiteY7" fmla="*/ 2344 h 36800"/>
                    <a:gd name="connsiteX8" fmla="*/ 4406 w 6750"/>
                    <a:gd name="connsiteY8" fmla="*/ 0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 h="36800">
                      <a:moveTo>
                        <a:pt x="4406" y="0"/>
                      </a:moveTo>
                      <a:lnTo>
                        <a:pt x="2344" y="0"/>
                      </a:lnTo>
                      <a:cubicBezTo>
                        <a:pt x="1078" y="0"/>
                        <a:pt x="0" y="1031"/>
                        <a:pt x="0" y="2344"/>
                      </a:cubicBezTo>
                      <a:lnTo>
                        <a:pt x="0" y="34457"/>
                      </a:lnTo>
                      <a:cubicBezTo>
                        <a:pt x="0" y="35722"/>
                        <a:pt x="1031" y="36801"/>
                        <a:pt x="2344" y="36801"/>
                      </a:cubicBezTo>
                      <a:lnTo>
                        <a:pt x="4406" y="36801"/>
                      </a:lnTo>
                      <a:cubicBezTo>
                        <a:pt x="5672" y="36801"/>
                        <a:pt x="6750" y="35769"/>
                        <a:pt x="6750" y="34457"/>
                      </a:cubicBezTo>
                      <a:lnTo>
                        <a:pt x="6750" y="2344"/>
                      </a:lnTo>
                      <a:cubicBezTo>
                        <a:pt x="6703" y="1031"/>
                        <a:pt x="5672" y="0"/>
                        <a:pt x="4406" y="0"/>
                      </a:cubicBezTo>
                      <a:close/>
                    </a:path>
                  </a:pathLst>
                </a:custGeom>
                <a:solidFill>
                  <a:srgbClr val="36424F"/>
                </a:solidFill>
                <a:ln w="4687"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id="{23228233-BE29-C6BA-A28D-1217F964E8BF}"/>
                    </a:ext>
                  </a:extLst>
                </p:cNvPr>
                <p:cNvSpPr/>
                <p:nvPr/>
              </p:nvSpPr>
              <p:spPr>
                <a:xfrm>
                  <a:off x="7417888" y="4973785"/>
                  <a:ext cx="6750" cy="36800"/>
                </a:xfrm>
                <a:custGeom>
                  <a:avLst/>
                  <a:gdLst>
                    <a:gd name="connsiteX0" fmla="*/ 4406 w 6750"/>
                    <a:gd name="connsiteY0" fmla="*/ 0 h 36800"/>
                    <a:gd name="connsiteX1" fmla="*/ 2344 w 6750"/>
                    <a:gd name="connsiteY1" fmla="*/ 0 h 36800"/>
                    <a:gd name="connsiteX2" fmla="*/ 0 w 6750"/>
                    <a:gd name="connsiteY2" fmla="*/ 2344 h 36800"/>
                    <a:gd name="connsiteX3" fmla="*/ 0 w 6750"/>
                    <a:gd name="connsiteY3" fmla="*/ 34457 h 36800"/>
                    <a:gd name="connsiteX4" fmla="*/ 2344 w 6750"/>
                    <a:gd name="connsiteY4" fmla="*/ 36801 h 36800"/>
                    <a:gd name="connsiteX5" fmla="*/ 4406 w 6750"/>
                    <a:gd name="connsiteY5" fmla="*/ 36801 h 36800"/>
                    <a:gd name="connsiteX6" fmla="*/ 6750 w 6750"/>
                    <a:gd name="connsiteY6" fmla="*/ 34457 h 36800"/>
                    <a:gd name="connsiteX7" fmla="*/ 6750 w 6750"/>
                    <a:gd name="connsiteY7" fmla="*/ 2344 h 36800"/>
                    <a:gd name="connsiteX8" fmla="*/ 4406 w 6750"/>
                    <a:gd name="connsiteY8" fmla="*/ 0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 h="36800">
                      <a:moveTo>
                        <a:pt x="4406" y="0"/>
                      </a:moveTo>
                      <a:lnTo>
                        <a:pt x="2344" y="0"/>
                      </a:lnTo>
                      <a:cubicBezTo>
                        <a:pt x="1078" y="0"/>
                        <a:pt x="0" y="1031"/>
                        <a:pt x="0" y="2344"/>
                      </a:cubicBezTo>
                      <a:lnTo>
                        <a:pt x="0" y="34457"/>
                      </a:lnTo>
                      <a:cubicBezTo>
                        <a:pt x="0" y="35722"/>
                        <a:pt x="1031" y="36801"/>
                        <a:pt x="2344" y="36801"/>
                      </a:cubicBezTo>
                      <a:lnTo>
                        <a:pt x="4406" y="36801"/>
                      </a:lnTo>
                      <a:cubicBezTo>
                        <a:pt x="5672" y="36801"/>
                        <a:pt x="6750" y="35769"/>
                        <a:pt x="6750" y="34457"/>
                      </a:cubicBezTo>
                      <a:lnTo>
                        <a:pt x="6750" y="2344"/>
                      </a:lnTo>
                      <a:cubicBezTo>
                        <a:pt x="6704" y="1031"/>
                        <a:pt x="5672" y="0"/>
                        <a:pt x="4406" y="0"/>
                      </a:cubicBezTo>
                      <a:close/>
                    </a:path>
                  </a:pathLst>
                </a:custGeom>
                <a:solidFill>
                  <a:srgbClr val="36424F"/>
                </a:solidFill>
                <a:ln w="4687"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id="{85E176FA-5B8A-772B-EDFF-8EF4BAA2406A}"/>
                    </a:ext>
                  </a:extLst>
                </p:cNvPr>
                <p:cNvSpPr/>
                <p:nvPr/>
              </p:nvSpPr>
              <p:spPr>
                <a:xfrm>
                  <a:off x="8432556" y="4580086"/>
                  <a:ext cx="109605" cy="400784"/>
                </a:xfrm>
                <a:custGeom>
                  <a:avLst/>
                  <a:gdLst>
                    <a:gd name="connsiteX0" fmla="*/ 72195 w 109605"/>
                    <a:gd name="connsiteY0" fmla="*/ 39709 h 400784"/>
                    <a:gd name="connsiteX1" fmla="*/ 109605 w 109605"/>
                    <a:gd name="connsiteY1" fmla="*/ 392901 h 400784"/>
                    <a:gd name="connsiteX2" fmla="*/ 99339 w 109605"/>
                    <a:gd name="connsiteY2" fmla="*/ 400777 h 400784"/>
                    <a:gd name="connsiteX3" fmla="*/ 77586 w 109605"/>
                    <a:gd name="connsiteY3" fmla="*/ 356101 h 400784"/>
                    <a:gd name="connsiteX4" fmla="*/ 0 w 109605"/>
                    <a:gd name="connsiteY4" fmla="*/ 111575 h 400784"/>
                    <a:gd name="connsiteX5" fmla="*/ 3423 w 109605"/>
                    <a:gd name="connsiteY5" fmla="*/ 85416 h 400784"/>
                    <a:gd name="connsiteX6" fmla="*/ 23018 w 109605"/>
                    <a:gd name="connsiteY6" fmla="*/ 14393 h 400784"/>
                    <a:gd name="connsiteX7" fmla="*/ 37411 w 109605"/>
                    <a:gd name="connsiteY7" fmla="*/ 658 h 400784"/>
                    <a:gd name="connsiteX8" fmla="*/ 72195 w 109605"/>
                    <a:gd name="connsiteY8" fmla="*/ 39709 h 40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05" h="400784">
                      <a:moveTo>
                        <a:pt x="72195" y="39709"/>
                      </a:moveTo>
                      <a:cubicBezTo>
                        <a:pt x="78243" y="82604"/>
                        <a:pt x="109605" y="392901"/>
                        <a:pt x="109605" y="392901"/>
                      </a:cubicBezTo>
                      <a:cubicBezTo>
                        <a:pt x="109605" y="392901"/>
                        <a:pt x="108386" y="401059"/>
                        <a:pt x="99339" y="400777"/>
                      </a:cubicBezTo>
                      <a:cubicBezTo>
                        <a:pt x="90291" y="400496"/>
                        <a:pt x="82743" y="377853"/>
                        <a:pt x="77586" y="356101"/>
                      </a:cubicBezTo>
                      <a:cubicBezTo>
                        <a:pt x="72430" y="334395"/>
                        <a:pt x="0" y="111575"/>
                        <a:pt x="0" y="111575"/>
                      </a:cubicBezTo>
                      <a:cubicBezTo>
                        <a:pt x="1126" y="102856"/>
                        <a:pt x="2298" y="94136"/>
                        <a:pt x="3423" y="85416"/>
                      </a:cubicBezTo>
                      <a:cubicBezTo>
                        <a:pt x="9939" y="61742"/>
                        <a:pt x="16502" y="38068"/>
                        <a:pt x="23018" y="14393"/>
                      </a:cubicBezTo>
                      <a:cubicBezTo>
                        <a:pt x="29628" y="7596"/>
                        <a:pt x="31832" y="2158"/>
                        <a:pt x="37411" y="658"/>
                      </a:cubicBezTo>
                      <a:cubicBezTo>
                        <a:pt x="53396" y="-3655"/>
                        <a:pt x="68492" y="13690"/>
                        <a:pt x="72195" y="39709"/>
                      </a:cubicBezTo>
                      <a:close/>
                    </a:path>
                  </a:pathLst>
                </a:custGeom>
                <a:solidFill>
                  <a:srgbClr val="FAB52B"/>
                </a:solidFill>
                <a:ln w="4687"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id="{46D4B447-0EDB-AED0-6DDB-DFC066C015E4}"/>
                    </a:ext>
                  </a:extLst>
                </p:cNvPr>
                <p:cNvSpPr/>
                <p:nvPr/>
              </p:nvSpPr>
              <p:spPr>
                <a:xfrm>
                  <a:off x="8437244" y="4662784"/>
                  <a:ext cx="36801" cy="36847"/>
                </a:xfrm>
                <a:custGeom>
                  <a:avLst/>
                  <a:gdLst>
                    <a:gd name="connsiteX0" fmla="*/ 18424 w 36801"/>
                    <a:gd name="connsiteY0" fmla="*/ 36848 h 36847"/>
                    <a:gd name="connsiteX1" fmla="*/ 0 w 36801"/>
                    <a:gd name="connsiteY1" fmla="*/ 18424 h 36847"/>
                    <a:gd name="connsiteX2" fmla="*/ 18424 w 36801"/>
                    <a:gd name="connsiteY2" fmla="*/ 0 h 36847"/>
                    <a:gd name="connsiteX3" fmla="*/ 36801 w 36801"/>
                    <a:gd name="connsiteY3" fmla="*/ 18424 h 36847"/>
                    <a:gd name="connsiteX4" fmla="*/ 18424 w 36801"/>
                    <a:gd name="connsiteY4" fmla="*/ 36848 h 36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1" h="36847">
                      <a:moveTo>
                        <a:pt x="18424" y="36848"/>
                      </a:moveTo>
                      <a:cubicBezTo>
                        <a:pt x="8251" y="36848"/>
                        <a:pt x="0" y="28597"/>
                        <a:pt x="0" y="18424"/>
                      </a:cubicBezTo>
                      <a:cubicBezTo>
                        <a:pt x="0" y="8251"/>
                        <a:pt x="8298" y="0"/>
                        <a:pt x="18424" y="0"/>
                      </a:cubicBezTo>
                      <a:cubicBezTo>
                        <a:pt x="28550" y="0"/>
                        <a:pt x="36801" y="8298"/>
                        <a:pt x="36801" y="18424"/>
                      </a:cubicBezTo>
                      <a:cubicBezTo>
                        <a:pt x="36848" y="28550"/>
                        <a:pt x="28550" y="36848"/>
                        <a:pt x="18424" y="36848"/>
                      </a:cubicBezTo>
                      <a:close/>
                    </a:path>
                  </a:pathLst>
                </a:custGeom>
                <a:solidFill>
                  <a:srgbClr val="404C58"/>
                </a:solidFill>
                <a:ln w="4687"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id="{2E94BED5-3804-2CF0-405F-C415C292A5D3}"/>
                    </a:ext>
                  </a:extLst>
                </p:cNvPr>
                <p:cNvSpPr/>
                <p:nvPr/>
              </p:nvSpPr>
              <p:spPr>
                <a:xfrm>
                  <a:off x="8446057" y="4671597"/>
                  <a:ext cx="19174" cy="19173"/>
                </a:xfrm>
                <a:custGeom>
                  <a:avLst/>
                  <a:gdLst>
                    <a:gd name="connsiteX0" fmla="*/ 9611 w 19174"/>
                    <a:gd name="connsiteY0" fmla="*/ 19174 h 19173"/>
                    <a:gd name="connsiteX1" fmla="*/ 0 w 19174"/>
                    <a:gd name="connsiteY1" fmla="*/ 9564 h 19173"/>
                    <a:gd name="connsiteX2" fmla="*/ 9611 w 19174"/>
                    <a:gd name="connsiteY2" fmla="*/ 0 h 19173"/>
                    <a:gd name="connsiteX3" fmla="*/ 19174 w 19174"/>
                    <a:gd name="connsiteY3" fmla="*/ 9564 h 19173"/>
                    <a:gd name="connsiteX4" fmla="*/ 9611 w 19174"/>
                    <a:gd name="connsiteY4" fmla="*/ 19174 h 19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4" h="19173">
                      <a:moveTo>
                        <a:pt x="9611" y="19174"/>
                      </a:moveTo>
                      <a:cubicBezTo>
                        <a:pt x="4313" y="19174"/>
                        <a:pt x="0" y="14861"/>
                        <a:pt x="0" y="9564"/>
                      </a:cubicBezTo>
                      <a:cubicBezTo>
                        <a:pt x="0" y="4313"/>
                        <a:pt x="4313" y="0"/>
                        <a:pt x="9611" y="0"/>
                      </a:cubicBezTo>
                      <a:cubicBezTo>
                        <a:pt x="14861" y="0"/>
                        <a:pt x="19174" y="4313"/>
                        <a:pt x="19174" y="9564"/>
                      </a:cubicBezTo>
                      <a:cubicBezTo>
                        <a:pt x="19174" y="14861"/>
                        <a:pt x="14908" y="19174"/>
                        <a:pt x="9611" y="19174"/>
                      </a:cubicBezTo>
                      <a:close/>
                    </a:path>
                  </a:pathLst>
                </a:custGeom>
                <a:solidFill>
                  <a:srgbClr val="4A7085"/>
                </a:solidFill>
                <a:ln w="4687"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id="{BE87D2DF-D011-7BBB-D0E5-8490274810BE}"/>
                    </a:ext>
                  </a:extLst>
                </p:cNvPr>
                <p:cNvSpPr/>
                <p:nvPr/>
              </p:nvSpPr>
              <p:spPr>
                <a:xfrm>
                  <a:off x="8324253" y="4861928"/>
                  <a:ext cx="219829" cy="202490"/>
                </a:xfrm>
                <a:custGeom>
                  <a:avLst/>
                  <a:gdLst>
                    <a:gd name="connsiteX0" fmla="*/ 217626 w 219829"/>
                    <a:gd name="connsiteY0" fmla="*/ 97136 h 202490"/>
                    <a:gd name="connsiteX1" fmla="*/ 71127 w 219829"/>
                    <a:gd name="connsiteY1" fmla="*/ 53538 h 202490"/>
                    <a:gd name="connsiteX2" fmla="*/ 479 w 219829"/>
                    <a:gd name="connsiteY2" fmla="*/ 751 h 202490"/>
                    <a:gd name="connsiteX3" fmla="*/ 23778 w 219829"/>
                    <a:gd name="connsiteY3" fmla="*/ 119920 h 202490"/>
                    <a:gd name="connsiteX4" fmla="*/ 93254 w 219829"/>
                    <a:gd name="connsiteY4" fmla="*/ 202194 h 202490"/>
                    <a:gd name="connsiteX5" fmla="*/ 164934 w 219829"/>
                    <a:gd name="connsiteY5" fmla="*/ 185177 h 202490"/>
                    <a:gd name="connsiteX6" fmla="*/ 219830 w 219829"/>
                    <a:gd name="connsiteY6" fmla="*/ 118748 h 202490"/>
                    <a:gd name="connsiteX7" fmla="*/ 217626 w 219829"/>
                    <a:gd name="connsiteY7" fmla="*/ 97136 h 20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829" h="202490">
                      <a:moveTo>
                        <a:pt x="217626" y="97136"/>
                      </a:moveTo>
                      <a:lnTo>
                        <a:pt x="71127" y="53538"/>
                      </a:lnTo>
                      <a:cubicBezTo>
                        <a:pt x="71127" y="53538"/>
                        <a:pt x="4745" y="-7406"/>
                        <a:pt x="479" y="751"/>
                      </a:cubicBezTo>
                      <a:cubicBezTo>
                        <a:pt x="-3787" y="8908"/>
                        <a:pt x="21809" y="111013"/>
                        <a:pt x="23778" y="119920"/>
                      </a:cubicBezTo>
                      <a:cubicBezTo>
                        <a:pt x="25747" y="128827"/>
                        <a:pt x="38123" y="198303"/>
                        <a:pt x="93254" y="202194"/>
                      </a:cubicBezTo>
                      <a:cubicBezTo>
                        <a:pt x="118241" y="203975"/>
                        <a:pt x="143369" y="197647"/>
                        <a:pt x="164934" y="185177"/>
                      </a:cubicBezTo>
                      <a:cubicBezTo>
                        <a:pt x="190389" y="170503"/>
                        <a:pt x="210782" y="147251"/>
                        <a:pt x="219830" y="118748"/>
                      </a:cubicBezTo>
                      <a:lnTo>
                        <a:pt x="217626" y="97136"/>
                      </a:lnTo>
                      <a:close/>
                    </a:path>
                  </a:pathLst>
                </a:custGeom>
                <a:solidFill>
                  <a:srgbClr val="404C58"/>
                </a:solidFill>
                <a:ln w="4687"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id="{37B1BA6A-140A-C3F0-7CF7-4BB1C0DFA7C5}"/>
                    </a:ext>
                  </a:extLst>
                </p:cNvPr>
                <p:cNvSpPr/>
                <p:nvPr/>
              </p:nvSpPr>
              <p:spPr>
                <a:xfrm>
                  <a:off x="8324258" y="4861928"/>
                  <a:ext cx="219824" cy="137359"/>
                </a:xfrm>
                <a:custGeom>
                  <a:avLst/>
                  <a:gdLst>
                    <a:gd name="connsiteX0" fmla="*/ 217622 w 219824"/>
                    <a:gd name="connsiteY0" fmla="*/ 97136 h 137359"/>
                    <a:gd name="connsiteX1" fmla="*/ 71122 w 219824"/>
                    <a:gd name="connsiteY1" fmla="*/ 53538 h 137359"/>
                    <a:gd name="connsiteX2" fmla="*/ 474 w 219824"/>
                    <a:gd name="connsiteY2" fmla="*/ 751 h 137359"/>
                    <a:gd name="connsiteX3" fmla="*/ 12616 w 219824"/>
                    <a:gd name="connsiteY3" fmla="*/ 72571 h 137359"/>
                    <a:gd name="connsiteX4" fmla="*/ 211949 w 219824"/>
                    <a:gd name="connsiteY4" fmla="*/ 137359 h 137359"/>
                    <a:gd name="connsiteX5" fmla="*/ 219825 w 219824"/>
                    <a:gd name="connsiteY5" fmla="*/ 118748 h 137359"/>
                    <a:gd name="connsiteX6" fmla="*/ 217622 w 219824"/>
                    <a:gd name="connsiteY6" fmla="*/ 97136 h 1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4" h="137359">
                      <a:moveTo>
                        <a:pt x="217622" y="97136"/>
                      </a:moveTo>
                      <a:lnTo>
                        <a:pt x="71122" y="53538"/>
                      </a:lnTo>
                      <a:cubicBezTo>
                        <a:pt x="71122" y="53538"/>
                        <a:pt x="4740" y="-7406"/>
                        <a:pt x="474" y="751"/>
                      </a:cubicBezTo>
                      <a:cubicBezTo>
                        <a:pt x="-1963" y="5439"/>
                        <a:pt x="5443" y="41303"/>
                        <a:pt x="12616" y="72571"/>
                      </a:cubicBezTo>
                      <a:lnTo>
                        <a:pt x="211949" y="137359"/>
                      </a:lnTo>
                      <a:cubicBezTo>
                        <a:pt x="215137" y="131452"/>
                        <a:pt x="217762" y="125217"/>
                        <a:pt x="219825" y="118748"/>
                      </a:cubicBezTo>
                      <a:lnTo>
                        <a:pt x="217622" y="97136"/>
                      </a:lnTo>
                      <a:close/>
                    </a:path>
                  </a:pathLst>
                </a:custGeom>
                <a:solidFill>
                  <a:srgbClr val="53616E"/>
                </a:solidFill>
                <a:ln w="4687"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id="{6AF5D32A-D538-BF1D-80AC-3AF71BCA3D6D}"/>
                    </a:ext>
                  </a:extLst>
                </p:cNvPr>
                <p:cNvSpPr/>
                <p:nvPr/>
              </p:nvSpPr>
              <p:spPr>
                <a:xfrm>
                  <a:off x="8517362" y="4907403"/>
                  <a:ext cx="63103" cy="76256"/>
                </a:xfrm>
                <a:custGeom>
                  <a:avLst/>
                  <a:gdLst>
                    <a:gd name="connsiteX0" fmla="*/ 61928 w 63103"/>
                    <a:gd name="connsiteY0" fmla="*/ 67460 h 76256"/>
                    <a:gd name="connsiteX1" fmla="*/ 8532 w 63103"/>
                    <a:gd name="connsiteY1" fmla="*/ 0 h 76256"/>
                    <a:gd name="connsiteX2" fmla="*/ 0 w 63103"/>
                    <a:gd name="connsiteY2" fmla="*/ 6751 h 76256"/>
                    <a:gd name="connsiteX3" fmla="*/ 53396 w 63103"/>
                    <a:gd name="connsiteY3" fmla="*/ 74211 h 76256"/>
                    <a:gd name="connsiteX4" fmla="*/ 61038 w 63103"/>
                    <a:gd name="connsiteY4" fmla="*/ 75102 h 76256"/>
                    <a:gd name="connsiteX5" fmla="*/ 61928 w 63103"/>
                    <a:gd name="connsiteY5" fmla="*/ 67460 h 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103" h="76256">
                      <a:moveTo>
                        <a:pt x="61928" y="67460"/>
                      </a:moveTo>
                      <a:lnTo>
                        <a:pt x="8532" y="0"/>
                      </a:lnTo>
                      <a:lnTo>
                        <a:pt x="0" y="6751"/>
                      </a:lnTo>
                      <a:lnTo>
                        <a:pt x="53396" y="74211"/>
                      </a:lnTo>
                      <a:cubicBezTo>
                        <a:pt x="55271" y="76555"/>
                        <a:pt x="58694" y="76930"/>
                        <a:pt x="61038" y="75102"/>
                      </a:cubicBezTo>
                      <a:cubicBezTo>
                        <a:pt x="63382" y="73180"/>
                        <a:pt x="63803" y="69757"/>
                        <a:pt x="61928" y="67460"/>
                      </a:cubicBezTo>
                      <a:close/>
                    </a:path>
                  </a:pathLst>
                </a:custGeom>
                <a:solidFill>
                  <a:srgbClr val="5D6B7A"/>
                </a:solidFill>
                <a:ln w="4687"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id="{C511C8C8-E40D-9208-89DF-5AA29549B3DB}"/>
                    </a:ext>
                  </a:extLst>
                </p:cNvPr>
                <p:cNvSpPr/>
                <p:nvPr/>
              </p:nvSpPr>
              <p:spPr>
                <a:xfrm>
                  <a:off x="8512205" y="4901918"/>
                  <a:ext cx="22221" cy="22221"/>
                </a:xfrm>
                <a:custGeom>
                  <a:avLst/>
                  <a:gdLst>
                    <a:gd name="connsiteX0" fmla="*/ 11111 w 22221"/>
                    <a:gd name="connsiteY0" fmla="*/ 22221 h 22221"/>
                    <a:gd name="connsiteX1" fmla="*/ 0 w 22221"/>
                    <a:gd name="connsiteY1" fmla="*/ 11111 h 22221"/>
                    <a:gd name="connsiteX2" fmla="*/ 11111 w 22221"/>
                    <a:gd name="connsiteY2" fmla="*/ 0 h 22221"/>
                    <a:gd name="connsiteX3" fmla="*/ 22221 w 22221"/>
                    <a:gd name="connsiteY3" fmla="*/ 11111 h 22221"/>
                    <a:gd name="connsiteX4" fmla="*/ 11111 w 22221"/>
                    <a:gd name="connsiteY4" fmla="*/ 22221 h 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1" h="22221">
                      <a:moveTo>
                        <a:pt x="11111" y="22221"/>
                      </a:moveTo>
                      <a:cubicBezTo>
                        <a:pt x="5016" y="22221"/>
                        <a:pt x="0" y="17205"/>
                        <a:pt x="0" y="11111"/>
                      </a:cubicBezTo>
                      <a:cubicBezTo>
                        <a:pt x="0" y="5016"/>
                        <a:pt x="4969" y="0"/>
                        <a:pt x="11111" y="0"/>
                      </a:cubicBezTo>
                      <a:cubicBezTo>
                        <a:pt x="17251" y="0"/>
                        <a:pt x="22221" y="5016"/>
                        <a:pt x="22221" y="11111"/>
                      </a:cubicBezTo>
                      <a:cubicBezTo>
                        <a:pt x="22221" y="17205"/>
                        <a:pt x="17251" y="22221"/>
                        <a:pt x="11111" y="22221"/>
                      </a:cubicBezTo>
                      <a:close/>
                    </a:path>
                  </a:pathLst>
                </a:custGeom>
                <a:solidFill>
                  <a:srgbClr val="53616E"/>
                </a:solidFill>
                <a:ln w="4687"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id="{7E1EA426-0BF1-1F25-8272-3EAA5794A448}"/>
                    </a:ext>
                  </a:extLst>
                </p:cNvPr>
                <p:cNvSpPr/>
                <p:nvPr/>
              </p:nvSpPr>
              <p:spPr>
                <a:xfrm>
                  <a:off x="8518065" y="4907778"/>
                  <a:ext cx="10501" cy="10501"/>
                </a:xfrm>
                <a:custGeom>
                  <a:avLst/>
                  <a:gdLst>
                    <a:gd name="connsiteX0" fmla="*/ 5251 w 10501"/>
                    <a:gd name="connsiteY0" fmla="*/ 10501 h 10501"/>
                    <a:gd name="connsiteX1" fmla="*/ 0 w 10501"/>
                    <a:gd name="connsiteY1" fmla="*/ 5251 h 10501"/>
                    <a:gd name="connsiteX2" fmla="*/ 5251 w 10501"/>
                    <a:gd name="connsiteY2" fmla="*/ 0 h 10501"/>
                    <a:gd name="connsiteX3" fmla="*/ 10501 w 10501"/>
                    <a:gd name="connsiteY3" fmla="*/ 5251 h 10501"/>
                    <a:gd name="connsiteX4" fmla="*/ 5251 w 10501"/>
                    <a:gd name="connsiteY4" fmla="*/ 10501 h 10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1" h="10501">
                      <a:moveTo>
                        <a:pt x="5251" y="10501"/>
                      </a:moveTo>
                      <a:cubicBezTo>
                        <a:pt x="2344" y="10501"/>
                        <a:pt x="0" y="8157"/>
                        <a:pt x="0" y="5251"/>
                      </a:cubicBezTo>
                      <a:cubicBezTo>
                        <a:pt x="0" y="2391"/>
                        <a:pt x="2344" y="0"/>
                        <a:pt x="5251" y="0"/>
                      </a:cubicBezTo>
                      <a:cubicBezTo>
                        <a:pt x="8157" y="0"/>
                        <a:pt x="10501" y="2344"/>
                        <a:pt x="10501" y="5251"/>
                      </a:cubicBezTo>
                      <a:cubicBezTo>
                        <a:pt x="10454" y="8157"/>
                        <a:pt x="8110" y="10501"/>
                        <a:pt x="5251" y="10501"/>
                      </a:cubicBezTo>
                      <a:close/>
                    </a:path>
                  </a:pathLst>
                </a:custGeom>
                <a:solidFill>
                  <a:srgbClr val="1F313D"/>
                </a:solidFill>
                <a:ln w="4687"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id="{D5AE1CDA-D111-D284-7F51-04D315DFD362}"/>
                    </a:ext>
                  </a:extLst>
                </p:cNvPr>
                <p:cNvSpPr/>
                <p:nvPr/>
              </p:nvSpPr>
              <p:spPr>
                <a:xfrm rot="-3920815">
                  <a:off x="7839043" y="4916112"/>
                  <a:ext cx="214604" cy="15281"/>
                </a:xfrm>
                <a:custGeom>
                  <a:avLst/>
                  <a:gdLst>
                    <a:gd name="connsiteX0" fmla="*/ 0 w 214604"/>
                    <a:gd name="connsiteY0" fmla="*/ 0 h 15281"/>
                    <a:gd name="connsiteX1" fmla="*/ 214604 w 214604"/>
                    <a:gd name="connsiteY1" fmla="*/ 0 h 15281"/>
                    <a:gd name="connsiteX2" fmla="*/ 214604 w 214604"/>
                    <a:gd name="connsiteY2" fmla="*/ 15282 h 15281"/>
                    <a:gd name="connsiteX3" fmla="*/ 0 w 214604"/>
                    <a:gd name="connsiteY3" fmla="*/ 15282 h 15281"/>
                  </a:gdLst>
                  <a:ahLst/>
                  <a:cxnLst>
                    <a:cxn ang="0">
                      <a:pos x="connsiteX0" y="connsiteY0"/>
                    </a:cxn>
                    <a:cxn ang="0">
                      <a:pos x="connsiteX1" y="connsiteY1"/>
                    </a:cxn>
                    <a:cxn ang="0">
                      <a:pos x="connsiteX2" y="connsiteY2"/>
                    </a:cxn>
                    <a:cxn ang="0">
                      <a:pos x="connsiteX3" y="connsiteY3"/>
                    </a:cxn>
                  </a:cxnLst>
                  <a:rect l="l" t="t" r="r" b="b"/>
                  <a:pathLst>
                    <a:path w="214604" h="15281">
                      <a:moveTo>
                        <a:pt x="0" y="0"/>
                      </a:moveTo>
                      <a:lnTo>
                        <a:pt x="214604" y="0"/>
                      </a:lnTo>
                      <a:lnTo>
                        <a:pt x="214604" y="15282"/>
                      </a:lnTo>
                      <a:lnTo>
                        <a:pt x="0" y="15282"/>
                      </a:lnTo>
                      <a:close/>
                    </a:path>
                  </a:pathLst>
                </a:custGeom>
                <a:solidFill>
                  <a:srgbClr val="FCBE41"/>
                </a:solidFill>
                <a:ln w="4687"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id="{0E6C8035-318D-1C83-F176-A6567E7E738E}"/>
                    </a:ext>
                  </a:extLst>
                </p:cNvPr>
                <p:cNvSpPr/>
                <p:nvPr/>
              </p:nvSpPr>
              <p:spPr>
                <a:xfrm rot="-3920502">
                  <a:off x="7958782" y="4784364"/>
                  <a:ext cx="100462" cy="6844"/>
                </a:xfrm>
                <a:custGeom>
                  <a:avLst/>
                  <a:gdLst>
                    <a:gd name="connsiteX0" fmla="*/ 0 w 100462"/>
                    <a:gd name="connsiteY0" fmla="*/ 0 h 6844"/>
                    <a:gd name="connsiteX1" fmla="*/ 100462 w 100462"/>
                    <a:gd name="connsiteY1" fmla="*/ 0 h 6844"/>
                    <a:gd name="connsiteX2" fmla="*/ 100462 w 100462"/>
                    <a:gd name="connsiteY2" fmla="*/ 6845 h 6844"/>
                    <a:gd name="connsiteX3" fmla="*/ 0 w 100462"/>
                    <a:gd name="connsiteY3" fmla="*/ 6845 h 6844"/>
                  </a:gdLst>
                  <a:ahLst/>
                  <a:cxnLst>
                    <a:cxn ang="0">
                      <a:pos x="connsiteX0" y="connsiteY0"/>
                    </a:cxn>
                    <a:cxn ang="0">
                      <a:pos x="connsiteX1" y="connsiteY1"/>
                    </a:cxn>
                    <a:cxn ang="0">
                      <a:pos x="connsiteX2" y="connsiteY2"/>
                    </a:cxn>
                    <a:cxn ang="0">
                      <a:pos x="connsiteX3" y="connsiteY3"/>
                    </a:cxn>
                  </a:cxnLst>
                  <a:rect l="l" t="t" r="r" b="b"/>
                  <a:pathLst>
                    <a:path w="100462" h="6844">
                      <a:moveTo>
                        <a:pt x="0" y="0"/>
                      </a:moveTo>
                      <a:lnTo>
                        <a:pt x="100462" y="0"/>
                      </a:lnTo>
                      <a:lnTo>
                        <a:pt x="100462" y="6845"/>
                      </a:lnTo>
                      <a:lnTo>
                        <a:pt x="0" y="6845"/>
                      </a:lnTo>
                      <a:close/>
                    </a:path>
                  </a:pathLst>
                </a:custGeom>
                <a:solidFill>
                  <a:srgbClr val="53616E"/>
                </a:solidFill>
                <a:ln w="4687"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id="{206D6F0F-8F8E-88E0-4031-C187A7BBD5A9}"/>
                    </a:ext>
                  </a:extLst>
                </p:cNvPr>
                <p:cNvSpPr/>
                <p:nvPr/>
              </p:nvSpPr>
              <p:spPr>
                <a:xfrm rot="-3918966">
                  <a:off x="7980332" y="4817122"/>
                  <a:ext cx="19220" cy="25642"/>
                </a:xfrm>
                <a:custGeom>
                  <a:avLst/>
                  <a:gdLst>
                    <a:gd name="connsiteX0" fmla="*/ 0 w 19220"/>
                    <a:gd name="connsiteY0" fmla="*/ 0 h 25642"/>
                    <a:gd name="connsiteX1" fmla="*/ 19220 w 19220"/>
                    <a:gd name="connsiteY1" fmla="*/ 0 h 25642"/>
                    <a:gd name="connsiteX2" fmla="*/ 19220 w 19220"/>
                    <a:gd name="connsiteY2" fmla="*/ 25642 h 25642"/>
                    <a:gd name="connsiteX3" fmla="*/ 0 w 19220"/>
                    <a:gd name="connsiteY3" fmla="*/ 25642 h 25642"/>
                  </a:gdLst>
                  <a:ahLst/>
                  <a:cxnLst>
                    <a:cxn ang="0">
                      <a:pos x="connsiteX0" y="connsiteY0"/>
                    </a:cxn>
                    <a:cxn ang="0">
                      <a:pos x="connsiteX1" y="connsiteY1"/>
                    </a:cxn>
                    <a:cxn ang="0">
                      <a:pos x="connsiteX2" y="connsiteY2"/>
                    </a:cxn>
                    <a:cxn ang="0">
                      <a:pos x="connsiteX3" y="connsiteY3"/>
                    </a:cxn>
                  </a:cxnLst>
                  <a:rect l="l" t="t" r="r" b="b"/>
                  <a:pathLst>
                    <a:path w="19220" h="25642">
                      <a:moveTo>
                        <a:pt x="0" y="0"/>
                      </a:moveTo>
                      <a:lnTo>
                        <a:pt x="19220" y="0"/>
                      </a:lnTo>
                      <a:lnTo>
                        <a:pt x="19220" y="25642"/>
                      </a:lnTo>
                      <a:lnTo>
                        <a:pt x="0" y="25642"/>
                      </a:lnTo>
                      <a:close/>
                    </a:path>
                  </a:pathLst>
                </a:custGeom>
                <a:solidFill>
                  <a:srgbClr val="F28624"/>
                </a:solidFill>
                <a:ln w="4687"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id="{B5FD23EC-9631-1B26-08F2-D4E5E5864E88}"/>
                    </a:ext>
                  </a:extLst>
                </p:cNvPr>
                <p:cNvSpPr/>
                <p:nvPr/>
              </p:nvSpPr>
              <p:spPr>
                <a:xfrm>
                  <a:off x="8012137" y="4730947"/>
                  <a:ext cx="31503" cy="31503"/>
                </a:xfrm>
                <a:custGeom>
                  <a:avLst/>
                  <a:gdLst>
                    <a:gd name="connsiteX0" fmla="*/ 15752 w 31503"/>
                    <a:gd name="connsiteY0" fmla="*/ 31503 h 31503"/>
                    <a:gd name="connsiteX1" fmla="*/ 0 w 31503"/>
                    <a:gd name="connsiteY1" fmla="*/ 15752 h 31503"/>
                    <a:gd name="connsiteX2" fmla="*/ 15752 w 31503"/>
                    <a:gd name="connsiteY2" fmla="*/ 0 h 31503"/>
                    <a:gd name="connsiteX3" fmla="*/ 31503 w 31503"/>
                    <a:gd name="connsiteY3" fmla="*/ 15752 h 31503"/>
                    <a:gd name="connsiteX4" fmla="*/ 15752 w 31503"/>
                    <a:gd name="connsiteY4" fmla="*/ 31503 h 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3" h="31503">
                      <a:moveTo>
                        <a:pt x="15752" y="31503"/>
                      </a:moveTo>
                      <a:cubicBezTo>
                        <a:pt x="7079" y="31503"/>
                        <a:pt x="0" y="24424"/>
                        <a:pt x="0" y="15752"/>
                      </a:cubicBezTo>
                      <a:cubicBezTo>
                        <a:pt x="0" y="7079"/>
                        <a:pt x="7079" y="0"/>
                        <a:pt x="15752" y="0"/>
                      </a:cubicBezTo>
                      <a:cubicBezTo>
                        <a:pt x="24424" y="0"/>
                        <a:pt x="31503" y="7079"/>
                        <a:pt x="31503" y="15752"/>
                      </a:cubicBezTo>
                      <a:cubicBezTo>
                        <a:pt x="31503" y="24424"/>
                        <a:pt x="24424" y="31503"/>
                        <a:pt x="15752" y="31503"/>
                      </a:cubicBezTo>
                      <a:close/>
                    </a:path>
                  </a:pathLst>
                </a:custGeom>
                <a:solidFill>
                  <a:srgbClr val="4A7085"/>
                </a:solidFill>
                <a:ln w="4687"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id="{682C1C52-2138-F108-1B2F-36E728C00E59}"/>
                    </a:ext>
                  </a:extLst>
                </p:cNvPr>
                <p:cNvSpPr/>
                <p:nvPr/>
              </p:nvSpPr>
              <p:spPr>
                <a:xfrm>
                  <a:off x="7886781" y="5002756"/>
                  <a:ext cx="30190" cy="30190"/>
                </a:xfrm>
                <a:custGeom>
                  <a:avLst/>
                  <a:gdLst>
                    <a:gd name="connsiteX0" fmla="*/ 15095 w 30190"/>
                    <a:gd name="connsiteY0" fmla="*/ 30191 h 30190"/>
                    <a:gd name="connsiteX1" fmla="*/ 0 w 30190"/>
                    <a:gd name="connsiteY1" fmla="*/ 15095 h 30190"/>
                    <a:gd name="connsiteX2" fmla="*/ 15095 w 30190"/>
                    <a:gd name="connsiteY2" fmla="*/ 0 h 30190"/>
                    <a:gd name="connsiteX3" fmla="*/ 30190 w 30190"/>
                    <a:gd name="connsiteY3" fmla="*/ 15095 h 30190"/>
                    <a:gd name="connsiteX4" fmla="*/ 15095 w 30190"/>
                    <a:gd name="connsiteY4" fmla="*/ 30191 h 3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0" h="30190">
                      <a:moveTo>
                        <a:pt x="15095" y="30191"/>
                      </a:moveTo>
                      <a:cubicBezTo>
                        <a:pt x="6750" y="30191"/>
                        <a:pt x="0" y="23393"/>
                        <a:pt x="0" y="15095"/>
                      </a:cubicBezTo>
                      <a:cubicBezTo>
                        <a:pt x="0" y="6751"/>
                        <a:pt x="6797" y="0"/>
                        <a:pt x="15095" y="0"/>
                      </a:cubicBezTo>
                      <a:cubicBezTo>
                        <a:pt x="23393" y="0"/>
                        <a:pt x="30190" y="6751"/>
                        <a:pt x="30190" y="15095"/>
                      </a:cubicBezTo>
                      <a:cubicBezTo>
                        <a:pt x="30190" y="23393"/>
                        <a:pt x="23393" y="30191"/>
                        <a:pt x="15095" y="30191"/>
                      </a:cubicBezTo>
                      <a:close/>
                    </a:path>
                  </a:pathLst>
                </a:custGeom>
                <a:solidFill>
                  <a:srgbClr val="F28624"/>
                </a:solidFill>
                <a:ln w="4687"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id="{A382B367-EFD6-6A6C-1B24-F395EDA15BE4}"/>
                    </a:ext>
                  </a:extLst>
                </p:cNvPr>
                <p:cNvSpPr/>
                <p:nvPr/>
              </p:nvSpPr>
              <p:spPr>
                <a:xfrm>
                  <a:off x="8020716" y="4739526"/>
                  <a:ext cx="14345" cy="14345"/>
                </a:xfrm>
                <a:custGeom>
                  <a:avLst/>
                  <a:gdLst>
                    <a:gd name="connsiteX0" fmla="*/ 7173 w 14345"/>
                    <a:gd name="connsiteY0" fmla="*/ 14345 h 14345"/>
                    <a:gd name="connsiteX1" fmla="*/ 0 w 14345"/>
                    <a:gd name="connsiteY1" fmla="*/ 7173 h 14345"/>
                    <a:gd name="connsiteX2" fmla="*/ 7173 w 14345"/>
                    <a:gd name="connsiteY2" fmla="*/ 0 h 14345"/>
                    <a:gd name="connsiteX3" fmla="*/ 14346 w 14345"/>
                    <a:gd name="connsiteY3" fmla="*/ 7173 h 14345"/>
                    <a:gd name="connsiteX4" fmla="*/ 7173 w 14345"/>
                    <a:gd name="connsiteY4" fmla="*/ 14345 h 1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5" h="14345">
                      <a:moveTo>
                        <a:pt x="7173" y="14345"/>
                      </a:moveTo>
                      <a:cubicBezTo>
                        <a:pt x="3235" y="14345"/>
                        <a:pt x="0" y="11157"/>
                        <a:pt x="0" y="7173"/>
                      </a:cubicBezTo>
                      <a:cubicBezTo>
                        <a:pt x="0" y="3235"/>
                        <a:pt x="3235" y="0"/>
                        <a:pt x="7173" y="0"/>
                      </a:cubicBezTo>
                      <a:cubicBezTo>
                        <a:pt x="11111" y="0"/>
                        <a:pt x="14346" y="3235"/>
                        <a:pt x="14346" y="7173"/>
                      </a:cubicBezTo>
                      <a:cubicBezTo>
                        <a:pt x="14346" y="11111"/>
                        <a:pt x="11111" y="14345"/>
                        <a:pt x="7173" y="14345"/>
                      </a:cubicBezTo>
                      <a:close/>
                    </a:path>
                  </a:pathLst>
                </a:custGeom>
                <a:solidFill>
                  <a:srgbClr val="53616E"/>
                </a:solidFill>
                <a:ln w="4687"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id="{E32694F2-DF60-D958-7B83-9F6A1FC40BA2}"/>
                    </a:ext>
                  </a:extLst>
                </p:cNvPr>
                <p:cNvSpPr/>
                <p:nvPr/>
              </p:nvSpPr>
              <p:spPr>
                <a:xfrm>
                  <a:off x="7894985" y="5010913"/>
                  <a:ext cx="13782" cy="13782"/>
                </a:xfrm>
                <a:custGeom>
                  <a:avLst/>
                  <a:gdLst>
                    <a:gd name="connsiteX0" fmla="*/ 6891 w 13782"/>
                    <a:gd name="connsiteY0" fmla="*/ 13783 h 13782"/>
                    <a:gd name="connsiteX1" fmla="*/ 0 w 13782"/>
                    <a:gd name="connsiteY1" fmla="*/ 6891 h 13782"/>
                    <a:gd name="connsiteX2" fmla="*/ 6891 w 13782"/>
                    <a:gd name="connsiteY2" fmla="*/ 0 h 13782"/>
                    <a:gd name="connsiteX3" fmla="*/ 13782 w 13782"/>
                    <a:gd name="connsiteY3" fmla="*/ 6891 h 13782"/>
                    <a:gd name="connsiteX4" fmla="*/ 6891 w 13782"/>
                    <a:gd name="connsiteY4" fmla="*/ 13783 h 1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2" h="13782">
                      <a:moveTo>
                        <a:pt x="6891" y="13783"/>
                      </a:moveTo>
                      <a:cubicBezTo>
                        <a:pt x="3094" y="13783"/>
                        <a:pt x="0" y="10689"/>
                        <a:pt x="0" y="6891"/>
                      </a:cubicBezTo>
                      <a:cubicBezTo>
                        <a:pt x="0" y="3094"/>
                        <a:pt x="3094" y="0"/>
                        <a:pt x="6891" y="0"/>
                      </a:cubicBezTo>
                      <a:cubicBezTo>
                        <a:pt x="10689" y="0"/>
                        <a:pt x="13782" y="3094"/>
                        <a:pt x="13782" y="6891"/>
                      </a:cubicBezTo>
                      <a:cubicBezTo>
                        <a:pt x="13735" y="10689"/>
                        <a:pt x="10642" y="13783"/>
                        <a:pt x="6891" y="13783"/>
                      </a:cubicBezTo>
                      <a:close/>
                    </a:path>
                  </a:pathLst>
                </a:custGeom>
                <a:solidFill>
                  <a:srgbClr val="FAB529"/>
                </a:solidFill>
                <a:ln w="4687" cap="flat">
                  <a:noFill/>
                  <a:prstDash val="solid"/>
                  <a:miter/>
                </a:ln>
              </p:spPr>
              <p:txBody>
                <a:bodyPr rtlCol="0" anchor="ctr"/>
                <a:lstStyle/>
                <a:p>
                  <a:endParaRPr lang="en-US"/>
                </a:p>
              </p:txBody>
            </p:sp>
          </p:grpSp>
        </p:grpSp>
        <p:sp>
          <p:nvSpPr>
            <p:cNvPr id="942" name="Freeform: Shape 941">
              <a:extLst>
                <a:ext uri="{FF2B5EF4-FFF2-40B4-BE49-F238E27FC236}">
                  <a16:creationId xmlns:a16="http://schemas.microsoft.com/office/drawing/2014/main" id="{8801C340-4A51-ABCF-9CBB-4E19DBA5C777}"/>
                </a:ext>
              </a:extLst>
            </p:cNvPr>
            <p:cNvSpPr/>
            <p:nvPr/>
          </p:nvSpPr>
          <p:spPr>
            <a:xfrm>
              <a:off x="8555820" y="5247008"/>
              <a:ext cx="599843" cy="163790"/>
            </a:xfrm>
            <a:custGeom>
              <a:avLst/>
              <a:gdLst>
                <a:gd name="connsiteX0" fmla="*/ 1014 w 599843"/>
                <a:gd name="connsiteY0" fmla="*/ 163790 h 163790"/>
                <a:gd name="connsiteX1" fmla="*/ 87649 w 599843"/>
                <a:gd name="connsiteY1" fmla="*/ 89017 h 163790"/>
                <a:gd name="connsiteX2" fmla="*/ 234476 w 599843"/>
                <a:gd name="connsiteY2" fmla="*/ 43262 h 163790"/>
                <a:gd name="connsiteX3" fmla="*/ 407791 w 599843"/>
                <a:gd name="connsiteY3" fmla="*/ 21604 h 163790"/>
                <a:gd name="connsiteX4" fmla="*/ 492034 w 599843"/>
                <a:gd name="connsiteY4" fmla="*/ 76969 h 163790"/>
                <a:gd name="connsiteX5" fmla="*/ 596717 w 599843"/>
                <a:gd name="connsiteY5" fmla="*/ 131115 h 163790"/>
                <a:gd name="connsiteX6" fmla="*/ 590716 w 599843"/>
                <a:gd name="connsiteY6" fmla="*/ 163743 h 163790"/>
                <a:gd name="connsiteX7" fmla="*/ 1014 w 599843"/>
                <a:gd name="connsiteY7" fmla="*/ 163743 h 16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843" h="163790">
                  <a:moveTo>
                    <a:pt x="1014" y="163790"/>
                  </a:moveTo>
                  <a:cubicBezTo>
                    <a:pt x="1014" y="163790"/>
                    <a:pt x="-15816" y="95064"/>
                    <a:pt x="87649" y="89017"/>
                  </a:cubicBezTo>
                  <a:cubicBezTo>
                    <a:pt x="191159" y="83016"/>
                    <a:pt x="181502" y="83016"/>
                    <a:pt x="234476" y="43262"/>
                  </a:cubicBezTo>
                  <a:cubicBezTo>
                    <a:pt x="287450" y="3555"/>
                    <a:pt x="369256" y="-19323"/>
                    <a:pt x="407791" y="21604"/>
                  </a:cubicBezTo>
                  <a:cubicBezTo>
                    <a:pt x="446279" y="62530"/>
                    <a:pt x="451108" y="79360"/>
                    <a:pt x="492034" y="76969"/>
                  </a:cubicBezTo>
                  <a:cubicBezTo>
                    <a:pt x="532960" y="74578"/>
                    <a:pt x="587106" y="98627"/>
                    <a:pt x="596717" y="131115"/>
                  </a:cubicBezTo>
                  <a:cubicBezTo>
                    <a:pt x="606327" y="163603"/>
                    <a:pt x="590716" y="163743"/>
                    <a:pt x="590716" y="163743"/>
                  </a:cubicBezTo>
                  <a:lnTo>
                    <a:pt x="1014" y="163743"/>
                  </a:lnTo>
                  <a:close/>
                </a:path>
              </a:pathLst>
            </a:custGeom>
            <a:solidFill>
              <a:srgbClr val="995C1A"/>
            </a:solidFill>
            <a:ln w="4687" cap="flat">
              <a:noFill/>
              <a:prstDash val="solid"/>
              <a:miter/>
            </a:ln>
          </p:spPr>
          <p:txBody>
            <a:bodyPr rtlCol="0" anchor="ctr"/>
            <a:lstStyle/>
            <a:p>
              <a:endParaRPr lang="en-US"/>
            </a:p>
          </p:txBody>
        </p:sp>
        <p:grpSp>
          <p:nvGrpSpPr>
            <p:cNvPr id="943" name="Graphic 2">
              <a:extLst>
                <a:ext uri="{FF2B5EF4-FFF2-40B4-BE49-F238E27FC236}">
                  <a16:creationId xmlns:a16="http://schemas.microsoft.com/office/drawing/2014/main" id="{977F5B8B-6F33-9930-5C89-6D92561C2F39}"/>
                </a:ext>
              </a:extLst>
            </p:cNvPr>
            <p:cNvGrpSpPr/>
            <p:nvPr/>
          </p:nvGrpSpPr>
          <p:grpSpPr>
            <a:xfrm>
              <a:off x="5400544" y="4556595"/>
              <a:ext cx="933622" cy="913928"/>
              <a:chOff x="5400544" y="4556595"/>
              <a:chExt cx="933622" cy="913928"/>
            </a:xfrm>
          </p:grpSpPr>
          <p:grpSp>
            <p:nvGrpSpPr>
              <p:cNvPr id="944" name="Graphic 2">
                <a:extLst>
                  <a:ext uri="{FF2B5EF4-FFF2-40B4-BE49-F238E27FC236}">
                    <a16:creationId xmlns:a16="http://schemas.microsoft.com/office/drawing/2014/main" id="{4F353E69-218A-DFA4-F345-4DC9560D315C}"/>
                  </a:ext>
                </a:extLst>
              </p:cNvPr>
              <p:cNvGrpSpPr/>
              <p:nvPr/>
            </p:nvGrpSpPr>
            <p:grpSpPr>
              <a:xfrm>
                <a:off x="5787101" y="4857008"/>
                <a:ext cx="112566" cy="137227"/>
                <a:chOff x="5787101" y="4857008"/>
                <a:chExt cx="112566" cy="137227"/>
              </a:xfrm>
              <a:solidFill>
                <a:srgbClr val="F9B181"/>
              </a:solidFill>
            </p:grpSpPr>
            <p:sp>
              <p:nvSpPr>
                <p:cNvPr id="945" name="Freeform: Shape 944">
                  <a:extLst>
                    <a:ext uri="{FF2B5EF4-FFF2-40B4-BE49-F238E27FC236}">
                      <a16:creationId xmlns:a16="http://schemas.microsoft.com/office/drawing/2014/main" id="{1DAC2E87-6E8D-E9F9-D875-0D13BC3C4715}"/>
                    </a:ext>
                  </a:extLst>
                </p:cNvPr>
                <p:cNvSpPr/>
                <p:nvPr/>
              </p:nvSpPr>
              <p:spPr>
                <a:xfrm>
                  <a:off x="5787101" y="4866711"/>
                  <a:ext cx="109723" cy="127524"/>
                </a:xfrm>
                <a:custGeom>
                  <a:avLst/>
                  <a:gdLst>
                    <a:gd name="connsiteX0" fmla="*/ 17886 w 109723"/>
                    <a:gd name="connsiteY0" fmla="*/ 125357 h 127524"/>
                    <a:gd name="connsiteX1" fmla="*/ 962 w 109723"/>
                    <a:gd name="connsiteY1" fmla="*/ 111668 h 127524"/>
                    <a:gd name="connsiteX2" fmla="*/ 71938 w 109723"/>
                    <a:gd name="connsiteY2" fmla="*/ 0 h 127524"/>
                    <a:gd name="connsiteX3" fmla="*/ 109724 w 109723"/>
                    <a:gd name="connsiteY3" fmla="*/ 23299 h 127524"/>
                    <a:gd name="connsiteX4" fmla="*/ 17886 w 109723"/>
                    <a:gd name="connsiteY4" fmla="*/ 125357 h 12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3" h="127524">
                      <a:moveTo>
                        <a:pt x="17886" y="125357"/>
                      </a:moveTo>
                      <a:cubicBezTo>
                        <a:pt x="11276" y="132576"/>
                        <a:pt x="-3960" y="120153"/>
                        <a:pt x="962" y="111668"/>
                      </a:cubicBezTo>
                      <a:cubicBezTo>
                        <a:pt x="31622" y="66382"/>
                        <a:pt x="48780" y="35816"/>
                        <a:pt x="71938" y="0"/>
                      </a:cubicBezTo>
                      <a:lnTo>
                        <a:pt x="109724" y="23299"/>
                      </a:lnTo>
                      <a:cubicBezTo>
                        <a:pt x="81596" y="69289"/>
                        <a:pt x="59281" y="80165"/>
                        <a:pt x="17886" y="125357"/>
                      </a:cubicBezTo>
                      <a:close/>
                    </a:path>
                  </a:pathLst>
                </a:custGeom>
                <a:solidFill>
                  <a:srgbClr val="F9B181"/>
                </a:solidFill>
                <a:ln w="4687"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id="{CAF1A23C-E634-DF71-64E3-B55AFF2447D1}"/>
                    </a:ext>
                  </a:extLst>
                </p:cNvPr>
                <p:cNvSpPr/>
                <p:nvPr/>
              </p:nvSpPr>
              <p:spPr>
                <a:xfrm>
                  <a:off x="5855243" y="4857008"/>
                  <a:ext cx="44424" cy="44439"/>
                </a:xfrm>
                <a:custGeom>
                  <a:avLst/>
                  <a:gdLst>
                    <a:gd name="connsiteX0" fmla="*/ 39331 w 44424"/>
                    <a:gd name="connsiteY0" fmla="*/ 36377 h 44439"/>
                    <a:gd name="connsiteX1" fmla="*/ 8062 w 44424"/>
                    <a:gd name="connsiteY1" fmla="*/ 39331 h 44439"/>
                    <a:gd name="connsiteX2" fmla="*/ 5109 w 44424"/>
                    <a:gd name="connsiteY2" fmla="*/ 8062 h 44439"/>
                    <a:gd name="connsiteX3" fmla="*/ 36378 w 44424"/>
                    <a:gd name="connsiteY3" fmla="*/ 5109 h 44439"/>
                    <a:gd name="connsiteX4" fmla="*/ 39331 w 44424"/>
                    <a:gd name="connsiteY4" fmla="*/ 36377 h 4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4" h="44439">
                      <a:moveTo>
                        <a:pt x="39331" y="36377"/>
                      </a:moveTo>
                      <a:cubicBezTo>
                        <a:pt x="31502" y="45847"/>
                        <a:pt x="17532" y="47160"/>
                        <a:pt x="8062" y="39331"/>
                      </a:cubicBezTo>
                      <a:cubicBezTo>
                        <a:pt x="-1408" y="31502"/>
                        <a:pt x="-2720" y="17485"/>
                        <a:pt x="5109" y="8062"/>
                      </a:cubicBezTo>
                      <a:cubicBezTo>
                        <a:pt x="12938" y="-1408"/>
                        <a:pt x="26955" y="-2720"/>
                        <a:pt x="36378" y="5109"/>
                      </a:cubicBezTo>
                      <a:cubicBezTo>
                        <a:pt x="45800" y="12891"/>
                        <a:pt x="47160" y="26908"/>
                        <a:pt x="39331" y="36377"/>
                      </a:cubicBezTo>
                      <a:close/>
                    </a:path>
                  </a:pathLst>
                </a:custGeom>
                <a:solidFill>
                  <a:srgbClr val="F9B181"/>
                </a:solidFill>
                <a:ln w="4687" cap="flat">
                  <a:noFill/>
                  <a:prstDash val="solid"/>
                  <a:miter/>
                </a:ln>
              </p:spPr>
              <p:txBody>
                <a:bodyPr rtlCol="0" anchor="ctr"/>
                <a:lstStyle/>
                <a:p>
                  <a:endParaRPr lang="en-US"/>
                </a:p>
              </p:txBody>
            </p:sp>
          </p:grpSp>
          <p:grpSp>
            <p:nvGrpSpPr>
              <p:cNvPr id="947" name="Graphic 2">
                <a:extLst>
                  <a:ext uri="{FF2B5EF4-FFF2-40B4-BE49-F238E27FC236}">
                    <a16:creationId xmlns:a16="http://schemas.microsoft.com/office/drawing/2014/main" id="{29AC8AB9-BF87-C47A-8077-4C1E91B48C4F}"/>
                  </a:ext>
                </a:extLst>
              </p:cNvPr>
              <p:cNvGrpSpPr/>
              <p:nvPr/>
            </p:nvGrpSpPr>
            <p:grpSpPr>
              <a:xfrm>
                <a:off x="5779516" y="4957002"/>
                <a:ext cx="49848" cy="57886"/>
                <a:chOff x="5779516" y="4957002"/>
                <a:chExt cx="49848" cy="57886"/>
              </a:xfrm>
            </p:grpSpPr>
            <p:sp>
              <p:nvSpPr>
                <p:cNvPr id="948" name="Freeform: Shape 947">
                  <a:extLst>
                    <a:ext uri="{FF2B5EF4-FFF2-40B4-BE49-F238E27FC236}">
                      <a16:creationId xmlns:a16="http://schemas.microsoft.com/office/drawing/2014/main" id="{66217366-6367-63B2-2A39-15315E9A3FD6}"/>
                    </a:ext>
                  </a:extLst>
                </p:cNvPr>
                <p:cNvSpPr/>
                <p:nvPr/>
              </p:nvSpPr>
              <p:spPr>
                <a:xfrm>
                  <a:off x="5783582" y="4957002"/>
                  <a:ext cx="43284" cy="45586"/>
                </a:xfrm>
                <a:custGeom>
                  <a:avLst/>
                  <a:gdLst>
                    <a:gd name="connsiteX0" fmla="*/ 13763 w 43284"/>
                    <a:gd name="connsiteY0" fmla="*/ 45567 h 45586"/>
                    <a:gd name="connsiteX1" fmla="*/ 42641 w 43284"/>
                    <a:gd name="connsiteY1" fmla="*/ 38488 h 45586"/>
                    <a:gd name="connsiteX2" fmla="*/ 28436 w 43284"/>
                    <a:gd name="connsiteY2" fmla="*/ 2156 h 45586"/>
                    <a:gd name="connsiteX3" fmla="*/ 7622 w 43284"/>
                    <a:gd name="connsiteY3" fmla="*/ 10970 h 45586"/>
                    <a:gd name="connsiteX4" fmla="*/ 74 w 43284"/>
                    <a:gd name="connsiteY4" fmla="*/ 39426 h 45586"/>
                    <a:gd name="connsiteX5" fmla="*/ 13763 w 43284"/>
                    <a:gd name="connsiteY5" fmla="*/ 45567 h 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4" h="45586">
                      <a:moveTo>
                        <a:pt x="13763" y="45567"/>
                      </a:moveTo>
                      <a:cubicBezTo>
                        <a:pt x="19670" y="45942"/>
                        <a:pt x="40626" y="40926"/>
                        <a:pt x="42641" y="38488"/>
                      </a:cubicBezTo>
                      <a:cubicBezTo>
                        <a:pt x="44610" y="36050"/>
                        <a:pt x="42641" y="12376"/>
                        <a:pt x="28436" y="2156"/>
                      </a:cubicBezTo>
                      <a:cubicBezTo>
                        <a:pt x="18451" y="-5017"/>
                        <a:pt x="10247" y="7735"/>
                        <a:pt x="7622" y="10970"/>
                      </a:cubicBezTo>
                      <a:cubicBezTo>
                        <a:pt x="-1285" y="22127"/>
                        <a:pt x="74" y="39426"/>
                        <a:pt x="74" y="39426"/>
                      </a:cubicBezTo>
                      <a:cubicBezTo>
                        <a:pt x="74" y="39426"/>
                        <a:pt x="7856" y="45192"/>
                        <a:pt x="13763" y="45567"/>
                      </a:cubicBezTo>
                      <a:close/>
                    </a:path>
                  </a:pathLst>
                </a:custGeom>
                <a:solidFill>
                  <a:srgbClr val="F9B181"/>
                </a:solidFill>
                <a:ln w="4687"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id="{9E53D332-F058-F8C2-2118-300BA5B49FFB}"/>
                    </a:ext>
                  </a:extLst>
                </p:cNvPr>
                <p:cNvSpPr/>
                <p:nvPr/>
              </p:nvSpPr>
              <p:spPr>
                <a:xfrm>
                  <a:off x="5788346" y="4972191"/>
                  <a:ext cx="38167" cy="30391"/>
                </a:xfrm>
                <a:custGeom>
                  <a:avLst/>
                  <a:gdLst>
                    <a:gd name="connsiteX0" fmla="*/ 8999 w 38167"/>
                    <a:gd name="connsiteY0" fmla="*/ 30378 h 30391"/>
                    <a:gd name="connsiteX1" fmla="*/ 37690 w 38167"/>
                    <a:gd name="connsiteY1" fmla="*/ 20862 h 30391"/>
                    <a:gd name="connsiteX2" fmla="*/ 37127 w 38167"/>
                    <a:gd name="connsiteY2" fmla="*/ 15049 h 30391"/>
                    <a:gd name="connsiteX3" fmla="*/ 20345 w 38167"/>
                    <a:gd name="connsiteY3" fmla="*/ 0 h 30391"/>
                    <a:gd name="connsiteX4" fmla="*/ 1780 w 38167"/>
                    <a:gd name="connsiteY4" fmla="*/ 13923 h 30391"/>
                    <a:gd name="connsiteX5" fmla="*/ 280 w 38167"/>
                    <a:gd name="connsiteY5" fmla="*/ 24893 h 30391"/>
                    <a:gd name="connsiteX6" fmla="*/ 8999 w 38167"/>
                    <a:gd name="connsiteY6" fmla="*/ 30378 h 3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67" h="30391">
                      <a:moveTo>
                        <a:pt x="8999" y="30378"/>
                      </a:moveTo>
                      <a:cubicBezTo>
                        <a:pt x="14906" y="30753"/>
                        <a:pt x="35674" y="23299"/>
                        <a:pt x="37690" y="20862"/>
                      </a:cubicBezTo>
                      <a:cubicBezTo>
                        <a:pt x="38252" y="20205"/>
                        <a:pt x="38581" y="17955"/>
                        <a:pt x="37127" y="15049"/>
                      </a:cubicBezTo>
                      <a:cubicBezTo>
                        <a:pt x="32721" y="6376"/>
                        <a:pt x="24798" y="10361"/>
                        <a:pt x="20345" y="0"/>
                      </a:cubicBezTo>
                      <a:cubicBezTo>
                        <a:pt x="15376" y="15892"/>
                        <a:pt x="4499" y="7641"/>
                        <a:pt x="1780" y="13923"/>
                      </a:cubicBezTo>
                      <a:cubicBezTo>
                        <a:pt x="374" y="17252"/>
                        <a:pt x="-470" y="21190"/>
                        <a:pt x="280" y="24893"/>
                      </a:cubicBezTo>
                      <a:cubicBezTo>
                        <a:pt x="3186" y="27706"/>
                        <a:pt x="6468" y="30238"/>
                        <a:pt x="8999" y="30378"/>
                      </a:cubicBezTo>
                      <a:close/>
                    </a:path>
                  </a:pathLst>
                </a:custGeom>
                <a:solidFill>
                  <a:srgbClr val="F69972"/>
                </a:solidFill>
                <a:ln w="4687"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id="{1FB76AE5-8143-0916-8FFE-77C3688E56FB}"/>
                    </a:ext>
                  </a:extLst>
                </p:cNvPr>
                <p:cNvSpPr/>
                <p:nvPr/>
              </p:nvSpPr>
              <p:spPr>
                <a:xfrm>
                  <a:off x="5817064" y="4985926"/>
                  <a:ext cx="12300" cy="19700"/>
                </a:xfrm>
                <a:custGeom>
                  <a:avLst/>
                  <a:gdLst>
                    <a:gd name="connsiteX0" fmla="*/ 12300 w 12300"/>
                    <a:gd name="connsiteY0" fmla="*/ 14861 h 19700"/>
                    <a:gd name="connsiteX1" fmla="*/ 9065 w 12300"/>
                    <a:gd name="connsiteY1" fmla="*/ 2719 h 19700"/>
                    <a:gd name="connsiteX2" fmla="*/ 4330 w 12300"/>
                    <a:gd name="connsiteY2" fmla="*/ 0 h 19700"/>
                    <a:gd name="connsiteX3" fmla="*/ 65 w 12300"/>
                    <a:gd name="connsiteY3" fmla="*/ 3657 h 19700"/>
                    <a:gd name="connsiteX4" fmla="*/ 3628 w 12300"/>
                    <a:gd name="connsiteY4" fmla="*/ 18283 h 19700"/>
                    <a:gd name="connsiteX5" fmla="*/ 12300 w 12300"/>
                    <a:gd name="connsiteY5" fmla="*/ 14861 h 1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0" h="19700">
                      <a:moveTo>
                        <a:pt x="12300" y="14861"/>
                      </a:moveTo>
                      <a:cubicBezTo>
                        <a:pt x="12300" y="11579"/>
                        <a:pt x="10988" y="5438"/>
                        <a:pt x="9065" y="2719"/>
                      </a:cubicBezTo>
                      <a:cubicBezTo>
                        <a:pt x="8175" y="1453"/>
                        <a:pt x="5737" y="47"/>
                        <a:pt x="4330" y="0"/>
                      </a:cubicBezTo>
                      <a:cubicBezTo>
                        <a:pt x="2877" y="0"/>
                        <a:pt x="299" y="563"/>
                        <a:pt x="65" y="3657"/>
                      </a:cubicBezTo>
                      <a:cubicBezTo>
                        <a:pt x="-311" y="8298"/>
                        <a:pt x="955" y="14392"/>
                        <a:pt x="3628" y="18283"/>
                      </a:cubicBezTo>
                      <a:cubicBezTo>
                        <a:pt x="5878" y="21565"/>
                        <a:pt x="12300" y="18611"/>
                        <a:pt x="12300" y="14861"/>
                      </a:cubicBezTo>
                      <a:close/>
                    </a:path>
                  </a:pathLst>
                </a:custGeom>
                <a:solidFill>
                  <a:srgbClr val="F9B181"/>
                </a:solidFill>
                <a:ln w="4687"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id="{6D3113A0-3E73-0FF9-F04D-995C1C3AA58F}"/>
                    </a:ext>
                  </a:extLst>
                </p:cNvPr>
                <p:cNvSpPr/>
                <p:nvPr/>
              </p:nvSpPr>
              <p:spPr>
                <a:xfrm>
                  <a:off x="5817109" y="4989583"/>
                  <a:ext cx="5504" cy="15892"/>
                </a:xfrm>
                <a:custGeom>
                  <a:avLst/>
                  <a:gdLst>
                    <a:gd name="connsiteX0" fmla="*/ 5504 w 5504"/>
                    <a:gd name="connsiteY0" fmla="*/ 15892 h 15892"/>
                    <a:gd name="connsiteX1" fmla="*/ 3629 w 5504"/>
                    <a:gd name="connsiteY1" fmla="*/ 14626 h 15892"/>
                    <a:gd name="connsiteX2" fmla="*/ 66 w 5504"/>
                    <a:gd name="connsiteY2" fmla="*/ 0 h 15892"/>
                    <a:gd name="connsiteX3" fmla="*/ 5504 w 5504"/>
                    <a:gd name="connsiteY3" fmla="*/ 15892 h 15892"/>
                  </a:gdLst>
                  <a:ahLst/>
                  <a:cxnLst>
                    <a:cxn ang="0">
                      <a:pos x="connsiteX0" y="connsiteY0"/>
                    </a:cxn>
                    <a:cxn ang="0">
                      <a:pos x="connsiteX1" y="connsiteY1"/>
                    </a:cxn>
                    <a:cxn ang="0">
                      <a:pos x="connsiteX2" y="connsiteY2"/>
                    </a:cxn>
                    <a:cxn ang="0">
                      <a:pos x="connsiteX3" y="connsiteY3"/>
                    </a:cxn>
                  </a:cxnLst>
                  <a:rect l="l" t="t" r="r" b="b"/>
                  <a:pathLst>
                    <a:path w="5504" h="15892">
                      <a:moveTo>
                        <a:pt x="5504" y="15892"/>
                      </a:moveTo>
                      <a:cubicBezTo>
                        <a:pt x="4754" y="15752"/>
                        <a:pt x="4098" y="15330"/>
                        <a:pt x="3629" y="14626"/>
                      </a:cubicBezTo>
                      <a:cubicBezTo>
                        <a:pt x="910" y="10735"/>
                        <a:pt x="-309" y="4594"/>
                        <a:pt x="66" y="0"/>
                      </a:cubicBezTo>
                      <a:cubicBezTo>
                        <a:pt x="3113" y="4875"/>
                        <a:pt x="4567" y="10876"/>
                        <a:pt x="5504" y="15892"/>
                      </a:cubicBezTo>
                      <a:close/>
                    </a:path>
                  </a:pathLst>
                </a:custGeom>
                <a:solidFill>
                  <a:srgbClr val="F69972"/>
                </a:solidFill>
                <a:ln w="4687"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id="{55C4DF7C-1229-FA80-816F-AC2D0BAC9199}"/>
                    </a:ext>
                  </a:extLst>
                </p:cNvPr>
                <p:cNvSpPr/>
                <p:nvPr/>
              </p:nvSpPr>
              <p:spPr>
                <a:xfrm>
                  <a:off x="5807664" y="4988258"/>
                  <a:ext cx="13343" cy="21864"/>
                </a:xfrm>
                <a:custGeom>
                  <a:avLst/>
                  <a:gdLst>
                    <a:gd name="connsiteX0" fmla="*/ 10121 w 13343"/>
                    <a:gd name="connsiteY0" fmla="*/ 21436 h 21864"/>
                    <a:gd name="connsiteX1" fmla="*/ 13309 w 13343"/>
                    <a:gd name="connsiteY1" fmla="*/ 15905 h 21864"/>
                    <a:gd name="connsiteX2" fmla="*/ 6746 w 13343"/>
                    <a:gd name="connsiteY2" fmla="*/ 1325 h 21864"/>
                    <a:gd name="connsiteX3" fmla="*/ 2245 w 13343"/>
                    <a:gd name="connsiteY3" fmla="*/ 247 h 21864"/>
                    <a:gd name="connsiteX4" fmla="*/ 42 w 13343"/>
                    <a:gd name="connsiteY4" fmla="*/ 5544 h 21864"/>
                    <a:gd name="connsiteX5" fmla="*/ 4824 w 13343"/>
                    <a:gd name="connsiteY5" fmla="*/ 20218 h 21864"/>
                    <a:gd name="connsiteX6" fmla="*/ 10121 w 13343"/>
                    <a:gd name="connsiteY6" fmla="*/ 21436 h 2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3" h="21864">
                      <a:moveTo>
                        <a:pt x="10121" y="21436"/>
                      </a:moveTo>
                      <a:cubicBezTo>
                        <a:pt x="12090" y="20405"/>
                        <a:pt x="13591" y="18436"/>
                        <a:pt x="13309" y="15905"/>
                      </a:cubicBezTo>
                      <a:cubicBezTo>
                        <a:pt x="12887" y="11920"/>
                        <a:pt x="10075" y="3716"/>
                        <a:pt x="6746" y="1325"/>
                      </a:cubicBezTo>
                      <a:cubicBezTo>
                        <a:pt x="5621" y="481"/>
                        <a:pt x="3511" y="-456"/>
                        <a:pt x="2245" y="247"/>
                      </a:cubicBezTo>
                      <a:cubicBezTo>
                        <a:pt x="933" y="997"/>
                        <a:pt x="-239" y="3341"/>
                        <a:pt x="42" y="5544"/>
                      </a:cubicBezTo>
                      <a:cubicBezTo>
                        <a:pt x="558" y="9529"/>
                        <a:pt x="2573" y="16561"/>
                        <a:pt x="4824" y="20218"/>
                      </a:cubicBezTo>
                      <a:cubicBezTo>
                        <a:pt x="5668" y="21577"/>
                        <a:pt x="8246" y="22421"/>
                        <a:pt x="10121" y="21436"/>
                      </a:cubicBezTo>
                      <a:close/>
                    </a:path>
                  </a:pathLst>
                </a:custGeom>
                <a:solidFill>
                  <a:srgbClr val="F9B181"/>
                </a:solidFill>
                <a:ln w="4687"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id="{0F0A0AF3-5256-9406-E0CA-C65681504947}"/>
                    </a:ext>
                  </a:extLst>
                </p:cNvPr>
                <p:cNvSpPr/>
                <p:nvPr/>
              </p:nvSpPr>
              <p:spPr>
                <a:xfrm>
                  <a:off x="5807669" y="4991505"/>
                  <a:ext cx="5287" cy="17533"/>
                </a:xfrm>
                <a:custGeom>
                  <a:avLst/>
                  <a:gdLst>
                    <a:gd name="connsiteX0" fmla="*/ 4819 w 5287"/>
                    <a:gd name="connsiteY0" fmla="*/ 17017 h 17533"/>
                    <a:gd name="connsiteX1" fmla="*/ 37 w 5287"/>
                    <a:gd name="connsiteY1" fmla="*/ 2344 h 17533"/>
                    <a:gd name="connsiteX2" fmla="*/ 224 w 5287"/>
                    <a:gd name="connsiteY2" fmla="*/ 0 h 17533"/>
                    <a:gd name="connsiteX3" fmla="*/ 3271 w 5287"/>
                    <a:gd name="connsiteY3" fmla="*/ 6798 h 17533"/>
                    <a:gd name="connsiteX4" fmla="*/ 5287 w 5287"/>
                    <a:gd name="connsiteY4" fmla="*/ 17533 h 17533"/>
                    <a:gd name="connsiteX5" fmla="*/ 4819 w 5287"/>
                    <a:gd name="connsiteY5" fmla="*/ 17017 h 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7" h="17533">
                      <a:moveTo>
                        <a:pt x="4819" y="17017"/>
                      </a:moveTo>
                      <a:cubicBezTo>
                        <a:pt x="2568" y="13408"/>
                        <a:pt x="552" y="6329"/>
                        <a:pt x="37" y="2344"/>
                      </a:cubicBezTo>
                      <a:cubicBezTo>
                        <a:pt x="-57" y="1547"/>
                        <a:pt x="37" y="750"/>
                        <a:pt x="224" y="0"/>
                      </a:cubicBezTo>
                      <a:cubicBezTo>
                        <a:pt x="974" y="1219"/>
                        <a:pt x="2052" y="3282"/>
                        <a:pt x="3271" y="6798"/>
                      </a:cubicBezTo>
                      <a:cubicBezTo>
                        <a:pt x="4678" y="10970"/>
                        <a:pt x="5147" y="15049"/>
                        <a:pt x="5287" y="17533"/>
                      </a:cubicBezTo>
                      <a:cubicBezTo>
                        <a:pt x="5100" y="17393"/>
                        <a:pt x="4912" y="17205"/>
                        <a:pt x="4819" y="17017"/>
                      </a:cubicBezTo>
                      <a:close/>
                    </a:path>
                  </a:pathLst>
                </a:custGeom>
                <a:solidFill>
                  <a:srgbClr val="F69972"/>
                </a:solidFill>
                <a:ln w="4687"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id="{1D94A1C4-398F-63DB-0E2F-B67C5F6AF296}"/>
                    </a:ext>
                  </a:extLst>
                </p:cNvPr>
                <p:cNvSpPr/>
                <p:nvPr/>
              </p:nvSpPr>
              <p:spPr>
                <a:xfrm>
                  <a:off x="5798480" y="4989989"/>
                  <a:ext cx="13518" cy="24085"/>
                </a:xfrm>
                <a:custGeom>
                  <a:avLst/>
                  <a:gdLst>
                    <a:gd name="connsiteX0" fmla="*/ 4491 w 13518"/>
                    <a:gd name="connsiteY0" fmla="*/ 22799 h 24085"/>
                    <a:gd name="connsiteX1" fmla="*/ 10257 w 13518"/>
                    <a:gd name="connsiteY1" fmla="*/ 23549 h 24085"/>
                    <a:gd name="connsiteX2" fmla="*/ 13491 w 13518"/>
                    <a:gd name="connsiteY2" fmla="*/ 18955 h 24085"/>
                    <a:gd name="connsiteX3" fmla="*/ 8054 w 13518"/>
                    <a:gd name="connsiteY3" fmla="*/ 1516 h 24085"/>
                    <a:gd name="connsiteX4" fmla="*/ 1490 w 13518"/>
                    <a:gd name="connsiteY4" fmla="*/ 813 h 24085"/>
                    <a:gd name="connsiteX5" fmla="*/ 412 w 13518"/>
                    <a:gd name="connsiteY5" fmla="*/ 8407 h 24085"/>
                    <a:gd name="connsiteX6" fmla="*/ 4491 w 13518"/>
                    <a:gd name="connsiteY6" fmla="*/ 22799 h 2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8" h="24085">
                      <a:moveTo>
                        <a:pt x="4491" y="22799"/>
                      </a:moveTo>
                      <a:cubicBezTo>
                        <a:pt x="5475" y="24440"/>
                        <a:pt x="9038" y="24300"/>
                        <a:pt x="10257" y="23549"/>
                      </a:cubicBezTo>
                      <a:cubicBezTo>
                        <a:pt x="11617" y="22706"/>
                        <a:pt x="13351" y="20877"/>
                        <a:pt x="13491" y="18955"/>
                      </a:cubicBezTo>
                      <a:cubicBezTo>
                        <a:pt x="13820" y="14736"/>
                        <a:pt x="11101" y="4563"/>
                        <a:pt x="8054" y="1516"/>
                      </a:cubicBezTo>
                      <a:cubicBezTo>
                        <a:pt x="6413" y="-125"/>
                        <a:pt x="3413" y="-547"/>
                        <a:pt x="1490" y="813"/>
                      </a:cubicBezTo>
                      <a:cubicBezTo>
                        <a:pt x="-479" y="2172"/>
                        <a:pt x="-103" y="6110"/>
                        <a:pt x="412" y="8407"/>
                      </a:cubicBezTo>
                      <a:cubicBezTo>
                        <a:pt x="2100" y="15486"/>
                        <a:pt x="2990" y="20362"/>
                        <a:pt x="4491" y="22799"/>
                      </a:cubicBezTo>
                      <a:close/>
                    </a:path>
                  </a:pathLst>
                </a:custGeom>
                <a:solidFill>
                  <a:srgbClr val="F9B181"/>
                </a:solidFill>
                <a:ln w="4687"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id="{8006D755-E6E8-5B65-05CF-2205D5428A1C}"/>
                    </a:ext>
                  </a:extLst>
                </p:cNvPr>
                <p:cNvSpPr/>
                <p:nvPr/>
              </p:nvSpPr>
              <p:spPr>
                <a:xfrm>
                  <a:off x="5798533" y="4993287"/>
                  <a:ext cx="5001" cy="20064"/>
                </a:xfrm>
                <a:custGeom>
                  <a:avLst/>
                  <a:gdLst>
                    <a:gd name="connsiteX0" fmla="*/ 5001 w 5001"/>
                    <a:gd name="connsiteY0" fmla="*/ 20065 h 20064"/>
                    <a:gd name="connsiteX1" fmla="*/ 4439 w 5001"/>
                    <a:gd name="connsiteY1" fmla="*/ 19502 h 20064"/>
                    <a:gd name="connsiteX2" fmla="*/ 407 w 5001"/>
                    <a:gd name="connsiteY2" fmla="*/ 5063 h 20064"/>
                    <a:gd name="connsiteX3" fmla="*/ 125 w 5001"/>
                    <a:gd name="connsiteY3" fmla="*/ 0 h 20064"/>
                    <a:gd name="connsiteX4" fmla="*/ 5001 w 5001"/>
                    <a:gd name="connsiteY4" fmla="*/ 20065 h 2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1" h="20064">
                      <a:moveTo>
                        <a:pt x="5001" y="20065"/>
                      </a:moveTo>
                      <a:cubicBezTo>
                        <a:pt x="4813" y="19877"/>
                        <a:pt x="4579" y="19737"/>
                        <a:pt x="4439" y="19502"/>
                      </a:cubicBezTo>
                      <a:cubicBezTo>
                        <a:pt x="2938" y="17111"/>
                        <a:pt x="2048" y="12189"/>
                        <a:pt x="407" y="5063"/>
                      </a:cubicBezTo>
                      <a:cubicBezTo>
                        <a:pt x="78" y="3657"/>
                        <a:pt x="-156" y="1688"/>
                        <a:pt x="125" y="0"/>
                      </a:cubicBezTo>
                      <a:cubicBezTo>
                        <a:pt x="1813" y="5344"/>
                        <a:pt x="4485" y="12564"/>
                        <a:pt x="5001" y="20065"/>
                      </a:cubicBezTo>
                      <a:close/>
                    </a:path>
                  </a:pathLst>
                </a:custGeom>
                <a:solidFill>
                  <a:srgbClr val="F69972"/>
                </a:solidFill>
                <a:ln w="4687"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id="{7856EFF2-1C9F-DF40-E5D8-F338E42FF88F}"/>
                    </a:ext>
                  </a:extLst>
                </p:cNvPr>
                <p:cNvSpPr/>
                <p:nvPr/>
              </p:nvSpPr>
              <p:spPr>
                <a:xfrm>
                  <a:off x="5788614" y="4992626"/>
                  <a:ext cx="13375" cy="22262"/>
                </a:xfrm>
                <a:custGeom>
                  <a:avLst/>
                  <a:gdLst>
                    <a:gd name="connsiteX0" fmla="*/ 3763 w 13375"/>
                    <a:gd name="connsiteY0" fmla="*/ 20491 h 22262"/>
                    <a:gd name="connsiteX1" fmla="*/ 9154 w 13375"/>
                    <a:gd name="connsiteY1" fmla="*/ 22132 h 22262"/>
                    <a:gd name="connsiteX2" fmla="*/ 13326 w 13375"/>
                    <a:gd name="connsiteY2" fmla="*/ 18475 h 22262"/>
                    <a:gd name="connsiteX3" fmla="*/ 9576 w 13375"/>
                    <a:gd name="connsiteY3" fmla="*/ 3567 h 22262"/>
                    <a:gd name="connsiteX4" fmla="*/ 3997 w 13375"/>
                    <a:gd name="connsiteY4" fmla="*/ 145 h 22262"/>
                    <a:gd name="connsiteX5" fmla="*/ 106 w 13375"/>
                    <a:gd name="connsiteY5" fmla="*/ 7833 h 22262"/>
                    <a:gd name="connsiteX6" fmla="*/ 3763 w 13375"/>
                    <a:gd name="connsiteY6" fmla="*/ 20491 h 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5" h="22262">
                      <a:moveTo>
                        <a:pt x="3763" y="20491"/>
                      </a:moveTo>
                      <a:cubicBezTo>
                        <a:pt x="5028" y="21944"/>
                        <a:pt x="6997" y="22554"/>
                        <a:pt x="9154" y="22132"/>
                      </a:cubicBezTo>
                      <a:cubicBezTo>
                        <a:pt x="10748" y="21850"/>
                        <a:pt x="13092" y="20444"/>
                        <a:pt x="13326" y="18475"/>
                      </a:cubicBezTo>
                      <a:cubicBezTo>
                        <a:pt x="13748" y="14303"/>
                        <a:pt x="11404" y="8630"/>
                        <a:pt x="9576" y="3567"/>
                      </a:cubicBezTo>
                      <a:cubicBezTo>
                        <a:pt x="8778" y="1411"/>
                        <a:pt x="6200" y="-558"/>
                        <a:pt x="3997" y="145"/>
                      </a:cubicBezTo>
                      <a:cubicBezTo>
                        <a:pt x="-363" y="1551"/>
                        <a:pt x="-128" y="5489"/>
                        <a:pt x="106" y="7833"/>
                      </a:cubicBezTo>
                      <a:cubicBezTo>
                        <a:pt x="527" y="11818"/>
                        <a:pt x="1090" y="17444"/>
                        <a:pt x="3763" y="20491"/>
                      </a:cubicBezTo>
                      <a:close/>
                    </a:path>
                  </a:pathLst>
                </a:custGeom>
                <a:solidFill>
                  <a:srgbClr val="F9B181"/>
                </a:solidFill>
                <a:ln w="4687"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id="{D9FC2FDD-3540-A462-FD66-697691BADC84}"/>
                    </a:ext>
                  </a:extLst>
                </p:cNvPr>
                <p:cNvSpPr/>
                <p:nvPr/>
              </p:nvSpPr>
              <p:spPr>
                <a:xfrm>
                  <a:off x="5788579" y="4992696"/>
                  <a:ext cx="8117" cy="21170"/>
                </a:xfrm>
                <a:custGeom>
                  <a:avLst/>
                  <a:gdLst>
                    <a:gd name="connsiteX0" fmla="*/ 4595 w 8117"/>
                    <a:gd name="connsiteY0" fmla="*/ 21171 h 21170"/>
                    <a:gd name="connsiteX1" fmla="*/ 3751 w 8117"/>
                    <a:gd name="connsiteY1" fmla="*/ 20468 h 21170"/>
                    <a:gd name="connsiteX2" fmla="*/ 2157 w 8117"/>
                    <a:gd name="connsiteY2" fmla="*/ 17796 h 21170"/>
                    <a:gd name="connsiteX3" fmla="*/ 0 w 8117"/>
                    <a:gd name="connsiteY3" fmla="*/ 5326 h 21170"/>
                    <a:gd name="connsiteX4" fmla="*/ 3985 w 8117"/>
                    <a:gd name="connsiteY4" fmla="*/ 122 h 21170"/>
                    <a:gd name="connsiteX5" fmla="*/ 5344 w 8117"/>
                    <a:gd name="connsiteY5" fmla="*/ 28 h 21170"/>
                    <a:gd name="connsiteX6" fmla="*/ 8017 w 8117"/>
                    <a:gd name="connsiteY6" fmla="*/ 13858 h 21170"/>
                    <a:gd name="connsiteX7" fmla="*/ 4595 w 8117"/>
                    <a:gd name="connsiteY7" fmla="*/ 21171 h 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 h="21170">
                      <a:moveTo>
                        <a:pt x="4595" y="21171"/>
                      </a:moveTo>
                      <a:cubicBezTo>
                        <a:pt x="4313" y="20937"/>
                        <a:pt x="4032" y="20749"/>
                        <a:pt x="3751" y="20468"/>
                      </a:cubicBezTo>
                      <a:cubicBezTo>
                        <a:pt x="3094" y="19718"/>
                        <a:pt x="2579" y="18780"/>
                        <a:pt x="2157" y="17796"/>
                      </a:cubicBezTo>
                      <a:lnTo>
                        <a:pt x="0" y="5326"/>
                      </a:lnTo>
                      <a:cubicBezTo>
                        <a:pt x="141" y="3263"/>
                        <a:pt x="938" y="1106"/>
                        <a:pt x="3985" y="122"/>
                      </a:cubicBezTo>
                      <a:cubicBezTo>
                        <a:pt x="4407" y="-19"/>
                        <a:pt x="4876" y="-19"/>
                        <a:pt x="5344" y="28"/>
                      </a:cubicBezTo>
                      <a:cubicBezTo>
                        <a:pt x="4688" y="3966"/>
                        <a:pt x="7126" y="8795"/>
                        <a:pt x="8017" y="13858"/>
                      </a:cubicBezTo>
                      <a:cubicBezTo>
                        <a:pt x="8626" y="17421"/>
                        <a:pt x="6329" y="19905"/>
                        <a:pt x="4595" y="21171"/>
                      </a:cubicBezTo>
                      <a:close/>
                    </a:path>
                  </a:pathLst>
                </a:custGeom>
                <a:solidFill>
                  <a:srgbClr val="F69972"/>
                </a:solidFill>
                <a:ln w="4687"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id="{BBAB6029-6FEE-3D44-E453-306264D3872E}"/>
                    </a:ext>
                  </a:extLst>
                </p:cNvPr>
                <p:cNvSpPr/>
                <p:nvPr/>
              </p:nvSpPr>
              <p:spPr>
                <a:xfrm>
                  <a:off x="5779516" y="4960893"/>
                  <a:ext cx="27440" cy="52162"/>
                </a:xfrm>
                <a:custGeom>
                  <a:avLst/>
                  <a:gdLst>
                    <a:gd name="connsiteX0" fmla="*/ 1281 w 27440"/>
                    <a:gd name="connsiteY0" fmla="*/ 34972 h 52162"/>
                    <a:gd name="connsiteX1" fmla="*/ 8266 w 27440"/>
                    <a:gd name="connsiteY1" fmla="*/ 51005 h 52162"/>
                    <a:gd name="connsiteX2" fmla="*/ 15392 w 27440"/>
                    <a:gd name="connsiteY2" fmla="*/ 43036 h 52162"/>
                    <a:gd name="connsiteX3" fmla="*/ 11923 w 27440"/>
                    <a:gd name="connsiteY3" fmla="*/ 33988 h 52162"/>
                    <a:gd name="connsiteX4" fmla="*/ 14642 w 27440"/>
                    <a:gd name="connsiteY4" fmla="*/ 26956 h 52162"/>
                    <a:gd name="connsiteX5" fmla="*/ 24112 w 27440"/>
                    <a:gd name="connsiteY5" fmla="*/ 22221 h 52162"/>
                    <a:gd name="connsiteX6" fmla="*/ 27440 w 27440"/>
                    <a:gd name="connsiteY6" fmla="*/ 11626 h 52162"/>
                    <a:gd name="connsiteX7" fmla="*/ 19377 w 27440"/>
                    <a:gd name="connsiteY7" fmla="*/ 0 h 52162"/>
                    <a:gd name="connsiteX8" fmla="*/ 10985 w 27440"/>
                    <a:gd name="connsiteY8" fmla="*/ 5673 h 52162"/>
                    <a:gd name="connsiteX9" fmla="*/ 1094 w 27440"/>
                    <a:gd name="connsiteY9" fmla="*/ 23253 h 52162"/>
                    <a:gd name="connsiteX10" fmla="*/ 1281 w 27440"/>
                    <a:gd name="connsiteY10" fmla="*/ 34972 h 5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40" h="52162">
                      <a:moveTo>
                        <a:pt x="1281" y="34972"/>
                      </a:moveTo>
                      <a:cubicBezTo>
                        <a:pt x="4610" y="39895"/>
                        <a:pt x="7048" y="46646"/>
                        <a:pt x="8266" y="51005"/>
                      </a:cubicBezTo>
                      <a:cubicBezTo>
                        <a:pt x="9204" y="54334"/>
                        <a:pt x="17361" y="50115"/>
                        <a:pt x="15392" y="43036"/>
                      </a:cubicBezTo>
                      <a:cubicBezTo>
                        <a:pt x="13939" y="37832"/>
                        <a:pt x="11923" y="33988"/>
                        <a:pt x="11923" y="33988"/>
                      </a:cubicBezTo>
                      <a:lnTo>
                        <a:pt x="14642" y="26956"/>
                      </a:lnTo>
                      <a:cubicBezTo>
                        <a:pt x="14642" y="26956"/>
                        <a:pt x="19471" y="25597"/>
                        <a:pt x="24112" y="22221"/>
                      </a:cubicBezTo>
                      <a:cubicBezTo>
                        <a:pt x="27393" y="19830"/>
                        <a:pt x="27440" y="11626"/>
                        <a:pt x="27440" y="11626"/>
                      </a:cubicBezTo>
                      <a:lnTo>
                        <a:pt x="19377" y="0"/>
                      </a:lnTo>
                      <a:cubicBezTo>
                        <a:pt x="19377" y="0"/>
                        <a:pt x="13892" y="2672"/>
                        <a:pt x="10985" y="5673"/>
                      </a:cubicBezTo>
                      <a:cubicBezTo>
                        <a:pt x="8126" y="8673"/>
                        <a:pt x="1984" y="17674"/>
                        <a:pt x="1094" y="23253"/>
                      </a:cubicBezTo>
                      <a:cubicBezTo>
                        <a:pt x="531" y="27331"/>
                        <a:pt x="-1156" y="31363"/>
                        <a:pt x="1281" y="34972"/>
                      </a:cubicBezTo>
                      <a:close/>
                    </a:path>
                  </a:pathLst>
                </a:custGeom>
                <a:solidFill>
                  <a:srgbClr val="F9B181"/>
                </a:solidFill>
                <a:ln w="4687" cap="flat">
                  <a:noFill/>
                  <a:prstDash val="solid"/>
                  <a:miter/>
                </a:ln>
              </p:spPr>
              <p:txBody>
                <a:bodyPr rtlCol="0" anchor="ctr"/>
                <a:lstStyle/>
                <a:p>
                  <a:endParaRPr lang="en-US"/>
                </a:p>
              </p:txBody>
            </p:sp>
          </p:grpSp>
          <p:grpSp>
            <p:nvGrpSpPr>
              <p:cNvPr id="959" name="Graphic 2">
                <a:extLst>
                  <a:ext uri="{FF2B5EF4-FFF2-40B4-BE49-F238E27FC236}">
                    <a16:creationId xmlns:a16="http://schemas.microsoft.com/office/drawing/2014/main" id="{3F4655F2-B358-E9D7-D2C1-337B3ED2EC7A}"/>
                  </a:ext>
                </a:extLst>
              </p:cNvPr>
              <p:cNvGrpSpPr/>
              <p:nvPr/>
            </p:nvGrpSpPr>
            <p:grpSpPr>
              <a:xfrm>
                <a:off x="5855339" y="4728332"/>
                <a:ext cx="134412" cy="173626"/>
                <a:chOff x="5855339" y="4728332"/>
                <a:chExt cx="134412" cy="173626"/>
              </a:xfrm>
            </p:grpSpPr>
            <p:sp>
              <p:nvSpPr>
                <p:cNvPr id="960" name="Freeform: Shape 959">
                  <a:extLst>
                    <a:ext uri="{FF2B5EF4-FFF2-40B4-BE49-F238E27FC236}">
                      <a16:creationId xmlns:a16="http://schemas.microsoft.com/office/drawing/2014/main" id="{CF6A325B-11E3-9D02-BC98-0BA43EF813E6}"/>
                    </a:ext>
                  </a:extLst>
                </p:cNvPr>
                <p:cNvSpPr/>
                <p:nvPr/>
              </p:nvSpPr>
              <p:spPr>
                <a:xfrm>
                  <a:off x="5856742" y="4735531"/>
                  <a:ext cx="129761" cy="154291"/>
                </a:xfrm>
                <a:custGeom>
                  <a:avLst/>
                  <a:gdLst>
                    <a:gd name="connsiteX0" fmla="*/ 109370 w 129761"/>
                    <a:gd name="connsiteY0" fmla="*/ 64845 h 154291"/>
                    <a:gd name="connsiteX1" fmla="*/ 108152 w 129761"/>
                    <a:gd name="connsiteY1" fmla="*/ 2307 h 154291"/>
                    <a:gd name="connsiteX2" fmla="*/ 0 w 129761"/>
                    <a:gd name="connsiteY2" fmla="*/ 136290 h 154291"/>
                    <a:gd name="connsiteX3" fmla="*/ 40879 w 129761"/>
                    <a:gd name="connsiteY3" fmla="*/ 154292 h 154291"/>
                    <a:gd name="connsiteX4" fmla="*/ 109370 w 129761"/>
                    <a:gd name="connsiteY4" fmla="*/ 64845 h 15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61" h="154291">
                      <a:moveTo>
                        <a:pt x="109370" y="64845"/>
                      </a:moveTo>
                      <a:cubicBezTo>
                        <a:pt x="130889" y="41405"/>
                        <a:pt x="142186" y="-11663"/>
                        <a:pt x="108152" y="2307"/>
                      </a:cubicBezTo>
                      <a:cubicBezTo>
                        <a:pt x="45473" y="28044"/>
                        <a:pt x="0" y="136290"/>
                        <a:pt x="0" y="136290"/>
                      </a:cubicBezTo>
                      <a:lnTo>
                        <a:pt x="40879" y="154292"/>
                      </a:lnTo>
                      <a:cubicBezTo>
                        <a:pt x="40879" y="154292"/>
                        <a:pt x="92353" y="83409"/>
                        <a:pt x="109370" y="64845"/>
                      </a:cubicBezTo>
                      <a:close/>
                    </a:path>
                  </a:pathLst>
                </a:custGeom>
                <a:solidFill>
                  <a:srgbClr val="F9B181"/>
                </a:solidFill>
                <a:ln w="4687"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id="{231CCB13-CFF7-B628-8156-D7CDAB7C9F5F}"/>
                    </a:ext>
                  </a:extLst>
                </p:cNvPr>
                <p:cNvSpPr/>
                <p:nvPr/>
              </p:nvSpPr>
              <p:spPr>
                <a:xfrm>
                  <a:off x="5855339" y="4857526"/>
                  <a:ext cx="44389" cy="44432"/>
                </a:xfrm>
                <a:custGeom>
                  <a:avLst/>
                  <a:gdLst>
                    <a:gd name="connsiteX0" fmla="*/ 794 w 44389"/>
                    <a:gd name="connsiteY0" fmla="*/ 16358 h 44432"/>
                    <a:gd name="connsiteX1" fmla="*/ 16312 w 44389"/>
                    <a:gd name="connsiteY1" fmla="*/ 43642 h 44432"/>
                    <a:gd name="connsiteX2" fmla="*/ 43595 w 44389"/>
                    <a:gd name="connsiteY2" fmla="*/ 28078 h 44432"/>
                    <a:gd name="connsiteX3" fmla="*/ 28078 w 44389"/>
                    <a:gd name="connsiteY3" fmla="*/ 794 h 44432"/>
                    <a:gd name="connsiteX4" fmla="*/ 794 w 44389"/>
                    <a:gd name="connsiteY4" fmla="*/ 16358 h 4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9" h="44432">
                      <a:moveTo>
                        <a:pt x="794" y="16358"/>
                      </a:moveTo>
                      <a:cubicBezTo>
                        <a:pt x="-2440" y="28172"/>
                        <a:pt x="4498" y="40407"/>
                        <a:pt x="16312" y="43642"/>
                      </a:cubicBezTo>
                      <a:cubicBezTo>
                        <a:pt x="28125" y="46877"/>
                        <a:pt x="40361" y="39892"/>
                        <a:pt x="43595" y="28078"/>
                      </a:cubicBezTo>
                      <a:cubicBezTo>
                        <a:pt x="46830" y="16264"/>
                        <a:pt x="39892" y="4029"/>
                        <a:pt x="28078" y="794"/>
                      </a:cubicBezTo>
                      <a:cubicBezTo>
                        <a:pt x="16218" y="-2441"/>
                        <a:pt x="3982" y="4497"/>
                        <a:pt x="794" y="16358"/>
                      </a:cubicBezTo>
                      <a:close/>
                    </a:path>
                  </a:pathLst>
                </a:custGeom>
                <a:solidFill>
                  <a:srgbClr val="F9B181"/>
                </a:solidFill>
                <a:ln w="4687"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id="{4D7B88F9-AF6A-F5A6-05C0-A65D2F70464D}"/>
                    </a:ext>
                  </a:extLst>
                </p:cNvPr>
                <p:cNvSpPr/>
                <p:nvPr/>
              </p:nvSpPr>
              <p:spPr>
                <a:xfrm>
                  <a:off x="5866400" y="4728332"/>
                  <a:ext cx="123351" cy="146395"/>
                </a:xfrm>
                <a:custGeom>
                  <a:avLst/>
                  <a:gdLst>
                    <a:gd name="connsiteX0" fmla="*/ 103651 w 123351"/>
                    <a:gd name="connsiteY0" fmla="*/ 75654 h 146395"/>
                    <a:gd name="connsiteX1" fmla="*/ 100416 w 123351"/>
                    <a:gd name="connsiteY1" fmla="*/ 1350 h 146395"/>
                    <a:gd name="connsiteX2" fmla="*/ 0 w 123351"/>
                    <a:gd name="connsiteY2" fmla="*/ 118643 h 146395"/>
                    <a:gd name="connsiteX3" fmla="*/ 45192 w 123351"/>
                    <a:gd name="connsiteY3" fmla="*/ 146396 h 146395"/>
                    <a:gd name="connsiteX4" fmla="*/ 103651 w 123351"/>
                    <a:gd name="connsiteY4" fmla="*/ 75654 h 146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51" h="146395">
                      <a:moveTo>
                        <a:pt x="103651" y="75654"/>
                      </a:moveTo>
                      <a:cubicBezTo>
                        <a:pt x="125216" y="52214"/>
                        <a:pt x="135482" y="-9902"/>
                        <a:pt x="100416" y="1350"/>
                      </a:cubicBezTo>
                      <a:cubicBezTo>
                        <a:pt x="46177" y="18742"/>
                        <a:pt x="0" y="118643"/>
                        <a:pt x="0" y="118643"/>
                      </a:cubicBezTo>
                      <a:lnTo>
                        <a:pt x="45192" y="146396"/>
                      </a:lnTo>
                      <a:cubicBezTo>
                        <a:pt x="45192" y="146396"/>
                        <a:pt x="86587" y="94219"/>
                        <a:pt x="103651" y="75654"/>
                      </a:cubicBezTo>
                      <a:close/>
                    </a:path>
                  </a:pathLst>
                </a:custGeom>
                <a:solidFill>
                  <a:srgbClr val="0D4469"/>
                </a:solidFill>
                <a:ln w="4687"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id="{A8896F40-0F3C-7C1E-A117-FEBBE0E48654}"/>
                    </a:ext>
                  </a:extLst>
                </p:cNvPr>
                <p:cNvSpPr/>
                <p:nvPr/>
              </p:nvSpPr>
              <p:spPr>
                <a:xfrm>
                  <a:off x="5862303" y="4831323"/>
                  <a:ext cx="61230" cy="47184"/>
                </a:xfrm>
                <a:custGeom>
                  <a:avLst/>
                  <a:gdLst>
                    <a:gd name="connsiteX0" fmla="*/ 721 w 61230"/>
                    <a:gd name="connsiteY0" fmla="*/ 19355 h 47184"/>
                    <a:gd name="connsiteX1" fmla="*/ 2690 w 61230"/>
                    <a:gd name="connsiteY1" fmla="*/ 12183 h 47184"/>
                    <a:gd name="connsiteX2" fmla="*/ 6206 w 61230"/>
                    <a:gd name="connsiteY2" fmla="*/ 41 h 47184"/>
                    <a:gd name="connsiteX3" fmla="*/ 38834 w 61230"/>
                    <a:gd name="connsiteY3" fmla="*/ 12089 h 47184"/>
                    <a:gd name="connsiteX4" fmla="*/ 61149 w 61230"/>
                    <a:gd name="connsiteY4" fmla="*/ 33372 h 47184"/>
                    <a:gd name="connsiteX5" fmla="*/ 53836 w 61230"/>
                    <a:gd name="connsiteY5" fmla="*/ 41529 h 47184"/>
                    <a:gd name="connsiteX6" fmla="*/ 47694 w 61230"/>
                    <a:gd name="connsiteY6" fmla="*/ 47014 h 47184"/>
                    <a:gd name="connsiteX7" fmla="*/ 721 w 61230"/>
                    <a:gd name="connsiteY7" fmla="*/ 19355 h 4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0" h="47184">
                      <a:moveTo>
                        <a:pt x="721" y="19355"/>
                      </a:moveTo>
                      <a:cubicBezTo>
                        <a:pt x="-1342" y="17245"/>
                        <a:pt x="1565" y="12839"/>
                        <a:pt x="2690" y="12183"/>
                      </a:cubicBezTo>
                      <a:cubicBezTo>
                        <a:pt x="3815" y="11526"/>
                        <a:pt x="1565" y="603"/>
                        <a:pt x="6206" y="41"/>
                      </a:cubicBezTo>
                      <a:cubicBezTo>
                        <a:pt x="10800" y="-522"/>
                        <a:pt x="27958" y="4822"/>
                        <a:pt x="38834" y="12089"/>
                      </a:cubicBezTo>
                      <a:cubicBezTo>
                        <a:pt x="49663" y="19355"/>
                        <a:pt x="62368" y="31544"/>
                        <a:pt x="61149" y="33372"/>
                      </a:cubicBezTo>
                      <a:cubicBezTo>
                        <a:pt x="59977" y="35201"/>
                        <a:pt x="54164" y="40498"/>
                        <a:pt x="53836" y="41529"/>
                      </a:cubicBezTo>
                      <a:cubicBezTo>
                        <a:pt x="53507" y="42561"/>
                        <a:pt x="51539" y="48233"/>
                        <a:pt x="47694" y="47014"/>
                      </a:cubicBezTo>
                      <a:cubicBezTo>
                        <a:pt x="43804" y="45795"/>
                        <a:pt x="7612" y="26293"/>
                        <a:pt x="721" y="19355"/>
                      </a:cubicBezTo>
                      <a:close/>
                    </a:path>
                  </a:pathLst>
                </a:custGeom>
                <a:solidFill>
                  <a:srgbClr val="115F93"/>
                </a:solidFill>
                <a:ln w="4687" cap="flat">
                  <a:noFill/>
                  <a:prstDash val="solid"/>
                  <a:miter/>
                </a:ln>
              </p:spPr>
              <p:txBody>
                <a:bodyPr rtlCol="0" anchor="ctr"/>
                <a:lstStyle/>
                <a:p>
                  <a:endParaRPr lang="en-US"/>
                </a:p>
              </p:txBody>
            </p:sp>
          </p:grpSp>
          <p:sp>
            <p:nvSpPr>
              <p:cNvPr id="964" name="Freeform: Shape 963">
                <a:extLst>
                  <a:ext uri="{FF2B5EF4-FFF2-40B4-BE49-F238E27FC236}">
                    <a16:creationId xmlns:a16="http://schemas.microsoft.com/office/drawing/2014/main" id="{C8788875-EE0E-D072-1006-DA79BBE008CE}"/>
                  </a:ext>
                </a:extLst>
              </p:cNvPr>
              <p:cNvSpPr/>
              <p:nvPr/>
            </p:nvSpPr>
            <p:spPr>
              <a:xfrm>
                <a:off x="5948346" y="4697803"/>
                <a:ext cx="53114" cy="39004"/>
              </a:xfrm>
              <a:custGeom>
                <a:avLst/>
                <a:gdLst>
                  <a:gd name="connsiteX0" fmla="*/ 47536 w 53114"/>
                  <a:gd name="connsiteY0" fmla="*/ 0 h 39004"/>
                  <a:gd name="connsiteX1" fmla="*/ 0 w 53114"/>
                  <a:gd name="connsiteY1" fmla="*/ 25268 h 39004"/>
                  <a:gd name="connsiteX2" fmla="*/ 3656 w 53114"/>
                  <a:gd name="connsiteY2" fmla="*/ 39004 h 39004"/>
                  <a:gd name="connsiteX3" fmla="*/ 53115 w 53114"/>
                  <a:gd name="connsiteY3" fmla="*/ 15845 h 39004"/>
                  <a:gd name="connsiteX4" fmla="*/ 47536 w 53114"/>
                  <a:gd name="connsiteY4" fmla="*/ 0 h 39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4" h="39004">
                    <a:moveTo>
                      <a:pt x="47536" y="0"/>
                    </a:moveTo>
                    <a:cubicBezTo>
                      <a:pt x="47536" y="0"/>
                      <a:pt x="18799" y="7454"/>
                      <a:pt x="0" y="25268"/>
                    </a:cubicBezTo>
                    <a:cubicBezTo>
                      <a:pt x="187" y="31363"/>
                      <a:pt x="3656" y="39004"/>
                      <a:pt x="3656" y="39004"/>
                    </a:cubicBezTo>
                    <a:lnTo>
                      <a:pt x="53115" y="15845"/>
                    </a:lnTo>
                    <a:lnTo>
                      <a:pt x="47536" y="0"/>
                    </a:lnTo>
                    <a:close/>
                  </a:path>
                </a:pathLst>
              </a:custGeom>
              <a:solidFill>
                <a:srgbClr val="135689"/>
              </a:solidFill>
              <a:ln w="4687" cap="flat">
                <a:noFill/>
                <a:prstDash val="solid"/>
                <a:miter/>
              </a:ln>
            </p:spPr>
            <p:txBody>
              <a:bodyPr rtlCol="0" anchor="ctr"/>
              <a:lstStyle/>
              <a:p>
                <a:endParaRPr lang="en-US"/>
              </a:p>
            </p:txBody>
          </p:sp>
          <p:grpSp>
            <p:nvGrpSpPr>
              <p:cNvPr id="965" name="Graphic 2">
                <a:extLst>
                  <a:ext uri="{FF2B5EF4-FFF2-40B4-BE49-F238E27FC236}">
                    <a16:creationId xmlns:a16="http://schemas.microsoft.com/office/drawing/2014/main" id="{D36CE289-F589-0015-66E9-F9BCBB1DF49D}"/>
                  </a:ext>
                </a:extLst>
              </p:cNvPr>
              <p:cNvGrpSpPr/>
              <p:nvPr/>
            </p:nvGrpSpPr>
            <p:grpSpPr>
              <a:xfrm>
                <a:off x="6259361" y="5333769"/>
                <a:ext cx="74805" cy="105139"/>
                <a:chOff x="6259361" y="5333769"/>
                <a:chExt cx="74805" cy="105139"/>
              </a:xfrm>
            </p:grpSpPr>
            <p:sp>
              <p:nvSpPr>
                <p:cNvPr id="966" name="Freeform: Shape 965">
                  <a:extLst>
                    <a:ext uri="{FF2B5EF4-FFF2-40B4-BE49-F238E27FC236}">
                      <a16:creationId xmlns:a16="http://schemas.microsoft.com/office/drawing/2014/main" id="{C7DAF942-A6C1-D803-8A47-CC1DA4F20F22}"/>
                    </a:ext>
                  </a:extLst>
                </p:cNvPr>
                <p:cNvSpPr/>
                <p:nvPr/>
              </p:nvSpPr>
              <p:spPr>
                <a:xfrm>
                  <a:off x="6259361" y="5333801"/>
                  <a:ext cx="74711" cy="105093"/>
                </a:xfrm>
                <a:custGeom>
                  <a:avLst/>
                  <a:gdLst>
                    <a:gd name="connsiteX0" fmla="*/ 31067 w 74711"/>
                    <a:gd name="connsiteY0" fmla="*/ 349 h 105093"/>
                    <a:gd name="connsiteX1" fmla="*/ 74712 w 74711"/>
                    <a:gd name="connsiteY1" fmla="*/ 33821 h 105093"/>
                    <a:gd name="connsiteX2" fmla="*/ 49584 w 74711"/>
                    <a:gd name="connsiteY2" fmla="*/ 68278 h 105093"/>
                    <a:gd name="connsiteX3" fmla="*/ 13112 w 74711"/>
                    <a:gd name="connsiteY3" fmla="*/ 105031 h 105093"/>
                    <a:gd name="connsiteX4" fmla="*/ 79 w 74711"/>
                    <a:gd name="connsiteY4" fmla="*/ 95984 h 105093"/>
                    <a:gd name="connsiteX5" fmla="*/ 16206 w 74711"/>
                    <a:gd name="connsiteY5" fmla="*/ 55526 h 105093"/>
                    <a:gd name="connsiteX6" fmla="*/ 12596 w 74711"/>
                    <a:gd name="connsiteY6" fmla="*/ 21960 h 105093"/>
                    <a:gd name="connsiteX7" fmla="*/ 21644 w 74711"/>
                    <a:gd name="connsiteY7" fmla="*/ 10662 h 105093"/>
                    <a:gd name="connsiteX8" fmla="*/ 31067 w 74711"/>
                    <a:gd name="connsiteY8" fmla="*/ 349 h 10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1" h="105093">
                      <a:moveTo>
                        <a:pt x="31067" y="349"/>
                      </a:moveTo>
                      <a:cubicBezTo>
                        <a:pt x="58867" y="17179"/>
                        <a:pt x="68243" y="12069"/>
                        <a:pt x="74712" y="33821"/>
                      </a:cubicBezTo>
                      <a:cubicBezTo>
                        <a:pt x="71852" y="44462"/>
                        <a:pt x="56710" y="59698"/>
                        <a:pt x="49584" y="68278"/>
                      </a:cubicBezTo>
                      <a:cubicBezTo>
                        <a:pt x="32286" y="89186"/>
                        <a:pt x="22863" y="104094"/>
                        <a:pt x="13112" y="105031"/>
                      </a:cubicBezTo>
                      <a:cubicBezTo>
                        <a:pt x="8330" y="105547"/>
                        <a:pt x="1392" y="102875"/>
                        <a:pt x="79" y="95984"/>
                      </a:cubicBezTo>
                      <a:cubicBezTo>
                        <a:pt x="-812" y="91342"/>
                        <a:pt x="5892" y="71700"/>
                        <a:pt x="16206" y="55526"/>
                      </a:cubicBezTo>
                      <a:cubicBezTo>
                        <a:pt x="19159" y="38790"/>
                        <a:pt x="12596" y="21960"/>
                        <a:pt x="12596" y="21960"/>
                      </a:cubicBezTo>
                      <a:cubicBezTo>
                        <a:pt x="12596" y="21960"/>
                        <a:pt x="19159" y="15585"/>
                        <a:pt x="21644" y="10662"/>
                      </a:cubicBezTo>
                      <a:cubicBezTo>
                        <a:pt x="24035" y="6209"/>
                        <a:pt x="27692" y="-1761"/>
                        <a:pt x="31067" y="349"/>
                      </a:cubicBezTo>
                      <a:close/>
                    </a:path>
                  </a:pathLst>
                </a:custGeom>
                <a:solidFill>
                  <a:srgbClr val="142732"/>
                </a:solidFill>
                <a:ln w="4687"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id="{C05A8FB0-0149-90CB-5FDF-5905E973A086}"/>
                    </a:ext>
                  </a:extLst>
                </p:cNvPr>
                <p:cNvSpPr/>
                <p:nvPr/>
              </p:nvSpPr>
              <p:spPr>
                <a:xfrm>
                  <a:off x="6283114" y="5333812"/>
                  <a:ext cx="51005" cy="84159"/>
                </a:xfrm>
                <a:custGeom>
                  <a:avLst/>
                  <a:gdLst>
                    <a:gd name="connsiteX0" fmla="*/ 0 w 51005"/>
                    <a:gd name="connsiteY0" fmla="*/ 6855 h 84159"/>
                    <a:gd name="connsiteX1" fmla="*/ 7360 w 51005"/>
                    <a:gd name="connsiteY1" fmla="*/ 338 h 84159"/>
                    <a:gd name="connsiteX2" fmla="*/ 51005 w 51005"/>
                    <a:gd name="connsiteY2" fmla="*/ 33811 h 84159"/>
                    <a:gd name="connsiteX3" fmla="*/ 25878 w 51005"/>
                    <a:gd name="connsiteY3" fmla="*/ 68267 h 84159"/>
                    <a:gd name="connsiteX4" fmla="*/ 13033 w 51005"/>
                    <a:gd name="connsiteY4" fmla="*/ 84160 h 84159"/>
                    <a:gd name="connsiteX5" fmla="*/ 0 w 51005"/>
                    <a:gd name="connsiteY5" fmla="*/ 6855 h 8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05" h="84159">
                      <a:moveTo>
                        <a:pt x="0" y="6855"/>
                      </a:moveTo>
                      <a:cubicBezTo>
                        <a:pt x="2110" y="2823"/>
                        <a:pt x="4829" y="-1209"/>
                        <a:pt x="7360" y="338"/>
                      </a:cubicBezTo>
                      <a:cubicBezTo>
                        <a:pt x="35160" y="17168"/>
                        <a:pt x="44536" y="12058"/>
                        <a:pt x="51005" y="33811"/>
                      </a:cubicBezTo>
                      <a:cubicBezTo>
                        <a:pt x="48146" y="44452"/>
                        <a:pt x="33004" y="59688"/>
                        <a:pt x="25878" y="68267"/>
                      </a:cubicBezTo>
                      <a:cubicBezTo>
                        <a:pt x="21050" y="74127"/>
                        <a:pt x="16830" y="79472"/>
                        <a:pt x="13033" y="84160"/>
                      </a:cubicBezTo>
                      <a:cubicBezTo>
                        <a:pt x="21050" y="56641"/>
                        <a:pt x="20486" y="26685"/>
                        <a:pt x="0" y="6855"/>
                      </a:cubicBezTo>
                      <a:close/>
                    </a:path>
                  </a:pathLst>
                </a:custGeom>
                <a:solidFill>
                  <a:srgbClr val="121720"/>
                </a:solidFill>
                <a:ln w="4687"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id="{9FB7F199-303D-F816-B15D-B0303701B380}"/>
                    </a:ext>
                  </a:extLst>
                </p:cNvPr>
                <p:cNvSpPr/>
                <p:nvPr/>
              </p:nvSpPr>
              <p:spPr>
                <a:xfrm>
                  <a:off x="6272004" y="5333769"/>
                  <a:ext cx="26487" cy="30243"/>
                </a:xfrm>
                <a:custGeom>
                  <a:avLst/>
                  <a:gdLst>
                    <a:gd name="connsiteX0" fmla="*/ 2438 w 26487"/>
                    <a:gd name="connsiteY0" fmla="*/ 30244 h 30243"/>
                    <a:gd name="connsiteX1" fmla="*/ 0 w 26487"/>
                    <a:gd name="connsiteY1" fmla="*/ 21993 h 30243"/>
                    <a:gd name="connsiteX2" fmla="*/ 9048 w 26487"/>
                    <a:gd name="connsiteY2" fmla="*/ 10695 h 30243"/>
                    <a:gd name="connsiteX3" fmla="*/ 18377 w 26487"/>
                    <a:gd name="connsiteY3" fmla="*/ 335 h 30243"/>
                    <a:gd name="connsiteX4" fmla="*/ 26487 w 26487"/>
                    <a:gd name="connsiteY4" fmla="*/ 4929 h 30243"/>
                    <a:gd name="connsiteX5" fmla="*/ 2438 w 26487"/>
                    <a:gd name="connsiteY5" fmla="*/ 30244 h 3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7" h="30243">
                      <a:moveTo>
                        <a:pt x="2438" y="30244"/>
                      </a:moveTo>
                      <a:cubicBezTo>
                        <a:pt x="1266" y="25181"/>
                        <a:pt x="0" y="21993"/>
                        <a:pt x="0" y="21993"/>
                      </a:cubicBezTo>
                      <a:cubicBezTo>
                        <a:pt x="0" y="21993"/>
                        <a:pt x="6563" y="15617"/>
                        <a:pt x="9048" y="10695"/>
                      </a:cubicBezTo>
                      <a:cubicBezTo>
                        <a:pt x="11345" y="6241"/>
                        <a:pt x="15002" y="-1728"/>
                        <a:pt x="18377" y="335"/>
                      </a:cubicBezTo>
                      <a:cubicBezTo>
                        <a:pt x="21284" y="2116"/>
                        <a:pt x="23956" y="3569"/>
                        <a:pt x="26487" y="4929"/>
                      </a:cubicBezTo>
                      <a:cubicBezTo>
                        <a:pt x="22456" y="16227"/>
                        <a:pt x="13174" y="24009"/>
                        <a:pt x="2438" y="30244"/>
                      </a:cubicBezTo>
                      <a:close/>
                    </a:path>
                  </a:pathLst>
                </a:custGeom>
                <a:solidFill>
                  <a:srgbClr val="100C13"/>
                </a:solidFill>
                <a:ln w="4687"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id="{B6638E5F-1F94-08A7-7F2D-53DED3C5D4CB}"/>
                    </a:ext>
                  </a:extLst>
                </p:cNvPr>
                <p:cNvSpPr/>
                <p:nvPr/>
              </p:nvSpPr>
              <p:spPr>
                <a:xfrm>
                  <a:off x="6263847" y="5356184"/>
                  <a:ext cx="70319" cy="82723"/>
                </a:xfrm>
                <a:custGeom>
                  <a:avLst/>
                  <a:gdLst>
                    <a:gd name="connsiteX0" fmla="*/ 23581 w 70319"/>
                    <a:gd name="connsiteY0" fmla="*/ 57053 h 82723"/>
                    <a:gd name="connsiteX1" fmla="*/ 65116 w 70319"/>
                    <a:gd name="connsiteY1" fmla="*/ 0 h 82723"/>
                    <a:gd name="connsiteX2" fmla="*/ 70320 w 70319"/>
                    <a:gd name="connsiteY2" fmla="*/ 11439 h 82723"/>
                    <a:gd name="connsiteX3" fmla="*/ 45192 w 70319"/>
                    <a:gd name="connsiteY3" fmla="*/ 45895 h 82723"/>
                    <a:gd name="connsiteX4" fmla="*/ 8720 w 70319"/>
                    <a:gd name="connsiteY4" fmla="*/ 82649 h 82723"/>
                    <a:gd name="connsiteX5" fmla="*/ 0 w 70319"/>
                    <a:gd name="connsiteY5" fmla="*/ 80352 h 82723"/>
                    <a:gd name="connsiteX6" fmla="*/ 23581 w 70319"/>
                    <a:gd name="connsiteY6" fmla="*/ 57053 h 8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19" h="82723">
                      <a:moveTo>
                        <a:pt x="23581" y="57053"/>
                      </a:moveTo>
                      <a:cubicBezTo>
                        <a:pt x="38207" y="39145"/>
                        <a:pt x="52083" y="19127"/>
                        <a:pt x="65116" y="0"/>
                      </a:cubicBezTo>
                      <a:cubicBezTo>
                        <a:pt x="67132" y="2766"/>
                        <a:pt x="68773" y="6376"/>
                        <a:pt x="70320" y="11439"/>
                      </a:cubicBezTo>
                      <a:cubicBezTo>
                        <a:pt x="67460" y="22080"/>
                        <a:pt x="52318" y="37316"/>
                        <a:pt x="45192" y="45895"/>
                      </a:cubicBezTo>
                      <a:cubicBezTo>
                        <a:pt x="27894" y="66804"/>
                        <a:pt x="18471" y="81712"/>
                        <a:pt x="8720" y="82649"/>
                      </a:cubicBezTo>
                      <a:cubicBezTo>
                        <a:pt x="6048" y="82977"/>
                        <a:pt x="2672" y="82227"/>
                        <a:pt x="0" y="80352"/>
                      </a:cubicBezTo>
                      <a:cubicBezTo>
                        <a:pt x="6563" y="75476"/>
                        <a:pt x="17768" y="64179"/>
                        <a:pt x="23581" y="57053"/>
                      </a:cubicBezTo>
                      <a:close/>
                    </a:path>
                  </a:pathLst>
                </a:custGeom>
                <a:solidFill>
                  <a:srgbClr val="395E6B"/>
                </a:solidFill>
                <a:ln w="4687" cap="flat">
                  <a:noFill/>
                  <a:prstDash val="solid"/>
                  <a:miter/>
                </a:ln>
              </p:spPr>
              <p:txBody>
                <a:bodyPr rtlCol="0" anchor="ctr"/>
                <a:lstStyle/>
                <a:p>
                  <a:endParaRPr lang="en-US"/>
                </a:p>
              </p:txBody>
            </p:sp>
          </p:grpSp>
          <p:grpSp>
            <p:nvGrpSpPr>
              <p:cNvPr id="970" name="Graphic 2">
                <a:extLst>
                  <a:ext uri="{FF2B5EF4-FFF2-40B4-BE49-F238E27FC236}">
                    <a16:creationId xmlns:a16="http://schemas.microsoft.com/office/drawing/2014/main" id="{C2F9D8CC-6038-D613-5358-37D2D44A21A6}"/>
                  </a:ext>
                </a:extLst>
              </p:cNvPr>
              <p:cNvGrpSpPr/>
              <p:nvPr/>
            </p:nvGrpSpPr>
            <p:grpSpPr>
              <a:xfrm>
                <a:off x="6108466" y="5179894"/>
                <a:ext cx="191009" cy="185196"/>
                <a:chOff x="6108466" y="5179894"/>
                <a:chExt cx="191009" cy="185196"/>
              </a:xfrm>
            </p:grpSpPr>
            <p:sp>
              <p:nvSpPr>
                <p:cNvPr id="971" name="Freeform: Shape 970">
                  <a:extLst>
                    <a:ext uri="{FF2B5EF4-FFF2-40B4-BE49-F238E27FC236}">
                      <a16:creationId xmlns:a16="http://schemas.microsoft.com/office/drawing/2014/main" id="{33B16CC2-ED91-C7BB-BA76-07FF73BE7CBD}"/>
                    </a:ext>
                  </a:extLst>
                </p:cNvPr>
                <p:cNvSpPr/>
                <p:nvPr/>
              </p:nvSpPr>
              <p:spPr>
                <a:xfrm>
                  <a:off x="6118051" y="5188401"/>
                  <a:ext cx="177299" cy="173877"/>
                </a:xfrm>
                <a:custGeom>
                  <a:avLst/>
                  <a:gdLst>
                    <a:gd name="connsiteX0" fmla="*/ 0 w 177299"/>
                    <a:gd name="connsiteY0" fmla="*/ 42895 h 173877"/>
                    <a:gd name="connsiteX1" fmla="*/ 53021 w 177299"/>
                    <a:gd name="connsiteY1" fmla="*/ 92072 h 173877"/>
                    <a:gd name="connsiteX2" fmla="*/ 148046 w 177299"/>
                    <a:gd name="connsiteY2" fmla="*/ 173877 h 173877"/>
                    <a:gd name="connsiteX3" fmla="*/ 166611 w 177299"/>
                    <a:gd name="connsiteY3" fmla="*/ 160329 h 173877"/>
                    <a:gd name="connsiteX4" fmla="*/ 177300 w 177299"/>
                    <a:gd name="connsiteY4" fmla="*/ 142937 h 173877"/>
                    <a:gd name="connsiteX5" fmla="*/ 92775 w 177299"/>
                    <a:gd name="connsiteY5" fmla="*/ 46177 h 173877"/>
                    <a:gd name="connsiteX6" fmla="*/ 40832 w 177299"/>
                    <a:gd name="connsiteY6" fmla="*/ 0 h 173877"/>
                    <a:gd name="connsiteX7" fmla="*/ 0 w 177299"/>
                    <a:gd name="connsiteY7" fmla="*/ 42895 h 17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99" h="173877">
                      <a:moveTo>
                        <a:pt x="0" y="42895"/>
                      </a:moveTo>
                      <a:cubicBezTo>
                        <a:pt x="0" y="42895"/>
                        <a:pt x="37692" y="78618"/>
                        <a:pt x="53021" y="92072"/>
                      </a:cubicBezTo>
                      <a:cubicBezTo>
                        <a:pt x="80587" y="116262"/>
                        <a:pt x="148046" y="173877"/>
                        <a:pt x="148046" y="173877"/>
                      </a:cubicBezTo>
                      <a:cubicBezTo>
                        <a:pt x="148046" y="173877"/>
                        <a:pt x="156344" y="171487"/>
                        <a:pt x="166611" y="160329"/>
                      </a:cubicBezTo>
                      <a:cubicBezTo>
                        <a:pt x="174909" y="151281"/>
                        <a:pt x="177300" y="142937"/>
                        <a:pt x="177300" y="142937"/>
                      </a:cubicBezTo>
                      <a:cubicBezTo>
                        <a:pt x="177300" y="142937"/>
                        <a:pt x="122638" y="75149"/>
                        <a:pt x="92775" y="46177"/>
                      </a:cubicBezTo>
                      <a:cubicBezTo>
                        <a:pt x="75195" y="29159"/>
                        <a:pt x="40832" y="0"/>
                        <a:pt x="40832" y="0"/>
                      </a:cubicBezTo>
                      <a:lnTo>
                        <a:pt x="0" y="42895"/>
                      </a:lnTo>
                      <a:close/>
                    </a:path>
                  </a:pathLst>
                </a:custGeom>
                <a:solidFill>
                  <a:srgbClr val="0D4469"/>
                </a:solidFill>
                <a:ln w="4687"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id="{6FD8DA2B-73D6-F523-009A-28C785E25611}"/>
                    </a:ext>
                  </a:extLst>
                </p:cNvPr>
                <p:cNvSpPr/>
                <p:nvPr/>
              </p:nvSpPr>
              <p:spPr>
                <a:xfrm>
                  <a:off x="6243501" y="5308366"/>
                  <a:ext cx="55974" cy="56724"/>
                </a:xfrm>
                <a:custGeom>
                  <a:avLst/>
                  <a:gdLst>
                    <a:gd name="connsiteX0" fmla="*/ 35348 w 55974"/>
                    <a:gd name="connsiteY0" fmla="*/ 0 h 56724"/>
                    <a:gd name="connsiteX1" fmla="*/ 55975 w 55974"/>
                    <a:gd name="connsiteY1" fmla="*/ 22221 h 56724"/>
                    <a:gd name="connsiteX2" fmla="*/ 40973 w 55974"/>
                    <a:gd name="connsiteY2" fmla="*/ 41723 h 56724"/>
                    <a:gd name="connsiteX3" fmla="*/ 22596 w 55974"/>
                    <a:gd name="connsiteY3" fmla="*/ 56725 h 56724"/>
                    <a:gd name="connsiteX4" fmla="*/ 0 w 55974"/>
                    <a:gd name="connsiteY4" fmla="*/ 37785 h 56724"/>
                    <a:gd name="connsiteX5" fmla="*/ 35348 w 55974"/>
                    <a:gd name="connsiteY5" fmla="*/ 0 h 5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74" h="56724">
                      <a:moveTo>
                        <a:pt x="35348" y="0"/>
                      </a:moveTo>
                      <a:lnTo>
                        <a:pt x="55975" y="22221"/>
                      </a:lnTo>
                      <a:cubicBezTo>
                        <a:pt x="55975" y="22221"/>
                        <a:pt x="53771" y="28550"/>
                        <a:pt x="40973" y="41723"/>
                      </a:cubicBezTo>
                      <a:cubicBezTo>
                        <a:pt x="28128" y="54896"/>
                        <a:pt x="22596" y="56725"/>
                        <a:pt x="22596" y="56725"/>
                      </a:cubicBezTo>
                      <a:lnTo>
                        <a:pt x="0" y="37785"/>
                      </a:lnTo>
                      <a:cubicBezTo>
                        <a:pt x="0" y="37832"/>
                        <a:pt x="29909" y="10454"/>
                        <a:pt x="35348" y="0"/>
                      </a:cubicBezTo>
                      <a:close/>
                    </a:path>
                  </a:pathLst>
                </a:custGeom>
                <a:solidFill>
                  <a:srgbClr val="135689"/>
                </a:solidFill>
                <a:ln w="4687"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id="{1ED0265B-2441-139B-0B47-73E61AEF5789}"/>
                    </a:ext>
                  </a:extLst>
                </p:cNvPr>
                <p:cNvSpPr/>
                <p:nvPr/>
              </p:nvSpPr>
              <p:spPr>
                <a:xfrm>
                  <a:off x="6108466" y="5179894"/>
                  <a:ext cx="59204" cy="59204"/>
                </a:xfrm>
                <a:custGeom>
                  <a:avLst/>
                  <a:gdLst>
                    <a:gd name="connsiteX0" fmla="*/ 49620 w 59204"/>
                    <a:gd name="connsiteY0" fmla="*/ 7803 h 59204"/>
                    <a:gd name="connsiteX1" fmla="*/ 51402 w 59204"/>
                    <a:gd name="connsiteY1" fmla="*/ 49620 h 59204"/>
                    <a:gd name="connsiteX2" fmla="*/ 9584 w 59204"/>
                    <a:gd name="connsiteY2" fmla="*/ 51401 h 59204"/>
                    <a:gd name="connsiteX3" fmla="*/ 7803 w 59204"/>
                    <a:gd name="connsiteY3" fmla="*/ 9585 h 59204"/>
                    <a:gd name="connsiteX4" fmla="*/ 49620 w 59204"/>
                    <a:gd name="connsiteY4" fmla="*/ 7803 h 59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4" h="59204">
                      <a:moveTo>
                        <a:pt x="49620" y="7803"/>
                      </a:moveTo>
                      <a:cubicBezTo>
                        <a:pt x="61668" y="18867"/>
                        <a:pt x="62465" y="37572"/>
                        <a:pt x="51402" y="49620"/>
                      </a:cubicBezTo>
                      <a:cubicBezTo>
                        <a:pt x="40385" y="61668"/>
                        <a:pt x="21633" y="62465"/>
                        <a:pt x="9584" y="51401"/>
                      </a:cubicBezTo>
                      <a:cubicBezTo>
                        <a:pt x="-2463" y="40385"/>
                        <a:pt x="-3261" y="21633"/>
                        <a:pt x="7803" y="9585"/>
                      </a:cubicBezTo>
                      <a:cubicBezTo>
                        <a:pt x="18867" y="-2464"/>
                        <a:pt x="37619" y="-3260"/>
                        <a:pt x="49620" y="7803"/>
                      </a:cubicBezTo>
                      <a:close/>
                    </a:path>
                  </a:pathLst>
                </a:custGeom>
                <a:solidFill>
                  <a:srgbClr val="0D4469"/>
                </a:solidFill>
                <a:ln w="4687" cap="flat">
                  <a:noFill/>
                  <a:prstDash val="solid"/>
                  <a:miter/>
                </a:ln>
              </p:spPr>
              <p:txBody>
                <a:bodyPr rtlCol="0" anchor="ctr"/>
                <a:lstStyle/>
                <a:p>
                  <a:endParaRPr lang="en-US"/>
                </a:p>
              </p:txBody>
            </p:sp>
          </p:grpSp>
          <p:grpSp>
            <p:nvGrpSpPr>
              <p:cNvPr id="974" name="Graphic 2">
                <a:extLst>
                  <a:ext uri="{FF2B5EF4-FFF2-40B4-BE49-F238E27FC236}">
                    <a16:creationId xmlns:a16="http://schemas.microsoft.com/office/drawing/2014/main" id="{79971BCE-1CDC-DDFC-5509-D381FAFF1DA1}"/>
                  </a:ext>
                </a:extLst>
              </p:cNvPr>
              <p:cNvGrpSpPr/>
              <p:nvPr/>
            </p:nvGrpSpPr>
            <p:grpSpPr>
              <a:xfrm>
                <a:off x="6038360" y="4995766"/>
                <a:ext cx="130337" cy="245923"/>
                <a:chOff x="6038360" y="4995766"/>
                <a:chExt cx="130337" cy="245923"/>
              </a:xfrm>
              <a:solidFill>
                <a:srgbClr val="0D4469"/>
              </a:solidFill>
            </p:grpSpPr>
            <p:sp>
              <p:nvSpPr>
                <p:cNvPr id="975" name="Freeform: Shape 974">
                  <a:extLst>
                    <a:ext uri="{FF2B5EF4-FFF2-40B4-BE49-F238E27FC236}">
                      <a16:creationId xmlns:a16="http://schemas.microsoft.com/office/drawing/2014/main" id="{8C8AE428-427F-A79F-4DD2-628DBDDE652B}"/>
                    </a:ext>
                  </a:extLst>
                </p:cNvPr>
                <p:cNvSpPr/>
                <p:nvPr/>
              </p:nvSpPr>
              <p:spPr>
                <a:xfrm>
                  <a:off x="6038360" y="4995766"/>
                  <a:ext cx="129476" cy="224419"/>
                </a:xfrm>
                <a:custGeom>
                  <a:avLst/>
                  <a:gdLst>
                    <a:gd name="connsiteX0" fmla="*/ 129476 w 129476"/>
                    <a:gd name="connsiteY0" fmla="*/ 209184 h 224419"/>
                    <a:gd name="connsiteX1" fmla="*/ 72893 w 129476"/>
                    <a:gd name="connsiteY1" fmla="*/ 8163 h 224419"/>
                    <a:gd name="connsiteX2" fmla="*/ 557 w 129476"/>
                    <a:gd name="connsiteY2" fmla="*/ 39338 h 224419"/>
                    <a:gd name="connsiteX3" fmla="*/ 72189 w 129476"/>
                    <a:gd name="connsiteY3" fmla="*/ 224420 h 224419"/>
                    <a:gd name="connsiteX4" fmla="*/ 129476 w 129476"/>
                    <a:gd name="connsiteY4" fmla="*/ 209184 h 2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76" h="224419">
                      <a:moveTo>
                        <a:pt x="129476" y="209184"/>
                      </a:moveTo>
                      <a:lnTo>
                        <a:pt x="72893" y="8163"/>
                      </a:lnTo>
                      <a:cubicBezTo>
                        <a:pt x="66329" y="-15090"/>
                        <a:pt x="-7085" y="16414"/>
                        <a:pt x="557" y="39338"/>
                      </a:cubicBezTo>
                      <a:cubicBezTo>
                        <a:pt x="9276" y="65544"/>
                        <a:pt x="72189" y="224420"/>
                        <a:pt x="72189" y="224420"/>
                      </a:cubicBezTo>
                      <a:lnTo>
                        <a:pt x="129476" y="209184"/>
                      </a:lnTo>
                      <a:close/>
                    </a:path>
                  </a:pathLst>
                </a:custGeom>
                <a:solidFill>
                  <a:srgbClr val="0D4469"/>
                </a:solidFill>
                <a:ln w="4687"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id="{2213F054-772D-DB99-74B5-FADE39CC1B6C}"/>
                    </a:ext>
                  </a:extLst>
                </p:cNvPr>
                <p:cNvSpPr/>
                <p:nvPr/>
              </p:nvSpPr>
              <p:spPr>
                <a:xfrm>
                  <a:off x="6109439" y="5182458"/>
                  <a:ext cx="59259" cy="59230"/>
                </a:xfrm>
                <a:custGeom>
                  <a:avLst/>
                  <a:gdLst>
                    <a:gd name="connsiteX0" fmla="*/ 58398 w 59259"/>
                    <a:gd name="connsiteY0" fmla="*/ 22491 h 59230"/>
                    <a:gd name="connsiteX1" fmla="*/ 36740 w 59259"/>
                    <a:gd name="connsiteY1" fmla="*/ 58354 h 59230"/>
                    <a:gd name="connsiteX2" fmla="*/ 877 w 59259"/>
                    <a:gd name="connsiteY2" fmla="*/ 36742 h 59230"/>
                    <a:gd name="connsiteX3" fmla="*/ 22488 w 59259"/>
                    <a:gd name="connsiteY3" fmla="*/ 879 h 59230"/>
                    <a:gd name="connsiteX4" fmla="*/ 58398 w 59259"/>
                    <a:gd name="connsiteY4" fmla="*/ 22491 h 5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59" h="59230">
                      <a:moveTo>
                        <a:pt x="58398" y="22491"/>
                      </a:moveTo>
                      <a:cubicBezTo>
                        <a:pt x="62290" y="38383"/>
                        <a:pt x="52632" y="54416"/>
                        <a:pt x="36740" y="58354"/>
                      </a:cubicBezTo>
                      <a:cubicBezTo>
                        <a:pt x="20894" y="62292"/>
                        <a:pt x="4815" y="52588"/>
                        <a:pt x="877" y="36742"/>
                      </a:cubicBezTo>
                      <a:cubicBezTo>
                        <a:pt x="-3061" y="20897"/>
                        <a:pt x="6643" y="4817"/>
                        <a:pt x="22488" y="879"/>
                      </a:cubicBezTo>
                      <a:cubicBezTo>
                        <a:pt x="38427" y="-3059"/>
                        <a:pt x="54460" y="6599"/>
                        <a:pt x="58398" y="22491"/>
                      </a:cubicBezTo>
                      <a:close/>
                    </a:path>
                  </a:pathLst>
                </a:custGeom>
                <a:solidFill>
                  <a:srgbClr val="0D4469"/>
                </a:solidFill>
                <a:ln w="4687" cap="flat">
                  <a:noFill/>
                  <a:prstDash val="solid"/>
                  <a:miter/>
                </a:ln>
              </p:spPr>
              <p:txBody>
                <a:bodyPr rtlCol="0" anchor="ctr"/>
                <a:lstStyle/>
                <a:p>
                  <a:endParaRPr lang="en-US"/>
                </a:p>
              </p:txBody>
            </p:sp>
          </p:grpSp>
          <p:grpSp>
            <p:nvGrpSpPr>
              <p:cNvPr id="977" name="Graphic 2">
                <a:extLst>
                  <a:ext uri="{FF2B5EF4-FFF2-40B4-BE49-F238E27FC236}">
                    <a16:creationId xmlns:a16="http://schemas.microsoft.com/office/drawing/2014/main" id="{E0625B2B-2ED4-3A3E-F880-E9D7EE12A52A}"/>
                  </a:ext>
                </a:extLst>
              </p:cNvPr>
              <p:cNvGrpSpPr/>
              <p:nvPr/>
            </p:nvGrpSpPr>
            <p:grpSpPr>
              <a:xfrm>
                <a:off x="5973259" y="5393045"/>
                <a:ext cx="104136" cy="60169"/>
                <a:chOff x="5973259" y="5393045"/>
                <a:chExt cx="104136" cy="60169"/>
              </a:xfrm>
            </p:grpSpPr>
            <p:sp>
              <p:nvSpPr>
                <p:cNvPr id="978" name="Freeform: Shape 977">
                  <a:extLst>
                    <a:ext uri="{FF2B5EF4-FFF2-40B4-BE49-F238E27FC236}">
                      <a16:creationId xmlns:a16="http://schemas.microsoft.com/office/drawing/2014/main" id="{D48ACC8D-3854-CD17-D701-CB824FFDEA5B}"/>
                    </a:ext>
                  </a:extLst>
                </p:cNvPr>
                <p:cNvSpPr/>
                <p:nvPr/>
              </p:nvSpPr>
              <p:spPr>
                <a:xfrm>
                  <a:off x="5973259" y="5393077"/>
                  <a:ext cx="104089" cy="60137"/>
                </a:xfrm>
                <a:custGeom>
                  <a:avLst/>
                  <a:gdLst>
                    <a:gd name="connsiteX0" fmla="*/ 96083 w 104089"/>
                    <a:gd name="connsiteY0" fmla="*/ 2251 h 60137"/>
                    <a:gd name="connsiteX1" fmla="*/ 97818 w 104089"/>
                    <a:gd name="connsiteY1" fmla="*/ 57241 h 60137"/>
                    <a:gd name="connsiteX2" fmla="*/ 55251 w 104089"/>
                    <a:gd name="connsiteY2" fmla="*/ 59585 h 60137"/>
                    <a:gd name="connsiteX3" fmla="*/ 3730 w 104089"/>
                    <a:gd name="connsiteY3" fmla="*/ 54616 h 60137"/>
                    <a:gd name="connsiteX4" fmla="*/ 2464 w 104089"/>
                    <a:gd name="connsiteY4" fmla="*/ 38817 h 60137"/>
                    <a:gd name="connsiteX5" fmla="*/ 44000 w 104089"/>
                    <a:gd name="connsiteY5" fmla="*/ 25691 h 60137"/>
                    <a:gd name="connsiteX6" fmla="*/ 67721 w 104089"/>
                    <a:gd name="connsiteY6" fmla="*/ 1688 h 60137"/>
                    <a:gd name="connsiteX7" fmla="*/ 82207 w 104089"/>
                    <a:gd name="connsiteY7" fmla="*/ 1595 h 60137"/>
                    <a:gd name="connsiteX8" fmla="*/ 96083 w 104089"/>
                    <a:gd name="connsiteY8" fmla="*/ 2251 h 6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89" h="60137">
                      <a:moveTo>
                        <a:pt x="96083" y="2251"/>
                      </a:moveTo>
                      <a:cubicBezTo>
                        <a:pt x="100677" y="34457"/>
                        <a:pt x="110569" y="38489"/>
                        <a:pt x="97818" y="57241"/>
                      </a:cubicBezTo>
                      <a:cubicBezTo>
                        <a:pt x="87785" y="61742"/>
                        <a:pt x="66408" y="59679"/>
                        <a:pt x="55251" y="59585"/>
                      </a:cubicBezTo>
                      <a:cubicBezTo>
                        <a:pt x="28107" y="59398"/>
                        <a:pt x="10574" y="61554"/>
                        <a:pt x="3730" y="54616"/>
                      </a:cubicBezTo>
                      <a:cubicBezTo>
                        <a:pt x="308" y="51241"/>
                        <a:pt x="-1989" y="44162"/>
                        <a:pt x="2464" y="38817"/>
                      </a:cubicBezTo>
                      <a:cubicBezTo>
                        <a:pt x="5512" y="35208"/>
                        <a:pt x="24967" y="27941"/>
                        <a:pt x="44000" y="25691"/>
                      </a:cubicBezTo>
                      <a:cubicBezTo>
                        <a:pt x="58814" y="17393"/>
                        <a:pt x="67721" y="1688"/>
                        <a:pt x="67721" y="1688"/>
                      </a:cubicBezTo>
                      <a:cubicBezTo>
                        <a:pt x="67721" y="1688"/>
                        <a:pt x="76769" y="2767"/>
                        <a:pt x="82207" y="1595"/>
                      </a:cubicBezTo>
                      <a:cubicBezTo>
                        <a:pt x="87083" y="516"/>
                        <a:pt x="95568" y="-1687"/>
                        <a:pt x="96083" y="2251"/>
                      </a:cubicBezTo>
                      <a:close/>
                    </a:path>
                  </a:pathLst>
                </a:custGeom>
                <a:solidFill>
                  <a:srgbClr val="142732"/>
                </a:solidFill>
                <a:ln w="4687"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id="{31DE0E59-1D2D-7322-6F2B-2E12172F4231}"/>
                    </a:ext>
                  </a:extLst>
                </p:cNvPr>
                <p:cNvSpPr/>
                <p:nvPr/>
              </p:nvSpPr>
              <p:spPr>
                <a:xfrm>
                  <a:off x="6008118" y="5393054"/>
                  <a:ext cx="69277" cy="60113"/>
                </a:xfrm>
                <a:custGeom>
                  <a:avLst/>
                  <a:gdLst>
                    <a:gd name="connsiteX0" fmla="*/ 51568 w 69277"/>
                    <a:gd name="connsiteY0" fmla="*/ 680 h 60113"/>
                    <a:gd name="connsiteX1" fmla="*/ 61272 w 69277"/>
                    <a:gd name="connsiteY1" fmla="*/ 2227 h 60113"/>
                    <a:gd name="connsiteX2" fmla="*/ 63006 w 69277"/>
                    <a:gd name="connsiteY2" fmla="*/ 57217 h 60113"/>
                    <a:gd name="connsiteX3" fmla="*/ 20440 w 69277"/>
                    <a:gd name="connsiteY3" fmla="*/ 59561 h 60113"/>
                    <a:gd name="connsiteX4" fmla="*/ 0 w 69277"/>
                    <a:gd name="connsiteY4" fmla="*/ 59702 h 60113"/>
                    <a:gd name="connsiteX5" fmla="*/ 51568 w 69277"/>
                    <a:gd name="connsiteY5" fmla="*/ 680 h 6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7" h="60113">
                      <a:moveTo>
                        <a:pt x="51568" y="680"/>
                      </a:moveTo>
                      <a:cubicBezTo>
                        <a:pt x="56021" y="-210"/>
                        <a:pt x="60850" y="-679"/>
                        <a:pt x="61272" y="2227"/>
                      </a:cubicBezTo>
                      <a:cubicBezTo>
                        <a:pt x="65866" y="34434"/>
                        <a:pt x="75757" y="38466"/>
                        <a:pt x="63006" y="57217"/>
                      </a:cubicBezTo>
                      <a:cubicBezTo>
                        <a:pt x="52974" y="61718"/>
                        <a:pt x="31597" y="59655"/>
                        <a:pt x="20440" y="59561"/>
                      </a:cubicBezTo>
                      <a:cubicBezTo>
                        <a:pt x="12845" y="59515"/>
                        <a:pt x="6047" y="59608"/>
                        <a:pt x="0" y="59702"/>
                      </a:cubicBezTo>
                      <a:cubicBezTo>
                        <a:pt x="26346" y="48545"/>
                        <a:pt x="49177" y="29136"/>
                        <a:pt x="51568" y="680"/>
                      </a:cubicBezTo>
                      <a:close/>
                    </a:path>
                  </a:pathLst>
                </a:custGeom>
                <a:solidFill>
                  <a:srgbClr val="121720"/>
                </a:solidFill>
                <a:ln w="4687"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id="{05D3B0F0-14D5-2814-F481-130C438C2B74}"/>
                    </a:ext>
                  </a:extLst>
                </p:cNvPr>
                <p:cNvSpPr/>
                <p:nvPr/>
              </p:nvSpPr>
              <p:spPr>
                <a:xfrm>
                  <a:off x="6036058" y="5393045"/>
                  <a:ext cx="34878" cy="13496"/>
                </a:xfrm>
                <a:custGeom>
                  <a:avLst/>
                  <a:gdLst>
                    <a:gd name="connsiteX0" fmla="*/ 0 w 34878"/>
                    <a:gd name="connsiteY0" fmla="*/ 8799 h 13496"/>
                    <a:gd name="connsiteX1" fmla="*/ 4876 w 34878"/>
                    <a:gd name="connsiteY1" fmla="*/ 1674 h 13496"/>
                    <a:gd name="connsiteX2" fmla="*/ 19361 w 34878"/>
                    <a:gd name="connsiteY2" fmla="*/ 1580 h 13496"/>
                    <a:gd name="connsiteX3" fmla="*/ 33285 w 34878"/>
                    <a:gd name="connsiteY3" fmla="*/ 2236 h 13496"/>
                    <a:gd name="connsiteX4" fmla="*/ 34879 w 34878"/>
                    <a:gd name="connsiteY4" fmla="*/ 11425 h 13496"/>
                    <a:gd name="connsiteX5" fmla="*/ 0 w 34878"/>
                    <a:gd name="connsiteY5" fmla="*/ 8799 h 1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78" h="13496">
                      <a:moveTo>
                        <a:pt x="0" y="8799"/>
                      </a:moveTo>
                      <a:cubicBezTo>
                        <a:pt x="3188" y="4721"/>
                        <a:pt x="4876" y="1674"/>
                        <a:pt x="4876" y="1674"/>
                      </a:cubicBezTo>
                      <a:cubicBezTo>
                        <a:pt x="4876" y="1674"/>
                        <a:pt x="13923" y="2752"/>
                        <a:pt x="19361" y="1580"/>
                      </a:cubicBezTo>
                      <a:cubicBezTo>
                        <a:pt x="24237" y="549"/>
                        <a:pt x="32769" y="-1702"/>
                        <a:pt x="33285" y="2236"/>
                      </a:cubicBezTo>
                      <a:cubicBezTo>
                        <a:pt x="33753" y="5612"/>
                        <a:pt x="34316" y="8659"/>
                        <a:pt x="34879" y="11425"/>
                      </a:cubicBezTo>
                      <a:cubicBezTo>
                        <a:pt x="23581" y="15409"/>
                        <a:pt x="11673" y="13159"/>
                        <a:pt x="0" y="8799"/>
                      </a:cubicBezTo>
                      <a:close/>
                    </a:path>
                  </a:pathLst>
                </a:custGeom>
                <a:solidFill>
                  <a:srgbClr val="100C13"/>
                </a:solidFill>
                <a:ln w="4687"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id="{A6476926-DE99-764B-AF22-3880BA1A1701}"/>
                    </a:ext>
                  </a:extLst>
                </p:cNvPr>
                <p:cNvSpPr/>
                <p:nvPr/>
              </p:nvSpPr>
              <p:spPr>
                <a:xfrm>
                  <a:off x="5973286" y="5439067"/>
                  <a:ext cx="103370" cy="14147"/>
                </a:xfrm>
                <a:custGeom>
                  <a:avLst/>
                  <a:gdLst>
                    <a:gd name="connsiteX0" fmla="*/ 32910 w 103370"/>
                    <a:gd name="connsiteY0" fmla="*/ 3938 h 14147"/>
                    <a:gd name="connsiteX1" fmla="*/ 103370 w 103370"/>
                    <a:gd name="connsiteY1" fmla="*/ 0 h 14147"/>
                    <a:gd name="connsiteX2" fmla="*/ 97791 w 103370"/>
                    <a:gd name="connsiteY2" fmla="*/ 11251 h 14147"/>
                    <a:gd name="connsiteX3" fmla="*/ 55225 w 103370"/>
                    <a:gd name="connsiteY3" fmla="*/ 13595 h 14147"/>
                    <a:gd name="connsiteX4" fmla="*/ 3704 w 103370"/>
                    <a:gd name="connsiteY4" fmla="*/ 8626 h 14147"/>
                    <a:gd name="connsiteX5" fmla="*/ 0 w 103370"/>
                    <a:gd name="connsiteY5" fmla="*/ 422 h 14147"/>
                    <a:gd name="connsiteX6" fmla="*/ 32910 w 103370"/>
                    <a:gd name="connsiteY6" fmla="*/ 3938 h 1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70" h="14147">
                      <a:moveTo>
                        <a:pt x="32910" y="3938"/>
                      </a:moveTo>
                      <a:cubicBezTo>
                        <a:pt x="56022" y="3938"/>
                        <a:pt x="80305" y="2016"/>
                        <a:pt x="103370" y="0"/>
                      </a:cubicBezTo>
                      <a:cubicBezTo>
                        <a:pt x="102526" y="3329"/>
                        <a:pt x="100792" y="6891"/>
                        <a:pt x="97791" y="11251"/>
                      </a:cubicBezTo>
                      <a:cubicBezTo>
                        <a:pt x="87759" y="15752"/>
                        <a:pt x="66382" y="13689"/>
                        <a:pt x="55225" y="13595"/>
                      </a:cubicBezTo>
                      <a:cubicBezTo>
                        <a:pt x="28081" y="13408"/>
                        <a:pt x="10548" y="15564"/>
                        <a:pt x="3704" y="8626"/>
                      </a:cubicBezTo>
                      <a:cubicBezTo>
                        <a:pt x="1781" y="6751"/>
                        <a:pt x="188" y="3656"/>
                        <a:pt x="0" y="422"/>
                      </a:cubicBezTo>
                      <a:cubicBezTo>
                        <a:pt x="7876" y="2484"/>
                        <a:pt x="23721" y="3985"/>
                        <a:pt x="32910" y="3938"/>
                      </a:cubicBezTo>
                      <a:close/>
                    </a:path>
                  </a:pathLst>
                </a:custGeom>
                <a:solidFill>
                  <a:srgbClr val="395E6B"/>
                </a:solidFill>
                <a:ln w="4687" cap="flat">
                  <a:noFill/>
                  <a:prstDash val="solid"/>
                  <a:miter/>
                </a:ln>
              </p:spPr>
              <p:txBody>
                <a:bodyPr rtlCol="0" anchor="ctr"/>
                <a:lstStyle/>
                <a:p>
                  <a:endParaRPr lang="en-US"/>
                </a:p>
              </p:txBody>
            </p:sp>
          </p:grpSp>
          <p:grpSp>
            <p:nvGrpSpPr>
              <p:cNvPr id="982" name="Graphic 2">
                <a:extLst>
                  <a:ext uri="{FF2B5EF4-FFF2-40B4-BE49-F238E27FC236}">
                    <a16:creationId xmlns:a16="http://schemas.microsoft.com/office/drawing/2014/main" id="{09CF5E51-4274-BA9E-519A-8EB9F52BCD1F}"/>
                  </a:ext>
                </a:extLst>
              </p:cNvPr>
              <p:cNvGrpSpPr/>
              <p:nvPr/>
            </p:nvGrpSpPr>
            <p:grpSpPr>
              <a:xfrm>
                <a:off x="6029963" y="5168896"/>
                <a:ext cx="69104" cy="232452"/>
                <a:chOff x="6029963" y="5168896"/>
                <a:chExt cx="69104" cy="232452"/>
              </a:xfrm>
            </p:grpSpPr>
            <p:sp>
              <p:nvSpPr>
                <p:cNvPr id="983" name="Freeform: Shape 982">
                  <a:extLst>
                    <a:ext uri="{FF2B5EF4-FFF2-40B4-BE49-F238E27FC236}">
                      <a16:creationId xmlns:a16="http://schemas.microsoft.com/office/drawing/2014/main" id="{AC175B18-2488-CDF6-1F32-E9F5841F5BCD}"/>
                    </a:ext>
                  </a:extLst>
                </p:cNvPr>
                <p:cNvSpPr/>
                <p:nvPr/>
              </p:nvSpPr>
              <p:spPr>
                <a:xfrm>
                  <a:off x="6032167" y="5196792"/>
                  <a:ext cx="66897" cy="203413"/>
                </a:xfrm>
                <a:custGeom>
                  <a:avLst/>
                  <a:gdLst>
                    <a:gd name="connsiteX0" fmla="*/ 7735 w 66897"/>
                    <a:gd name="connsiteY0" fmla="*/ 0 h 203413"/>
                    <a:gd name="connsiteX1" fmla="*/ 3188 w 66897"/>
                    <a:gd name="connsiteY1" fmla="*/ 72148 h 203413"/>
                    <a:gd name="connsiteX2" fmla="*/ 0 w 66897"/>
                    <a:gd name="connsiteY2" fmla="*/ 197505 h 203413"/>
                    <a:gd name="connsiteX3" fmla="*/ 22268 w 66897"/>
                    <a:gd name="connsiteY3" fmla="*/ 203318 h 203413"/>
                    <a:gd name="connsiteX4" fmla="*/ 42520 w 66897"/>
                    <a:gd name="connsiteY4" fmla="*/ 200599 h 203413"/>
                    <a:gd name="connsiteX5" fmla="*/ 63944 w 66897"/>
                    <a:gd name="connsiteY5" fmla="*/ 73883 h 203413"/>
                    <a:gd name="connsiteX6" fmla="*/ 66898 w 66897"/>
                    <a:gd name="connsiteY6" fmla="*/ 4454 h 203413"/>
                    <a:gd name="connsiteX7" fmla="*/ 7735 w 66897"/>
                    <a:gd name="connsiteY7" fmla="*/ 0 h 2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97" h="203413">
                      <a:moveTo>
                        <a:pt x="7735" y="0"/>
                      </a:moveTo>
                      <a:cubicBezTo>
                        <a:pt x="7735" y="0"/>
                        <a:pt x="3938" y="51802"/>
                        <a:pt x="3188" y="72148"/>
                      </a:cubicBezTo>
                      <a:cubicBezTo>
                        <a:pt x="1922" y="108808"/>
                        <a:pt x="0" y="197505"/>
                        <a:pt x="0" y="197505"/>
                      </a:cubicBezTo>
                      <a:cubicBezTo>
                        <a:pt x="0" y="197505"/>
                        <a:pt x="7079" y="202427"/>
                        <a:pt x="22268" y="203318"/>
                      </a:cubicBezTo>
                      <a:cubicBezTo>
                        <a:pt x="34504" y="204021"/>
                        <a:pt x="42520" y="200599"/>
                        <a:pt x="42520" y="200599"/>
                      </a:cubicBezTo>
                      <a:cubicBezTo>
                        <a:pt x="42520" y="200599"/>
                        <a:pt x="60428" y="115371"/>
                        <a:pt x="63944" y="73883"/>
                      </a:cubicBezTo>
                      <a:cubicBezTo>
                        <a:pt x="66007" y="49505"/>
                        <a:pt x="66898" y="4454"/>
                        <a:pt x="66898" y="4454"/>
                      </a:cubicBezTo>
                      <a:lnTo>
                        <a:pt x="7735" y="0"/>
                      </a:lnTo>
                      <a:close/>
                    </a:path>
                  </a:pathLst>
                </a:custGeom>
                <a:solidFill>
                  <a:srgbClr val="135689"/>
                </a:solidFill>
                <a:ln w="4687"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id="{8089FC7D-931C-34A1-2F30-36478AAA25FA}"/>
                    </a:ext>
                  </a:extLst>
                </p:cNvPr>
                <p:cNvSpPr/>
                <p:nvPr/>
              </p:nvSpPr>
              <p:spPr>
                <a:xfrm>
                  <a:off x="6029963" y="5366591"/>
                  <a:ext cx="52037" cy="34757"/>
                </a:xfrm>
                <a:custGeom>
                  <a:avLst/>
                  <a:gdLst>
                    <a:gd name="connsiteX0" fmla="*/ 52037 w 52037"/>
                    <a:gd name="connsiteY0" fmla="*/ 3422 h 34757"/>
                    <a:gd name="connsiteX1" fmla="*/ 47865 w 52037"/>
                    <a:gd name="connsiteY1" fmla="*/ 33472 h 34757"/>
                    <a:gd name="connsiteX2" fmla="*/ 23300 w 52037"/>
                    <a:gd name="connsiteY2" fmla="*/ 34222 h 34757"/>
                    <a:gd name="connsiteX3" fmla="*/ 0 w 52037"/>
                    <a:gd name="connsiteY3" fmla="*/ 29488 h 34757"/>
                    <a:gd name="connsiteX4" fmla="*/ 375 w 52037"/>
                    <a:gd name="connsiteY4" fmla="*/ 0 h 34757"/>
                    <a:gd name="connsiteX5" fmla="*/ 52037 w 52037"/>
                    <a:gd name="connsiteY5" fmla="*/ 3422 h 3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7" h="34757">
                      <a:moveTo>
                        <a:pt x="52037" y="3422"/>
                      </a:moveTo>
                      <a:lnTo>
                        <a:pt x="47865" y="33472"/>
                      </a:lnTo>
                      <a:cubicBezTo>
                        <a:pt x="47865" y="33472"/>
                        <a:pt x="41582" y="35769"/>
                        <a:pt x="23300" y="34222"/>
                      </a:cubicBezTo>
                      <a:cubicBezTo>
                        <a:pt x="5016" y="32628"/>
                        <a:pt x="0" y="29488"/>
                        <a:pt x="0" y="29488"/>
                      </a:cubicBezTo>
                      <a:lnTo>
                        <a:pt x="375" y="0"/>
                      </a:lnTo>
                      <a:cubicBezTo>
                        <a:pt x="375" y="0"/>
                        <a:pt x="40457" y="5860"/>
                        <a:pt x="52037" y="3422"/>
                      </a:cubicBezTo>
                      <a:close/>
                    </a:path>
                  </a:pathLst>
                </a:custGeom>
                <a:solidFill>
                  <a:srgbClr val="1177A7"/>
                </a:solidFill>
                <a:ln w="4687"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id="{706C780E-0547-7AE4-0BC4-445D8A48DD0E}"/>
                    </a:ext>
                  </a:extLst>
                </p:cNvPr>
                <p:cNvSpPr/>
                <p:nvPr/>
              </p:nvSpPr>
              <p:spPr>
                <a:xfrm>
                  <a:off x="6039852" y="5168896"/>
                  <a:ext cx="59215" cy="59167"/>
                </a:xfrm>
                <a:custGeom>
                  <a:avLst/>
                  <a:gdLst>
                    <a:gd name="connsiteX0" fmla="*/ 59166 w 59215"/>
                    <a:gd name="connsiteY0" fmla="*/ 31271 h 59167"/>
                    <a:gd name="connsiteX1" fmla="*/ 27896 w 59215"/>
                    <a:gd name="connsiteY1" fmla="*/ 59118 h 59167"/>
                    <a:gd name="connsiteX2" fmla="*/ 50 w 59215"/>
                    <a:gd name="connsiteY2" fmla="*/ 27896 h 59167"/>
                    <a:gd name="connsiteX3" fmla="*/ 31319 w 59215"/>
                    <a:gd name="connsiteY3" fmla="*/ 50 h 59167"/>
                    <a:gd name="connsiteX4" fmla="*/ 59166 w 59215"/>
                    <a:gd name="connsiteY4" fmla="*/ 31271 h 5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15" h="59167">
                      <a:moveTo>
                        <a:pt x="59166" y="31271"/>
                      </a:moveTo>
                      <a:cubicBezTo>
                        <a:pt x="58228" y="47586"/>
                        <a:pt x="44211" y="60056"/>
                        <a:pt x="27896" y="59118"/>
                      </a:cubicBezTo>
                      <a:cubicBezTo>
                        <a:pt x="11582" y="58180"/>
                        <a:pt x="-888" y="44163"/>
                        <a:pt x="50" y="27896"/>
                      </a:cubicBezTo>
                      <a:cubicBezTo>
                        <a:pt x="988" y="11582"/>
                        <a:pt x="15005" y="-888"/>
                        <a:pt x="31319" y="50"/>
                      </a:cubicBezTo>
                      <a:cubicBezTo>
                        <a:pt x="47633" y="987"/>
                        <a:pt x="60103" y="14957"/>
                        <a:pt x="59166" y="31271"/>
                      </a:cubicBezTo>
                      <a:close/>
                    </a:path>
                  </a:pathLst>
                </a:custGeom>
                <a:solidFill>
                  <a:srgbClr val="135689"/>
                </a:solidFill>
                <a:ln w="4687" cap="flat">
                  <a:noFill/>
                  <a:prstDash val="solid"/>
                  <a:miter/>
                </a:ln>
              </p:spPr>
              <p:txBody>
                <a:bodyPr rtlCol="0" anchor="ctr"/>
                <a:lstStyle/>
                <a:p>
                  <a:endParaRPr lang="en-US"/>
                </a:p>
              </p:txBody>
            </p:sp>
          </p:grpSp>
          <p:grpSp>
            <p:nvGrpSpPr>
              <p:cNvPr id="986" name="Graphic 2">
                <a:extLst>
                  <a:ext uri="{FF2B5EF4-FFF2-40B4-BE49-F238E27FC236}">
                    <a16:creationId xmlns:a16="http://schemas.microsoft.com/office/drawing/2014/main" id="{57755860-AFA1-B81E-7A43-91809FF7C7F1}"/>
                  </a:ext>
                </a:extLst>
              </p:cNvPr>
              <p:cNvGrpSpPr/>
              <p:nvPr/>
            </p:nvGrpSpPr>
            <p:grpSpPr>
              <a:xfrm>
                <a:off x="6040180" y="4987326"/>
                <a:ext cx="129499" cy="240791"/>
                <a:chOff x="6040180" y="4987326"/>
                <a:chExt cx="129499" cy="240791"/>
              </a:xfrm>
              <a:solidFill>
                <a:srgbClr val="135689"/>
              </a:solidFill>
            </p:grpSpPr>
            <p:sp>
              <p:nvSpPr>
                <p:cNvPr id="987" name="Freeform: Shape 986">
                  <a:extLst>
                    <a:ext uri="{FF2B5EF4-FFF2-40B4-BE49-F238E27FC236}">
                      <a16:creationId xmlns:a16="http://schemas.microsoft.com/office/drawing/2014/main" id="{78FAACB4-95D8-B73B-58F5-82EE1E600E72}"/>
                    </a:ext>
                  </a:extLst>
                </p:cNvPr>
                <p:cNvSpPr/>
                <p:nvPr/>
              </p:nvSpPr>
              <p:spPr>
                <a:xfrm>
                  <a:off x="6041777" y="4987326"/>
                  <a:ext cx="127902" cy="221795"/>
                </a:xfrm>
                <a:custGeom>
                  <a:avLst/>
                  <a:gdLst>
                    <a:gd name="connsiteX0" fmla="*/ 55646 w 127902"/>
                    <a:gd name="connsiteY0" fmla="*/ 221796 h 221795"/>
                    <a:gd name="connsiteX1" fmla="*/ 127841 w 127902"/>
                    <a:gd name="connsiteY1" fmla="*/ 37605 h 221795"/>
                    <a:gd name="connsiteX2" fmla="*/ 54006 w 127902"/>
                    <a:gd name="connsiteY2" fmla="*/ 15665 h 221795"/>
                    <a:gd name="connsiteX3" fmla="*/ 0 w 127902"/>
                    <a:gd name="connsiteY3" fmla="*/ 201544 h 221795"/>
                    <a:gd name="connsiteX4" fmla="*/ 55646 w 127902"/>
                    <a:gd name="connsiteY4" fmla="*/ 221796 h 22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02" h="221795">
                      <a:moveTo>
                        <a:pt x="55646" y="221796"/>
                      </a:moveTo>
                      <a:cubicBezTo>
                        <a:pt x="55646" y="221796"/>
                        <a:pt x="130326" y="86969"/>
                        <a:pt x="127841" y="37605"/>
                      </a:cubicBezTo>
                      <a:cubicBezTo>
                        <a:pt x="125497" y="-8619"/>
                        <a:pt x="60804" y="-7541"/>
                        <a:pt x="54006" y="15665"/>
                      </a:cubicBezTo>
                      <a:cubicBezTo>
                        <a:pt x="46177" y="42152"/>
                        <a:pt x="0" y="201544"/>
                        <a:pt x="0" y="201544"/>
                      </a:cubicBezTo>
                      <a:lnTo>
                        <a:pt x="55646" y="221796"/>
                      </a:lnTo>
                      <a:close/>
                    </a:path>
                  </a:pathLst>
                </a:custGeom>
                <a:solidFill>
                  <a:srgbClr val="135689"/>
                </a:solidFill>
                <a:ln w="4687"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id="{25C50398-2771-3DB3-2A54-2721C043871F}"/>
                    </a:ext>
                  </a:extLst>
                </p:cNvPr>
                <p:cNvSpPr/>
                <p:nvPr/>
              </p:nvSpPr>
              <p:spPr>
                <a:xfrm>
                  <a:off x="6040180" y="5168895"/>
                  <a:ext cx="59216" cy="59222"/>
                </a:xfrm>
                <a:custGeom>
                  <a:avLst/>
                  <a:gdLst>
                    <a:gd name="connsiteX0" fmla="*/ 57244 w 59216"/>
                    <a:gd name="connsiteY0" fmla="*/ 40227 h 59222"/>
                    <a:gd name="connsiteX1" fmla="*/ 18990 w 59216"/>
                    <a:gd name="connsiteY1" fmla="*/ 57244 h 59222"/>
                    <a:gd name="connsiteX2" fmla="*/ 1973 w 59216"/>
                    <a:gd name="connsiteY2" fmla="*/ 18990 h 59222"/>
                    <a:gd name="connsiteX3" fmla="*/ 40226 w 59216"/>
                    <a:gd name="connsiteY3" fmla="*/ 1973 h 59222"/>
                    <a:gd name="connsiteX4" fmla="*/ 57244 w 59216"/>
                    <a:gd name="connsiteY4" fmla="*/ 40227 h 59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16" h="59222">
                      <a:moveTo>
                        <a:pt x="57244" y="40227"/>
                      </a:moveTo>
                      <a:cubicBezTo>
                        <a:pt x="51384" y="55510"/>
                        <a:pt x="34273" y="63104"/>
                        <a:pt x="18990" y="57244"/>
                      </a:cubicBezTo>
                      <a:cubicBezTo>
                        <a:pt x="3754" y="51384"/>
                        <a:pt x="-3887" y="34273"/>
                        <a:pt x="1973" y="18990"/>
                      </a:cubicBezTo>
                      <a:cubicBezTo>
                        <a:pt x="7833" y="3754"/>
                        <a:pt x="24990" y="-3887"/>
                        <a:pt x="40226" y="1973"/>
                      </a:cubicBezTo>
                      <a:cubicBezTo>
                        <a:pt x="55462" y="7833"/>
                        <a:pt x="63104" y="24944"/>
                        <a:pt x="57244" y="40227"/>
                      </a:cubicBezTo>
                      <a:close/>
                    </a:path>
                  </a:pathLst>
                </a:custGeom>
                <a:solidFill>
                  <a:srgbClr val="135689"/>
                </a:solidFill>
                <a:ln w="4687" cap="flat">
                  <a:noFill/>
                  <a:prstDash val="solid"/>
                  <a:miter/>
                </a:ln>
              </p:spPr>
              <p:txBody>
                <a:bodyPr rtlCol="0" anchor="ctr"/>
                <a:lstStyle/>
                <a:p>
                  <a:endParaRPr lang="en-US"/>
                </a:p>
              </p:txBody>
            </p:sp>
          </p:grpSp>
          <p:sp>
            <p:nvSpPr>
              <p:cNvPr id="989" name="Freeform: Shape 988">
                <a:extLst>
                  <a:ext uri="{FF2B5EF4-FFF2-40B4-BE49-F238E27FC236}">
                    <a16:creationId xmlns:a16="http://schemas.microsoft.com/office/drawing/2014/main" id="{4A789760-939A-757D-F0B9-1D4208E07096}"/>
                  </a:ext>
                </a:extLst>
              </p:cNvPr>
              <p:cNvSpPr/>
              <p:nvPr/>
            </p:nvSpPr>
            <p:spPr>
              <a:xfrm>
                <a:off x="6024666" y="4965253"/>
                <a:ext cx="144718" cy="85274"/>
              </a:xfrm>
              <a:custGeom>
                <a:avLst/>
                <a:gdLst>
                  <a:gd name="connsiteX0" fmla="*/ 144719 w 144718"/>
                  <a:gd name="connsiteY0" fmla="*/ 55928 h 85274"/>
                  <a:gd name="connsiteX1" fmla="*/ 81806 w 144718"/>
                  <a:gd name="connsiteY1" fmla="*/ 83680 h 85274"/>
                  <a:gd name="connsiteX2" fmla="*/ 72195 w 144718"/>
                  <a:gd name="connsiteY2" fmla="*/ 85274 h 85274"/>
                  <a:gd name="connsiteX3" fmla="*/ 18377 w 144718"/>
                  <a:gd name="connsiteY3" fmla="*/ 80352 h 85274"/>
                  <a:gd name="connsiteX4" fmla="*/ 0 w 144718"/>
                  <a:gd name="connsiteY4" fmla="*/ 16033 h 85274"/>
                  <a:gd name="connsiteX5" fmla="*/ 130701 w 144718"/>
                  <a:gd name="connsiteY5" fmla="*/ 0 h 85274"/>
                  <a:gd name="connsiteX6" fmla="*/ 144719 w 144718"/>
                  <a:gd name="connsiteY6" fmla="*/ 55928 h 8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18" h="85274">
                    <a:moveTo>
                      <a:pt x="144719" y="55928"/>
                    </a:moveTo>
                    <a:lnTo>
                      <a:pt x="81806" y="83680"/>
                    </a:lnTo>
                    <a:lnTo>
                      <a:pt x="72195" y="85274"/>
                    </a:lnTo>
                    <a:lnTo>
                      <a:pt x="18377" y="80352"/>
                    </a:lnTo>
                    <a:cubicBezTo>
                      <a:pt x="8111" y="54568"/>
                      <a:pt x="0" y="16033"/>
                      <a:pt x="0" y="16033"/>
                    </a:cubicBezTo>
                    <a:lnTo>
                      <a:pt x="130701" y="0"/>
                    </a:lnTo>
                    <a:cubicBezTo>
                      <a:pt x="130655" y="47"/>
                      <a:pt x="143593" y="46692"/>
                      <a:pt x="144719" y="55928"/>
                    </a:cubicBezTo>
                    <a:close/>
                  </a:path>
                </a:pathLst>
              </a:custGeom>
              <a:gradFill>
                <a:gsLst>
                  <a:gs pos="10860">
                    <a:srgbClr val="0D4469"/>
                  </a:gs>
                  <a:gs pos="25540">
                    <a:srgbClr val="0F4A74"/>
                  </a:gs>
                  <a:gs pos="44800">
                    <a:srgbClr val="135689"/>
                  </a:gs>
                </a:gsLst>
                <a:lin ang="21128919" scaled="1"/>
              </a:gradFill>
              <a:ln w="4687"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id="{8E4BBB3B-04DD-01A1-AF09-660D69A51F0B}"/>
                  </a:ext>
                </a:extLst>
              </p:cNvPr>
              <p:cNvSpPr/>
              <p:nvPr/>
            </p:nvSpPr>
            <p:spPr>
              <a:xfrm>
                <a:off x="6026916" y="4989630"/>
                <a:ext cx="14837" cy="28737"/>
              </a:xfrm>
              <a:custGeom>
                <a:avLst/>
                <a:gdLst>
                  <a:gd name="connsiteX0" fmla="*/ 14251 w 14837"/>
                  <a:gd name="connsiteY0" fmla="*/ 0 h 28737"/>
                  <a:gd name="connsiteX1" fmla="*/ 7032 w 14837"/>
                  <a:gd name="connsiteY1" fmla="*/ 28737 h 28737"/>
                  <a:gd name="connsiteX2" fmla="*/ 0 w 14837"/>
                  <a:gd name="connsiteY2" fmla="*/ 1735 h 28737"/>
                  <a:gd name="connsiteX3" fmla="*/ 14251 w 14837"/>
                  <a:gd name="connsiteY3" fmla="*/ 0 h 28737"/>
                </a:gdLst>
                <a:ahLst/>
                <a:cxnLst>
                  <a:cxn ang="0">
                    <a:pos x="connsiteX0" y="connsiteY0"/>
                  </a:cxn>
                  <a:cxn ang="0">
                    <a:pos x="connsiteX1" y="connsiteY1"/>
                  </a:cxn>
                  <a:cxn ang="0">
                    <a:pos x="connsiteX2" y="connsiteY2"/>
                  </a:cxn>
                  <a:cxn ang="0">
                    <a:pos x="connsiteX3" y="connsiteY3"/>
                  </a:cxn>
                </a:cxnLst>
                <a:rect l="l" t="t" r="r" b="b"/>
                <a:pathLst>
                  <a:path w="14837" h="28737">
                    <a:moveTo>
                      <a:pt x="14251" y="0"/>
                    </a:moveTo>
                    <a:cubicBezTo>
                      <a:pt x="15752" y="12517"/>
                      <a:pt x="14720" y="22455"/>
                      <a:pt x="7032" y="28737"/>
                    </a:cubicBezTo>
                    <a:cubicBezTo>
                      <a:pt x="4079" y="18424"/>
                      <a:pt x="1641" y="8673"/>
                      <a:pt x="0" y="1735"/>
                    </a:cubicBezTo>
                    <a:lnTo>
                      <a:pt x="14251" y="0"/>
                    </a:lnTo>
                    <a:close/>
                  </a:path>
                </a:pathLst>
              </a:custGeom>
              <a:solidFill>
                <a:srgbClr val="133156"/>
              </a:solidFill>
              <a:ln w="4687"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id="{62E708F7-170A-768E-23EC-63C6EC646EC0}"/>
                  </a:ext>
                </a:extLst>
              </p:cNvPr>
              <p:cNvSpPr/>
              <p:nvPr/>
            </p:nvSpPr>
            <p:spPr>
              <a:xfrm>
                <a:off x="6114535" y="4965299"/>
                <a:ext cx="48942" cy="35999"/>
              </a:xfrm>
              <a:custGeom>
                <a:avLst/>
                <a:gdLst>
                  <a:gd name="connsiteX0" fmla="*/ 4172 w 48942"/>
                  <a:gd name="connsiteY0" fmla="*/ 30191 h 35999"/>
                  <a:gd name="connsiteX1" fmla="*/ 0 w 48942"/>
                  <a:gd name="connsiteY1" fmla="*/ 9282 h 35999"/>
                  <a:gd name="connsiteX2" fmla="*/ 40786 w 48942"/>
                  <a:gd name="connsiteY2" fmla="*/ 0 h 35999"/>
                  <a:gd name="connsiteX3" fmla="*/ 48943 w 48942"/>
                  <a:gd name="connsiteY3" fmla="*/ 30425 h 35999"/>
                  <a:gd name="connsiteX4" fmla="*/ 4172 w 48942"/>
                  <a:gd name="connsiteY4" fmla="*/ 30191 h 3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 h="35999">
                    <a:moveTo>
                      <a:pt x="4172" y="30191"/>
                    </a:moveTo>
                    <a:cubicBezTo>
                      <a:pt x="-1266" y="23440"/>
                      <a:pt x="1735" y="16548"/>
                      <a:pt x="0" y="9282"/>
                    </a:cubicBezTo>
                    <a:lnTo>
                      <a:pt x="40786" y="0"/>
                    </a:lnTo>
                    <a:cubicBezTo>
                      <a:pt x="40786" y="0"/>
                      <a:pt x="45098" y="15564"/>
                      <a:pt x="48943" y="30425"/>
                    </a:cubicBezTo>
                    <a:cubicBezTo>
                      <a:pt x="37504" y="35816"/>
                      <a:pt x="10736" y="39754"/>
                      <a:pt x="4172" y="30191"/>
                    </a:cubicBezTo>
                    <a:close/>
                  </a:path>
                </a:pathLst>
              </a:custGeom>
              <a:solidFill>
                <a:srgbClr val="0D4469"/>
              </a:solidFill>
              <a:ln w="4687"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id="{E2BBFD13-3FD8-44FE-AFA0-03A30E7DFA75}"/>
                  </a:ext>
                </a:extLst>
              </p:cNvPr>
              <p:cNvSpPr/>
              <p:nvPr/>
            </p:nvSpPr>
            <p:spPr>
              <a:xfrm>
                <a:off x="5921610" y="4705037"/>
                <a:ext cx="230616" cy="292638"/>
              </a:xfrm>
              <a:custGeom>
                <a:avLst/>
                <a:gdLst>
                  <a:gd name="connsiteX0" fmla="*/ 1842 w 230616"/>
                  <a:gd name="connsiteY0" fmla="*/ 53616 h 292638"/>
                  <a:gd name="connsiteX1" fmla="*/ 63911 w 230616"/>
                  <a:gd name="connsiteY1" fmla="*/ 6502 h 292638"/>
                  <a:gd name="connsiteX2" fmla="*/ 192268 w 230616"/>
                  <a:gd name="connsiteY2" fmla="*/ 104996 h 292638"/>
                  <a:gd name="connsiteX3" fmla="*/ 230616 w 230616"/>
                  <a:gd name="connsiteY3" fmla="*/ 250886 h 292638"/>
                  <a:gd name="connsiteX4" fmla="*/ 176798 w 230616"/>
                  <a:gd name="connsiteY4" fmla="*/ 288859 h 292638"/>
                  <a:gd name="connsiteX5" fmla="*/ 104509 w 230616"/>
                  <a:gd name="connsiteY5" fmla="*/ 286515 h 292638"/>
                  <a:gd name="connsiteX6" fmla="*/ 98649 w 230616"/>
                  <a:gd name="connsiteY6" fmla="*/ 263591 h 292638"/>
                  <a:gd name="connsiteX7" fmla="*/ 35549 w 230616"/>
                  <a:gd name="connsiteY7" fmla="*/ 142266 h 292638"/>
                  <a:gd name="connsiteX8" fmla="*/ 1842 w 230616"/>
                  <a:gd name="connsiteY8" fmla="*/ 53616 h 29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616" h="292638">
                    <a:moveTo>
                      <a:pt x="1842" y="53616"/>
                    </a:moveTo>
                    <a:cubicBezTo>
                      <a:pt x="8640" y="37489"/>
                      <a:pt x="35736" y="21175"/>
                      <a:pt x="63911" y="6502"/>
                    </a:cubicBezTo>
                    <a:cubicBezTo>
                      <a:pt x="137137" y="-22986"/>
                      <a:pt x="173141" y="54507"/>
                      <a:pt x="192268" y="104996"/>
                    </a:cubicBezTo>
                    <a:cubicBezTo>
                      <a:pt x="214865" y="164534"/>
                      <a:pt x="230616" y="250886"/>
                      <a:pt x="230616" y="250886"/>
                    </a:cubicBezTo>
                    <a:cubicBezTo>
                      <a:pt x="230616" y="250886"/>
                      <a:pt x="230803" y="271701"/>
                      <a:pt x="176798" y="288859"/>
                    </a:cubicBezTo>
                    <a:cubicBezTo>
                      <a:pt x="146326" y="298563"/>
                      <a:pt x="104509" y="286515"/>
                      <a:pt x="104509" y="286515"/>
                    </a:cubicBezTo>
                    <a:cubicBezTo>
                      <a:pt x="100852" y="281546"/>
                      <a:pt x="101884" y="272311"/>
                      <a:pt x="98649" y="263591"/>
                    </a:cubicBezTo>
                    <a:cubicBezTo>
                      <a:pt x="67005" y="178176"/>
                      <a:pt x="49613" y="161815"/>
                      <a:pt x="35549" y="142266"/>
                    </a:cubicBezTo>
                    <a:cubicBezTo>
                      <a:pt x="3108" y="97308"/>
                      <a:pt x="-3971" y="67399"/>
                      <a:pt x="1842" y="53616"/>
                    </a:cubicBezTo>
                    <a:close/>
                  </a:path>
                </a:pathLst>
              </a:custGeom>
              <a:gradFill>
                <a:gsLst>
                  <a:gs pos="0">
                    <a:srgbClr val="0E456B"/>
                  </a:gs>
                  <a:gs pos="10310">
                    <a:srgbClr val="0F4870"/>
                  </a:gs>
                  <a:gs pos="62760">
                    <a:srgbClr val="125282"/>
                  </a:gs>
                  <a:gs pos="99570">
                    <a:srgbClr val="135689"/>
                  </a:gs>
                </a:gsLst>
                <a:lin ang="14483235" scaled="1"/>
              </a:gradFill>
              <a:ln w="4687"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id="{AC59DF26-83CB-183E-318B-79689D5CBB9D}"/>
                  </a:ext>
                </a:extLst>
              </p:cNvPr>
              <p:cNvSpPr/>
              <p:nvPr/>
            </p:nvSpPr>
            <p:spPr>
              <a:xfrm>
                <a:off x="5981255" y="4735447"/>
                <a:ext cx="99582" cy="182972"/>
              </a:xfrm>
              <a:custGeom>
                <a:avLst/>
                <a:gdLst>
                  <a:gd name="connsiteX0" fmla="*/ 86821 w 99582"/>
                  <a:gd name="connsiteY0" fmla="*/ 0 h 182972"/>
                  <a:gd name="connsiteX1" fmla="*/ 99573 w 99582"/>
                  <a:gd name="connsiteY1" fmla="*/ 40598 h 182972"/>
                  <a:gd name="connsiteX2" fmla="*/ 18752 w 99582"/>
                  <a:gd name="connsiteY2" fmla="*/ 182972 h 182972"/>
                  <a:gd name="connsiteX3" fmla="*/ 0 w 99582"/>
                  <a:gd name="connsiteY3" fmla="*/ 146265 h 182972"/>
                  <a:gd name="connsiteX4" fmla="*/ 86821 w 99582"/>
                  <a:gd name="connsiteY4" fmla="*/ 0 h 18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82" h="182972">
                    <a:moveTo>
                      <a:pt x="86821" y="0"/>
                    </a:moveTo>
                    <a:cubicBezTo>
                      <a:pt x="89400" y="4219"/>
                      <a:pt x="99948" y="26675"/>
                      <a:pt x="99573" y="40598"/>
                    </a:cubicBezTo>
                    <a:cubicBezTo>
                      <a:pt x="97838" y="100792"/>
                      <a:pt x="68210" y="146265"/>
                      <a:pt x="18752" y="182972"/>
                    </a:cubicBezTo>
                    <a:cubicBezTo>
                      <a:pt x="11673" y="167267"/>
                      <a:pt x="5485" y="155547"/>
                      <a:pt x="0" y="146265"/>
                    </a:cubicBezTo>
                    <a:cubicBezTo>
                      <a:pt x="32769" y="99526"/>
                      <a:pt x="36097" y="20440"/>
                      <a:pt x="86821" y="0"/>
                    </a:cubicBezTo>
                    <a:close/>
                  </a:path>
                </a:pathLst>
              </a:custGeom>
              <a:solidFill>
                <a:srgbClr val="0D4469"/>
              </a:solidFill>
              <a:ln w="4687" cap="flat">
                <a:noFill/>
                <a:prstDash val="solid"/>
                <a:miter/>
              </a:ln>
            </p:spPr>
            <p:txBody>
              <a:bodyPr rtlCol="0" anchor="ctr"/>
              <a:lstStyle/>
              <a:p>
                <a:endParaRPr lang="en-US"/>
              </a:p>
            </p:txBody>
          </p:sp>
          <p:grpSp>
            <p:nvGrpSpPr>
              <p:cNvPr id="994" name="Graphic 2">
                <a:extLst>
                  <a:ext uri="{FF2B5EF4-FFF2-40B4-BE49-F238E27FC236}">
                    <a16:creationId xmlns:a16="http://schemas.microsoft.com/office/drawing/2014/main" id="{BCC9B4A4-D965-0D30-400B-C5FB9E5E6DB4}"/>
                  </a:ext>
                </a:extLst>
              </p:cNvPr>
              <p:cNvGrpSpPr/>
              <p:nvPr/>
            </p:nvGrpSpPr>
            <p:grpSpPr>
              <a:xfrm>
                <a:off x="5935441" y="4697803"/>
                <a:ext cx="122650" cy="305891"/>
                <a:chOff x="5935441" y="4697803"/>
                <a:chExt cx="122650" cy="305891"/>
              </a:xfrm>
            </p:grpSpPr>
            <p:sp>
              <p:nvSpPr>
                <p:cNvPr id="995" name="Freeform: Shape 994">
                  <a:extLst>
                    <a:ext uri="{FF2B5EF4-FFF2-40B4-BE49-F238E27FC236}">
                      <a16:creationId xmlns:a16="http://schemas.microsoft.com/office/drawing/2014/main" id="{6E651C66-E2A2-28A6-6974-E3CA4BB4FC79}"/>
                    </a:ext>
                  </a:extLst>
                </p:cNvPr>
                <p:cNvSpPr/>
                <p:nvPr/>
              </p:nvSpPr>
              <p:spPr>
                <a:xfrm>
                  <a:off x="5945579" y="4708679"/>
                  <a:ext cx="56818" cy="110730"/>
                </a:xfrm>
                <a:custGeom>
                  <a:avLst/>
                  <a:gdLst>
                    <a:gd name="connsiteX0" fmla="*/ 44817 w 56818"/>
                    <a:gd name="connsiteY0" fmla="*/ 110730 h 110730"/>
                    <a:gd name="connsiteX1" fmla="*/ 0 w 56818"/>
                    <a:gd name="connsiteY1" fmla="*/ 19361 h 110730"/>
                    <a:gd name="connsiteX2" fmla="*/ 37129 w 56818"/>
                    <a:gd name="connsiteY2" fmla="*/ 3985 h 110730"/>
                    <a:gd name="connsiteX3" fmla="*/ 56818 w 56818"/>
                    <a:gd name="connsiteY3" fmla="*/ 0 h 110730"/>
                    <a:gd name="connsiteX4" fmla="*/ 44817 w 56818"/>
                    <a:gd name="connsiteY4" fmla="*/ 110730 h 11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18" h="110730">
                      <a:moveTo>
                        <a:pt x="44817" y="110730"/>
                      </a:moveTo>
                      <a:cubicBezTo>
                        <a:pt x="18377" y="75476"/>
                        <a:pt x="4735" y="35488"/>
                        <a:pt x="0" y="19361"/>
                      </a:cubicBezTo>
                      <a:cubicBezTo>
                        <a:pt x="10595" y="13736"/>
                        <a:pt x="23721" y="8673"/>
                        <a:pt x="37129" y="3985"/>
                      </a:cubicBezTo>
                      <a:cubicBezTo>
                        <a:pt x="44536" y="2203"/>
                        <a:pt x="51052" y="891"/>
                        <a:pt x="56818" y="0"/>
                      </a:cubicBezTo>
                      <a:cubicBezTo>
                        <a:pt x="51568" y="17627"/>
                        <a:pt x="31269" y="47349"/>
                        <a:pt x="44817" y="110730"/>
                      </a:cubicBezTo>
                      <a:close/>
                    </a:path>
                  </a:pathLst>
                </a:custGeom>
                <a:solidFill>
                  <a:srgbClr val="F9B181"/>
                </a:solidFill>
                <a:ln w="4687"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id="{A5AC70D6-5F0B-877D-2E0E-0C00B4EA14BB}"/>
                    </a:ext>
                  </a:extLst>
                </p:cNvPr>
                <p:cNvSpPr/>
                <p:nvPr/>
              </p:nvSpPr>
              <p:spPr>
                <a:xfrm>
                  <a:off x="5951158" y="4730994"/>
                  <a:ext cx="42848" cy="88415"/>
                </a:xfrm>
                <a:custGeom>
                  <a:avLst/>
                  <a:gdLst>
                    <a:gd name="connsiteX0" fmla="*/ 42848 w 42848"/>
                    <a:gd name="connsiteY0" fmla="*/ 0 h 88415"/>
                    <a:gd name="connsiteX1" fmla="*/ 39238 w 42848"/>
                    <a:gd name="connsiteY1" fmla="*/ 88415 h 88415"/>
                    <a:gd name="connsiteX2" fmla="*/ 0 w 42848"/>
                    <a:gd name="connsiteY2" fmla="*/ 14017 h 88415"/>
                    <a:gd name="connsiteX3" fmla="*/ 42848 w 42848"/>
                    <a:gd name="connsiteY3" fmla="*/ 0 h 88415"/>
                  </a:gdLst>
                  <a:ahLst/>
                  <a:cxnLst>
                    <a:cxn ang="0">
                      <a:pos x="connsiteX0" y="connsiteY0"/>
                    </a:cxn>
                    <a:cxn ang="0">
                      <a:pos x="connsiteX1" y="connsiteY1"/>
                    </a:cxn>
                    <a:cxn ang="0">
                      <a:pos x="connsiteX2" y="connsiteY2"/>
                    </a:cxn>
                    <a:cxn ang="0">
                      <a:pos x="connsiteX3" y="connsiteY3"/>
                    </a:cxn>
                  </a:cxnLst>
                  <a:rect l="l" t="t" r="r" b="b"/>
                  <a:pathLst>
                    <a:path w="42848" h="88415">
                      <a:moveTo>
                        <a:pt x="42848" y="0"/>
                      </a:moveTo>
                      <a:cubicBezTo>
                        <a:pt x="36238" y="18705"/>
                        <a:pt x="30190" y="46036"/>
                        <a:pt x="39238" y="88415"/>
                      </a:cubicBezTo>
                      <a:cubicBezTo>
                        <a:pt x="19689" y="62350"/>
                        <a:pt x="7126" y="33706"/>
                        <a:pt x="0" y="14017"/>
                      </a:cubicBezTo>
                      <a:cubicBezTo>
                        <a:pt x="14205" y="17580"/>
                        <a:pt x="30988" y="10782"/>
                        <a:pt x="42848" y="0"/>
                      </a:cubicBezTo>
                      <a:close/>
                    </a:path>
                  </a:pathLst>
                </a:custGeom>
                <a:solidFill>
                  <a:srgbClr val="D0D4CF"/>
                </a:solidFill>
                <a:ln w="4687"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id="{4E613D60-8DC6-526C-FBA2-84F8CFF31419}"/>
                    </a:ext>
                  </a:extLst>
                </p:cNvPr>
                <p:cNvSpPr/>
                <p:nvPr/>
              </p:nvSpPr>
              <p:spPr>
                <a:xfrm>
                  <a:off x="5986084" y="4808158"/>
                  <a:ext cx="72007" cy="195535"/>
                </a:xfrm>
                <a:custGeom>
                  <a:avLst/>
                  <a:gdLst>
                    <a:gd name="connsiteX0" fmla="*/ 67648 w 72007"/>
                    <a:gd name="connsiteY0" fmla="*/ 195536 h 195535"/>
                    <a:gd name="connsiteX1" fmla="*/ 0 w 72007"/>
                    <a:gd name="connsiteY1" fmla="*/ 1266 h 195535"/>
                    <a:gd name="connsiteX2" fmla="*/ 4594 w 72007"/>
                    <a:gd name="connsiteY2" fmla="*/ 0 h 195535"/>
                    <a:gd name="connsiteX3" fmla="*/ 72007 w 72007"/>
                    <a:gd name="connsiteY3" fmla="*/ 193520 h 195535"/>
                    <a:gd name="connsiteX4" fmla="*/ 67648 w 72007"/>
                    <a:gd name="connsiteY4" fmla="*/ 195536 h 195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7" h="195535">
                      <a:moveTo>
                        <a:pt x="67648" y="195536"/>
                      </a:moveTo>
                      <a:cubicBezTo>
                        <a:pt x="30988" y="115465"/>
                        <a:pt x="282" y="2391"/>
                        <a:pt x="0" y="1266"/>
                      </a:cubicBezTo>
                      <a:lnTo>
                        <a:pt x="4594" y="0"/>
                      </a:lnTo>
                      <a:cubicBezTo>
                        <a:pt x="4923" y="1125"/>
                        <a:pt x="35488" y="113824"/>
                        <a:pt x="72007" y="193520"/>
                      </a:cubicBezTo>
                      <a:lnTo>
                        <a:pt x="67648" y="195536"/>
                      </a:lnTo>
                      <a:close/>
                    </a:path>
                  </a:pathLst>
                </a:custGeom>
                <a:solidFill>
                  <a:srgbClr val="0F3252"/>
                </a:solidFill>
                <a:ln w="4687"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id="{831D4438-9FB1-813A-073F-8EC74C11012F}"/>
                    </a:ext>
                  </a:extLst>
                </p:cNvPr>
                <p:cNvSpPr/>
                <p:nvPr/>
              </p:nvSpPr>
              <p:spPr>
                <a:xfrm>
                  <a:off x="5985478" y="4710367"/>
                  <a:ext cx="17669" cy="109042"/>
                </a:xfrm>
                <a:custGeom>
                  <a:avLst/>
                  <a:gdLst>
                    <a:gd name="connsiteX0" fmla="*/ 13873 w 17669"/>
                    <a:gd name="connsiteY0" fmla="*/ 0 h 109042"/>
                    <a:gd name="connsiteX1" fmla="*/ 4965 w 17669"/>
                    <a:gd name="connsiteY1" fmla="*/ 109043 h 109042"/>
                    <a:gd name="connsiteX2" fmla="*/ 17670 w 17669"/>
                    <a:gd name="connsiteY2" fmla="*/ 6657 h 109042"/>
                    <a:gd name="connsiteX3" fmla="*/ 13873 w 17669"/>
                    <a:gd name="connsiteY3" fmla="*/ 0 h 109042"/>
                  </a:gdLst>
                  <a:ahLst/>
                  <a:cxnLst>
                    <a:cxn ang="0">
                      <a:pos x="connsiteX0" y="connsiteY0"/>
                    </a:cxn>
                    <a:cxn ang="0">
                      <a:pos x="connsiteX1" y="connsiteY1"/>
                    </a:cxn>
                    <a:cxn ang="0">
                      <a:pos x="connsiteX2" y="connsiteY2"/>
                    </a:cxn>
                    <a:cxn ang="0">
                      <a:pos x="connsiteX3" y="connsiteY3"/>
                    </a:cxn>
                  </a:cxnLst>
                  <a:rect l="l" t="t" r="r" b="b"/>
                  <a:pathLst>
                    <a:path w="17669" h="109042">
                      <a:moveTo>
                        <a:pt x="13873" y="0"/>
                      </a:moveTo>
                      <a:cubicBezTo>
                        <a:pt x="13873" y="0"/>
                        <a:pt x="-10083" y="63194"/>
                        <a:pt x="4965" y="109043"/>
                      </a:cubicBezTo>
                      <a:cubicBezTo>
                        <a:pt x="4637" y="89353"/>
                        <a:pt x="7731" y="20158"/>
                        <a:pt x="17670" y="6657"/>
                      </a:cubicBezTo>
                      <a:cubicBezTo>
                        <a:pt x="13216" y="4125"/>
                        <a:pt x="13873" y="0"/>
                        <a:pt x="13873" y="0"/>
                      </a:cubicBezTo>
                      <a:close/>
                    </a:path>
                  </a:pathLst>
                </a:custGeom>
                <a:solidFill>
                  <a:srgbClr val="0F4775"/>
                </a:solidFill>
                <a:ln w="4687"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id="{FA39AE64-942A-64EB-4F53-067CA0B8A19E}"/>
                    </a:ext>
                  </a:extLst>
                </p:cNvPr>
                <p:cNvSpPr/>
                <p:nvPr/>
              </p:nvSpPr>
              <p:spPr>
                <a:xfrm>
                  <a:off x="5943844" y="4729541"/>
                  <a:ext cx="46599" cy="89868"/>
                </a:xfrm>
                <a:custGeom>
                  <a:avLst/>
                  <a:gdLst>
                    <a:gd name="connsiteX0" fmla="*/ 2205 w 46599"/>
                    <a:gd name="connsiteY0" fmla="*/ 0 h 89868"/>
                    <a:gd name="connsiteX1" fmla="*/ 46600 w 46599"/>
                    <a:gd name="connsiteY1" fmla="*/ 89869 h 89868"/>
                    <a:gd name="connsiteX2" fmla="*/ 1 w 46599"/>
                    <a:gd name="connsiteY2" fmla="*/ 4876 h 89868"/>
                    <a:gd name="connsiteX3" fmla="*/ 2205 w 46599"/>
                    <a:gd name="connsiteY3" fmla="*/ 0 h 89868"/>
                  </a:gdLst>
                  <a:ahLst/>
                  <a:cxnLst>
                    <a:cxn ang="0">
                      <a:pos x="connsiteX0" y="connsiteY0"/>
                    </a:cxn>
                    <a:cxn ang="0">
                      <a:pos x="connsiteX1" y="connsiteY1"/>
                    </a:cxn>
                    <a:cxn ang="0">
                      <a:pos x="connsiteX2" y="connsiteY2"/>
                    </a:cxn>
                    <a:cxn ang="0">
                      <a:pos x="connsiteX3" y="connsiteY3"/>
                    </a:cxn>
                  </a:cxnLst>
                  <a:rect l="l" t="t" r="r" b="b"/>
                  <a:pathLst>
                    <a:path w="46599" h="89868">
                      <a:moveTo>
                        <a:pt x="2205" y="0"/>
                      </a:moveTo>
                      <a:cubicBezTo>
                        <a:pt x="2205" y="0"/>
                        <a:pt x="31504" y="61647"/>
                        <a:pt x="46600" y="89869"/>
                      </a:cubicBezTo>
                      <a:cubicBezTo>
                        <a:pt x="30895" y="77774"/>
                        <a:pt x="8627" y="29347"/>
                        <a:pt x="1" y="4876"/>
                      </a:cubicBezTo>
                      <a:cubicBezTo>
                        <a:pt x="-46" y="4547"/>
                        <a:pt x="2205" y="0"/>
                        <a:pt x="2205" y="0"/>
                      </a:cubicBezTo>
                      <a:close/>
                    </a:path>
                  </a:pathLst>
                </a:custGeom>
                <a:solidFill>
                  <a:srgbClr val="0F4775"/>
                </a:solidFill>
                <a:ln w="4687"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id="{DF5BE2CA-3FEE-6678-06FB-30C3ABFA83EA}"/>
                    </a:ext>
                  </a:extLst>
                </p:cNvPr>
                <p:cNvSpPr/>
                <p:nvPr/>
              </p:nvSpPr>
              <p:spPr>
                <a:xfrm>
                  <a:off x="5984722" y="4757528"/>
                  <a:ext cx="12144" cy="61459"/>
                </a:xfrm>
                <a:custGeom>
                  <a:avLst/>
                  <a:gdLst>
                    <a:gd name="connsiteX0" fmla="*/ 2627 w 12144"/>
                    <a:gd name="connsiteY0" fmla="*/ 0 h 61459"/>
                    <a:gd name="connsiteX1" fmla="*/ 12144 w 12144"/>
                    <a:gd name="connsiteY1" fmla="*/ 10970 h 61459"/>
                    <a:gd name="connsiteX2" fmla="*/ 5487 w 12144"/>
                    <a:gd name="connsiteY2" fmla="*/ 61459 h 61459"/>
                    <a:gd name="connsiteX3" fmla="*/ 2627 w 12144"/>
                    <a:gd name="connsiteY3" fmla="*/ 0 h 61459"/>
                  </a:gdLst>
                  <a:ahLst/>
                  <a:cxnLst>
                    <a:cxn ang="0">
                      <a:pos x="connsiteX0" y="connsiteY0"/>
                    </a:cxn>
                    <a:cxn ang="0">
                      <a:pos x="connsiteX1" y="connsiteY1"/>
                    </a:cxn>
                    <a:cxn ang="0">
                      <a:pos x="connsiteX2" y="connsiteY2"/>
                    </a:cxn>
                    <a:cxn ang="0">
                      <a:pos x="connsiteX3" y="connsiteY3"/>
                    </a:cxn>
                  </a:cxnLst>
                  <a:rect l="l" t="t" r="r" b="b"/>
                  <a:pathLst>
                    <a:path w="12144" h="61459">
                      <a:moveTo>
                        <a:pt x="2627" y="0"/>
                      </a:moveTo>
                      <a:lnTo>
                        <a:pt x="12144" y="10970"/>
                      </a:lnTo>
                      <a:cubicBezTo>
                        <a:pt x="12144" y="10970"/>
                        <a:pt x="2956" y="42520"/>
                        <a:pt x="5487" y="61459"/>
                      </a:cubicBezTo>
                      <a:cubicBezTo>
                        <a:pt x="-1545" y="42801"/>
                        <a:pt x="-1029" y="15283"/>
                        <a:pt x="2627" y="0"/>
                      </a:cubicBezTo>
                      <a:close/>
                    </a:path>
                  </a:pathLst>
                </a:custGeom>
                <a:solidFill>
                  <a:srgbClr val="1177A7"/>
                </a:solidFill>
                <a:ln w="4687"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id="{CA22E01A-DEF3-2777-8EBD-D275538B7875}"/>
                    </a:ext>
                  </a:extLst>
                </p:cNvPr>
                <p:cNvSpPr/>
                <p:nvPr/>
              </p:nvSpPr>
              <p:spPr>
                <a:xfrm>
                  <a:off x="5962550" y="4764654"/>
                  <a:ext cx="27659" cy="54333"/>
                </a:xfrm>
                <a:custGeom>
                  <a:avLst/>
                  <a:gdLst>
                    <a:gd name="connsiteX0" fmla="*/ 27659 w 27659"/>
                    <a:gd name="connsiteY0" fmla="*/ 54334 h 54333"/>
                    <a:gd name="connsiteX1" fmla="*/ 0 w 27659"/>
                    <a:gd name="connsiteY1" fmla="*/ 0 h 54333"/>
                    <a:gd name="connsiteX2" fmla="*/ 938 w 27659"/>
                    <a:gd name="connsiteY2" fmla="*/ 22596 h 54333"/>
                    <a:gd name="connsiteX3" fmla="*/ 27659 w 27659"/>
                    <a:gd name="connsiteY3" fmla="*/ 54334 h 54333"/>
                  </a:gdLst>
                  <a:ahLst/>
                  <a:cxnLst>
                    <a:cxn ang="0">
                      <a:pos x="connsiteX0" y="connsiteY0"/>
                    </a:cxn>
                    <a:cxn ang="0">
                      <a:pos x="connsiteX1" y="connsiteY1"/>
                    </a:cxn>
                    <a:cxn ang="0">
                      <a:pos x="connsiteX2" y="connsiteY2"/>
                    </a:cxn>
                    <a:cxn ang="0">
                      <a:pos x="connsiteX3" y="connsiteY3"/>
                    </a:cxn>
                  </a:cxnLst>
                  <a:rect l="l" t="t" r="r" b="b"/>
                  <a:pathLst>
                    <a:path w="27659" h="54333">
                      <a:moveTo>
                        <a:pt x="27659" y="54334"/>
                      </a:moveTo>
                      <a:lnTo>
                        <a:pt x="0" y="0"/>
                      </a:lnTo>
                      <a:cubicBezTo>
                        <a:pt x="0" y="0"/>
                        <a:pt x="328" y="17908"/>
                        <a:pt x="938" y="22596"/>
                      </a:cubicBezTo>
                      <a:cubicBezTo>
                        <a:pt x="5204" y="28409"/>
                        <a:pt x="27659" y="54334"/>
                        <a:pt x="27659" y="54334"/>
                      </a:cubicBezTo>
                      <a:close/>
                    </a:path>
                  </a:pathLst>
                </a:custGeom>
                <a:solidFill>
                  <a:srgbClr val="1177A7"/>
                </a:solidFill>
                <a:ln w="4687"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id="{18A85CCF-B32A-D358-44C4-20A3E2FBEF75}"/>
                    </a:ext>
                  </a:extLst>
                </p:cNvPr>
                <p:cNvSpPr/>
                <p:nvPr/>
              </p:nvSpPr>
              <p:spPr>
                <a:xfrm>
                  <a:off x="5987490" y="4697803"/>
                  <a:ext cx="26131" cy="60146"/>
                </a:xfrm>
                <a:custGeom>
                  <a:avLst/>
                  <a:gdLst>
                    <a:gd name="connsiteX0" fmla="*/ 8392 w 26131"/>
                    <a:gd name="connsiteY0" fmla="*/ 0 h 60146"/>
                    <a:gd name="connsiteX1" fmla="*/ 21002 w 26131"/>
                    <a:gd name="connsiteY1" fmla="*/ 7032 h 60146"/>
                    <a:gd name="connsiteX2" fmla="*/ 22924 w 26131"/>
                    <a:gd name="connsiteY2" fmla="*/ 40129 h 60146"/>
                    <a:gd name="connsiteX3" fmla="*/ 10970 w 26131"/>
                    <a:gd name="connsiteY3" fmla="*/ 36004 h 60146"/>
                    <a:gd name="connsiteX4" fmla="*/ 0 w 26131"/>
                    <a:gd name="connsiteY4" fmla="*/ 60147 h 60146"/>
                    <a:gd name="connsiteX5" fmla="*/ 8392 w 26131"/>
                    <a:gd name="connsiteY5" fmla="*/ 0 h 6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31" h="60146">
                      <a:moveTo>
                        <a:pt x="8392" y="0"/>
                      </a:moveTo>
                      <a:lnTo>
                        <a:pt x="21002" y="7032"/>
                      </a:lnTo>
                      <a:cubicBezTo>
                        <a:pt x="21002" y="7032"/>
                        <a:pt x="31128" y="25784"/>
                        <a:pt x="22924" y="40129"/>
                      </a:cubicBezTo>
                      <a:cubicBezTo>
                        <a:pt x="22924" y="40129"/>
                        <a:pt x="12517" y="35675"/>
                        <a:pt x="10970" y="36004"/>
                      </a:cubicBezTo>
                      <a:cubicBezTo>
                        <a:pt x="7688" y="36660"/>
                        <a:pt x="2860" y="54005"/>
                        <a:pt x="0" y="60147"/>
                      </a:cubicBezTo>
                      <a:cubicBezTo>
                        <a:pt x="469" y="42004"/>
                        <a:pt x="8392" y="0"/>
                        <a:pt x="8392" y="0"/>
                      </a:cubicBezTo>
                      <a:close/>
                    </a:path>
                  </a:pathLst>
                </a:custGeom>
                <a:solidFill>
                  <a:srgbClr val="1177A7"/>
                </a:solidFill>
                <a:ln w="4687"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id="{ED33E666-1F8D-0C2E-6D93-A8BA9362A65E}"/>
                    </a:ext>
                  </a:extLst>
                </p:cNvPr>
                <p:cNvSpPr/>
                <p:nvPr/>
              </p:nvSpPr>
              <p:spPr>
                <a:xfrm>
                  <a:off x="5935441" y="4719555"/>
                  <a:ext cx="25093" cy="40175"/>
                </a:xfrm>
                <a:custGeom>
                  <a:avLst/>
                  <a:gdLst>
                    <a:gd name="connsiteX0" fmla="*/ 11217 w 25093"/>
                    <a:gd name="connsiteY0" fmla="*/ 0 h 40175"/>
                    <a:gd name="connsiteX1" fmla="*/ 25094 w 25093"/>
                    <a:gd name="connsiteY1" fmla="*/ 40176 h 40175"/>
                    <a:gd name="connsiteX2" fmla="*/ 13280 w 25093"/>
                    <a:gd name="connsiteY2" fmla="*/ 29253 h 40175"/>
                    <a:gd name="connsiteX3" fmla="*/ 4232 w 25093"/>
                    <a:gd name="connsiteY3" fmla="*/ 37363 h 40175"/>
                    <a:gd name="connsiteX4" fmla="*/ 13 w 25093"/>
                    <a:gd name="connsiteY4" fmla="*/ 15283 h 40175"/>
                    <a:gd name="connsiteX5" fmla="*/ 11217 w 25093"/>
                    <a:gd name="connsiteY5" fmla="*/ 0 h 4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3" h="40175">
                      <a:moveTo>
                        <a:pt x="11217" y="0"/>
                      </a:moveTo>
                      <a:cubicBezTo>
                        <a:pt x="11217" y="0"/>
                        <a:pt x="17358" y="24237"/>
                        <a:pt x="25094" y="40176"/>
                      </a:cubicBezTo>
                      <a:cubicBezTo>
                        <a:pt x="21296" y="34222"/>
                        <a:pt x="16327" y="30237"/>
                        <a:pt x="13280" y="29253"/>
                      </a:cubicBezTo>
                      <a:cubicBezTo>
                        <a:pt x="10279" y="30800"/>
                        <a:pt x="4748" y="34644"/>
                        <a:pt x="4232" y="37363"/>
                      </a:cubicBezTo>
                      <a:cubicBezTo>
                        <a:pt x="-456" y="25924"/>
                        <a:pt x="13" y="15283"/>
                        <a:pt x="13" y="15283"/>
                      </a:cubicBezTo>
                      <a:cubicBezTo>
                        <a:pt x="13" y="15283"/>
                        <a:pt x="5638" y="3844"/>
                        <a:pt x="11217" y="0"/>
                      </a:cubicBezTo>
                      <a:close/>
                    </a:path>
                  </a:pathLst>
                </a:custGeom>
                <a:solidFill>
                  <a:srgbClr val="1177A7"/>
                </a:solidFill>
                <a:ln w="4687" cap="flat">
                  <a:noFill/>
                  <a:prstDash val="solid"/>
                  <a:miter/>
                </a:ln>
              </p:spPr>
              <p:txBody>
                <a:bodyPr rtlCol="0" anchor="ctr"/>
                <a:lstStyle/>
                <a:p>
                  <a:endParaRPr lang="en-US"/>
                </a:p>
              </p:txBody>
            </p:sp>
          </p:grpSp>
          <p:grpSp>
            <p:nvGrpSpPr>
              <p:cNvPr id="1004" name="Graphic 2">
                <a:extLst>
                  <a:ext uri="{FF2B5EF4-FFF2-40B4-BE49-F238E27FC236}">
                    <a16:creationId xmlns:a16="http://schemas.microsoft.com/office/drawing/2014/main" id="{1B13F17B-2084-46A5-E1F1-187C10D3CA3F}"/>
                  </a:ext>
                </a:extLst>
              </p:cNvPr>
              <p:cNvGrpSpPr/>
              <p:nvPr/>
            </p:nvGrpSpPr>
            <p:grpSpPr>
              <a:xfrm>
                <a:off x="6018665" y="4951611"/>
                <a:ext cx="140170" cy="52177"/>
                <a:chOff x="6018665" y="4951611"/>
                <a:chExt cx="140170" cy="52177"/>
              </a:xfrm>
            </p:grpSpPr>
            <p:sp>
              <p:nvSpPr>
                <p:cNvPr id="1005" name="Freeform: Shape 1004">
                  <a:extLst>
                    <a:ext uri="{FF2B5EF4-FFF2-40B4-BE49-F238E27FC236}">
                      <a16:creationId xmlns:a16="http://schemas.microsoft.com/office/drawing/2014/main" id="{39BC9A44-628A-6C41-0DBE-97382CE87467}"/>
                    </a:ext>
                  </a:extLst>
                </p:cNvPr>
                <p:cNvSpPr/>
                <p:nvPr/>
              </p:nvSpPr>
              <p:spPr>
                <a:xfrm>
                  <a:off x="6018665" y="4951611"/>
                  <a:ext cx="140170" cy="48461"/>
                </a:xfrm>
                <a:custGeom>
                  <a:avLst/>
                  <a:gdLst>
                    <a:gd name="connsiteX0" fmla="*/ 1219 w 140170"/>
                    <a:gd name="connsiteY0" fmla="*/ 42661 h 48461"/>
                    <a:gd name="connsiteX1" fmla="*/ 140171 w 140170"/>
                    <a:gd name="connsiteY1" fmla="*/ 23487 h 48461"/>
                    <a:gd name="connsiteX2" fmla="*/ 132764 w 140170"/>
                    <a:gd name="connsiteY2" fmla="*/ 0 h 48461"/>
                    <a:gd name="connsiteX3" fmla="*/ 0 w 140170"/>
                    <a:gd name="connsiteY3" fmla="*/ 21752 h 48461"/>
                    <a:gd name="connsiteX4" fmla="*/ 1219 w 140170"/>
                    <a:gd name="connsiteY4" fmla="*/ 42661 h 48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70" h="48461">
                      <a:moveTo>
                        <a:pt x="1219" y="42661"/>
                      </a:moveTo>
                      <a:cubicBezTo>
                        <a:pt x="53115" y="54287"/>
                        <a:pt x="93337" y="48708"/>
                        <a:pt x="140171" y="23487"/>
                      </a:cubicBezTo>
                      <a:cubicBezTo>
                        <a:pt x="139421" y="19127"/>
                        <a:pt x="132764" y="0"/>
                        <a:pt x="132764" y="0"/>
                      </a:cubicBezTo>
                      <a:cubicBezTo>
                        <a:pt x="85931" y="25221"/>
                        <a:pt x="51896" y="33332"/>
                        <a:pt x="0" y="21752"/>
                      </a:cubicBezTo>
                      <a:lnTo>
                        <a:pt x="1219" y="42661"/>
                      </a:lnTo>
                      <a:close/>
                    </a:path>
                  </a:pathLst>
                </a:custGeom>
                <a:solidFill>
                  <a:srgbClr val="B1633D"/>
                </a:solidFill>
                <a:ln w="4687"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id="{20AA8801-6282-F733-B326-3C8B64957C2F}"/>
                    </a:ext>
                  </a:extLst>
                </p:cNvPr>
                <p:cNvSpPr/>
                <p:nvPr/>
              </p:nvSpPr>
              <p:spPr>
                <a:xfrm>
                  <a:off x="6100190" y="4963237"/>
                  <a:ext cx="16548" cy="33565"/>
                </a:xfrm>
                <a:custGeom>
                  <a:avLst/>
                  <a:gdLst>
                    <a:gd name="connsiteX0" fmla="*/ 11157 w 16548"/>
                    <a:gd name="connsiteY0" fmla="*/ 0 h 33565"/>
                    <a:gd name="connsiteX1" fmla="*/ 16548 w 16548"/>
                    <a:gd name="connsiteY1" fmla="*/ 30519 h 33565"/>
                    <a:gd name="connsiteX2" fmla="*/ 9094 w 16548"/>
                    <a:gd name="connsiteY2" fmla="*/ 33566 h 33565"/>
                    <a:gd name="connsiteX3" fmla="*/ 0 w 16548"/>
                    <a:gd name="connsiteY3" fmla="*/ 3703 h 33565"/>
                  </a:gdLst>
                  <a:ahLst/>
                  <a:cxnLst>
                    <a:cxn ang="0">
                      <a:pos x="connsiteX0" y="connsiteY0"/>
                    </a:cxn>
                    <a:cxn ang="0">
                      <a:pos x="connsiteX1" y="connsiteY1"/>
                    </a:cxn>
                    <a:cxn ang="0">
                      <a:pos x="connsiteX2" y="connsiteY2"/>
                    </a:cxn>
                    <a:cxn ang="0">
                      <a:pos x="connsiteX3" y="connsiteY3"/>
                    </a:cxn>
                  </a:cxnLst>
                  <a:rect l="l" t="t" r="r" b="b"/>
                  <a:pathLst>
                    <a:path w="16548" h="33565">
                      <a:moveTo>
                        <a:pt x="11157" y="0"/>
                      </a:moveTo>
                      <a:lnTo>
                        <a:pt x="16548" y="30519"/>
                      </a:lnTo>
                      <a:lnTo>
                        <a:pt x="9094" y="33566"/>
                      </a:lnTo>
                      <a:lnTo>
                        <a:pt x="0" y="3703"/>
                      </a:lnTo>
                      <a:close/>
                    </a:path>
                  </a:pathLst>
                </a:custGeom>
                <a:solidFill>
                  <a:srgbClr val="135689"/>
                </a:solidFill>
                <a:ln w="4687"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id="{BCD40662-7968-DD27-CB24-79D70858F729}"/>
                    </a:ext>
                  </a:extLst>
                </p:cNvPr>
                <p:cNvSpPr/>
                <p:nvPr/>
              </p:nvSpPr>
              <p:spPr>
                <a:xfrm>
                  <a:off x="6022556" y="4971628"/>
                  <a:ext cx="13454" cy="31784"/>
                </a:xfrm>
                <a:custGeom>
                  <a:avLst/>
                  <a:gdLst>
                    <a:gd name="connsiteX0" fmla="*/ 9470 w 13454"/>
                    <a:gd name="connsiteY0" fmla="*/ 516 h 31784"/>
                    <a:gd name="connsiteX1" fmla="*/ 13454 w 13454"/>
                    <a:gd name="connsiteY1" fmla="*/ 28034 h 31784"/>
                    <a:gd name="connsiteX2" fmla="*/ 6985 w 13454"/>
                    <a:gd name="connsiteY2" fmla="*/ 31785 h 31784"/>
                    <a:gd name="connsiteX3" fmla="*/ 0 w 13454"/>
                    <a:gd name="connsiteY3" fmla="*/ 0 h 31784"/>
                  </a:gdLst>
                  <a:ahLst/>
                  <a:cxnLst>
                    <a:cxn ang="0">
                      <a:pos x="connsiteX0" y="connsiteY0"/>
                    </a:cxn>
                    <a:cxn ang="0">
                      <a:pos x="connsiteX1" y="connsiteY1"/>
                    </a:cxn>
                    <a:cxn ang="0">
                      <a:pos x="connsiteX2" y="connsiteY2"/>
                    </a:cxn>
                    <a:cxn ang="0">
                      <a:pos x="connsiteX3" y="connsiteY3"/>
                    </a:cxn>
                  </a:cxnLst>
                  <a:rect l="l" t="t" r="r" b="b"/>
                  <a:pathLst>
                    <a:path w="13454" h="31784">
                      <a:moveTo>
                        <a:pt x="9470" y="516"/>
                      </a:moveTo>
                      <a:lnTo>
                        <a:pt x="13454" y="28034"/>
                      </a:lnTo>
                      <a:lnTo>
                        <a:pt x="6985" y="31785"/>
                      </a:lnTo>
                      <a:lnTo>
                        <a:pt x="0" y="0"/>
                      </a:lnTo>
                      <a:close/>
                    </a:path>
                  </a:pathLst>
                </a:custGeom>
                <a:solidFill>
                  <a:srgbClr val="0E466C"/>
                </a:solidFill>
                <a:ln w="4687"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id="{9688E4A4-6828-5683-CAE8-EC4F7C1096CD}"/>
                    </a:ext>
                  </a:extLst>
                </p:cNvPr>
                <p:cNvSpPr/>
                <p:nvPr/>
              </p:nvSpPr>
              <p:spPr>
                <a:xfrm>
                  <a:off x="6046700" y="4974910"/>
                  <a:ext cx="33659" cy="28877"/>
                </a:xfrm>
                <a:custGeom>
                  <a:avLst/>
                  <a:gdLst>
                    <a:gd name="connsiteX0" fmla="*/ 2766 w 33659"/>
                    <a:gd name="connsiteY0" fmla="*/ 28878 h 28877"/>
                    <a:gd name="connsiteX1" fmla="*/ 609 w 33659"/>
                    <a:gd name="connsiteY1" fmla="*/ 26768 h 28877"/>
                    <a:gd name="connsiteX2" fmla="*/ 0 w 33659"/>
                    <a:gd name="connsiteY2" fmla="*/ 2907 h 28877"/>
                    <a:gd name="connsiteX3" fmla="*/ 609 w 33659"/>
                    <a:gd name="connsiteY3" fmla="*/ 1359 h 28877"/>
                    <a:gd name="connsiteX4" fmla="*/ 2109 w 33659"/>
                    <a:gd name="connsiteY4" fmla="*/ 703 h 28877"/>
                    <a:gd name="connsiteX5" fmla="*/ 30847 w 33659"/>
                    <a:gd name="connsiteY5" fmla="*/ 0 h 28877"/>
                    <a:gd name="connsiteX6" fmla="*/ 33050 w 33659"/>
                    <a:gd name="connsiteY6" fmla="*/ 2110 h 28877"/>
                    <a:gd name="connsiteX7" fmla="*/ 33659 w 33659"/>
                    <a:gd name="connsiteY7" fmla="*/ 25971 h 28877"/>
                    <a:gd name="connsiteX8" fmla="*/ 33050 w 33659"/>
                    <a:gd name="connsiteY8" fmla="*/ 27518 h 28877"/>
                    <a:gd name="connsiteX9" fmla="*/ 31550 w 33659"/>
                    <a:gd name="connsiteY9" fmla="*/ 28175 h 28877"/>
                    <a:gd name="connsiteX10" fmla="*/ 2766 w 33659"/>
                    <a:gd name="connsiteY10" fmla="*/ 28878 h 28877"/>
                    <a:gd name="connsiteX11" fmla="*/ 4360 w 33659"/>
                    <a:gd name="connsiteY11" fmla="*/ 4969 h 28877"/>
                    <a:gd name="connsiteX12" fmla="*/ 4876 w 33659"/>
                    <a:gd name="connsiteY12" fmla="*/ 24518 h 28877"/>
                    <a:gd name="connsiteX13" fmla="*/ 29347 w 33659"/>
                    <a:gd name="connsiteY13" fmla="*/ 23909 h 28877"/>
                    <a:gd name="connsiteX14" fmla="*/ 28831 w 33659"/>
                    <a:gd name="connsiteY14" fmla="*/ 4313 h 28877"/>
                    <a:gd name="connsiteX15" fmla="*/ 4360 w 33659"/>
                    <a:gd name="connsiteY15" fmla="*/ 4969 h 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59" h="28877">
                      <a:moveTo>
                        <a:pt x="2766" y="28878"/>
                      </a:moveTo>
                      <a:cubicBezTo>
                        <a:pt x="1594" y="28878"/>
                        <a:pt x="656" y="27940"/>
                        <a:pt x="609" y="26768"/>
                      </a:cubicBezTo>
                      <a:lnTo>
                        <a:pt x="0" y="2907"/>
                      </a:lnTo>
                      <a:cubicBezTo>
                        <a:pt x="0" y="2344"/>
                        <a:pt x="188" y="1781"/>
                        <a:pt x="609" y="1359"/>
                      </a:cubicBezTo>
                      <a:cubicBezTo>
                        <a:pt x="984" y="938"/>
                        <a:pt x="1547" y="703"/>
                        <a:pt x="2109" y="703"/>
                      </a:cubicBezTo>
                      <a:lnTo>
                        <a:pt x="30847" y="0"/>
                      </a:lnTo>
                      <a:cubicBezTo>
                        <a:pt x="32066" y="0"/>
                        <a:pt x="33004" y="938"/>
                        <a:pt x="33050" y="2110"/>
                      </a:cubicBezTo>
                      <a:lnTo>
                        <a:pt x="33659" y="25971"/>
                      </a:lnTo>
                      <a:cubicBezTo>
                        <a:pt x="33659" y="26534"/>
                        <a:pt x="33472" y="27097"/>
                        <a:pt x="33050" y="27518"/>
                      </a:cubicBezTo>
                      <a:cubicBezTo>
                        <a:pt x="32675" y="27940"/>
                        <a:pt x="32113" y="28175"/>
                        <a:pt x="31550" y="28175"/>
                      </a:cubicBezTo>
                      <a:lnTo>
                        <a:pt x="2766" y="28878"/>
                      </a:lnTo>
                      <a:close/>
                      <a:moveTo>
                        <a:pt x="4360" y="4969"/>
                      </a:moveTo>
                      <a:lnTo>
                        <a:pt x="4876" y="24518"/>
                      </a:lnTo>
                      <a:lnTo>
                        <a:pt x="29347" y="23909"/>
                      </a:lnTo>
                      <a:lnTo>
                        <a:pt x="28831" y="4313"/>
                      </a:lnTo>
                      <a:lnTo>
                        <a:pt x="4360" y="4969"/>
                      </a:lnTo>
                      <a:close/>
                    </a:path>
                  </a:pathLst>
                </a:custGeom>
                <a:solidFill>
                  <a:srgbClr val="F79C49"/>
                </a:solidFill>
                <a:ln w="4687" cap="flat">
                  <a:noFill/>
                  <a:prstDash val="solid"/>
                  <a:miter/>
                </a:ln>
              </p:spPr>
              <p:txBody>
                <a:bodyPr rtlCol="0" anchor="ctr"/>
                <a:lstStyle/>
                <a:p>
                  <a:endParaRPr lang="en-US"/>
                </a:p>
              </p:txBody>
            </p:sp>
          </p:grpSp>
          <p:grpSp>
            <p:nvGrpSpPr>
              <p:cNvPr id="1009" name="Graphic 2">
                <a:extLst>
                  <a:ext uri="{FF2B5EF4-FFF2-40B4-BE49-F238E27FC236}">
                    <a16:creationId xmlns:a16="http://schemas.microsoft.com/office/drawing/2014/main" id="{0F1F1E8F-7ACB-6E0C-D4DE-3402A1B34A98}"/>
                  </a:ext>
                </a:extLst>
              </p:cNvPr>
              <p:cNvGrpSpPr/>
              <p:nvPr/>
            </p:nvGrpSpPr>
            <p:grpSpPr>
              <a:xfrm>
                <a:off x="5951888" y="4728245"/>
                <a:ext cx="126123" cy="181912"/>
                <a:chOff x="5951888" y="4728245"/>
                <a:chExt cx="126123" cy="181912"/>
              </a:xfrm>
            </p:grpSpPr>
            <p:sp>
              <p:nvSpPr>
                <p:cNvPr id="1010" name="Freeform: Shape 1009">
                  <a:extLst>
                    <a:ext uri="{FF2B5EF4-FFF2-40B4-BE49-F238E27FC236}">
                      <a16:creationId xmlns:a16="http://schemas.microsoft.com/office/drawing/2014/main" id="{99DCD671-3919-F7AB-54AC-5602812CB4C7}"/>
                    </a:ext>
                  </a:extLst>
                </p:cNvPr>
                <p:cNvSpPr/>
                <p:nvPr/>
              </p:nvSpPr>
              <p:spPr>
                <a:xfrm>
                  <a:off x="5956784" y="4734561"/>
                  <a:ext cx="112576" cy="169325"/>
                </a:xfrm>
                <a:custGeom>
                  <a:avLst/>
                  <a:gdLst>
                    <a:gd name="connsiteX0" fmla="*/ 54709 w 112576"/>
                    <a:gd name="connsiteY0" fmla="*/ 40500 h 169325"/>
                    <a:gd name="connsiteX1" fmla="*/ 112559 w 112576"/>
                    <a:gd name="connsiteY1" fmla="*/ 16685 h 169325"/>
                    <a:gd name="connsiteX2" fmla="*/ 32816 w 112576"/>
                    <a:gd name="connsiteY2" fmla="*/ 169326 h 169325"/>
                    <a:gd name="connsiteX3" fmla="*/ 0 w 112576"/>
                    <a:gd name="connsiteY3" fmla="*/ 139041 h 169325"/>
                    <a:gd name="connsiteX4" fmla="*/ 54709 w 112576"/>
                    <a:gd name="connsiteY4" fmla="*/ 40500 h 1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76" h="169325">
                      <a:moveTo>
                        <a:pt x="54709" y="40500"/>
                      </a:moveTo>
                      <a:cubicBezTo>
                        <a:pt x="67601" y="11387"/>
                        <a:pt x="111762" y="-20163"/>
                        <a:pt x="112559" y="16685"/>
                      </a:cubicBezTo>
                      <a:cubicBezTo>
                        <a:pt x="113965" y="84426"/>
                        <a:pt x="32816" y="169326"/>
                        <a:pt x="32816" y="169326"/>
                      </a:cubicBezTo>
                      <a:lnTo>
                        <a:pt x="0" y="139041"/>
                      </a:lnTo>
                      <a:cubicBezTo>
                        <a:pt x="0" y="138994"/>
                        <a:pt x="44489" y="63518"/>
                        <a:pt x="54709" y="40500"/>
                      </a:cubicBezTo>
                      <a:close/>
                    </a:path>
                  </a:pathLst>
                </a:custGeom>
                <a:solidFill>
                  <a:srgbClr val="F9B181"/>
                </a:solidFill>
                <a:ln w="4687"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id="{F1F831D9-8D18-4FB3-9186-2106E7508D77}"/>
                    </a:ext>
                  </a:extLst>
                </p:cNvPr>
                <p:cNvSpPr/>
                <p:nvPr/>
              </p:nvSpPr>
              <p:spPr>
                <a:xfrm>
                  <a:off x="5951888" y="4865738"/>
                  <a:ext cx="44403" cy="44418"/>
                </a:xfrm>
                <a:custGeom>
                  <a:avLst/>
                  <a:gdLst>
                    <a:gd name="connsiteX0" fmla="*/ 36118 w 44403"/>
                    <a:gd name="connsiteY0" fmla="*/ 39508 h 44418"/>
                    <a:gd name="connsiteX1" fmla="*/ 4896 w 44403"/>
                    <a:gd name="connsiteY1" fmla="*/ 36132 h 44418"/>
                    <a:gd name="connsiteX2" fmla="*/ 8271 w 44403"/>
                    <a:gd name="connsiteY2" fmla="*/ 4911 h 44418"/>
                    <a:gd name="connsiteX3" fmla="*/ 39493 w 44403"/>
                    <a:gd name="connsiteY3" fmla="*/ 8286 h 44418"/>
                    <a:gd name="connsiteX4" fmla="*/ 36118 w 44403"/>
                    <a:gd name="connsiteY4" fmla="*/ 39508 h 4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3" h="44418">
                      <a:moveTo>
                        <a:pt x="36118" y="39508"/>
                      </a:moveTo>
                      <a:cubicBezTo>
                        <a:pt x="26554" y="47196"/>
                        <a:pt x="12584" y="45696"/>
                        <a:pt x="4896" y="36132"/>
                      </a:cubicBezTo>
                      <a:cubicBezTo>
                        <a:pt x="-2793" y="26569"/>
                        <a:pt x="-1245" y="12599"/>
                        <a:pt x="8271" y="4911"/>
                      </a:cubicBezTo>
                      <a:cubicBezTo>
                        <a:pt x="17835" y="-2778"/>
                        <a:pt x="31805" y="-1278"/>
                        <a:pt x="39493" y="8286"/>
                      </a:cubicBezTo>
                      <a:cubicBezTo>
                        <a:pt x="47181" y="17849"/>
                        <a:pt x="45681" y="31820"/>
                        <a:pt x="36118" y="39508"/>
                      </a:cubicBezTo>
                      <a:close/>
                    </a:path>
                  </a:pathLst>
                </a:custGeom>
                <a:solidFill>
                  <a:srgbClr val="F9B181"/>
                </a:solidFill>
                <a:ln w="4687"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id="{15758D39-CB6A-903F-CB51-A2EC7ABA769C}"/>
                    </a:ext>
                  </a:extLst>
                </p:cNvPr>
                <p:cNvSpPr/>
                <p:nvPr/>
              </p:nvSpPr>
              <p:spPr>
                <a:xfrm>
                  <a:off x="5959737" y="4728245"/>
                  <a:ext cx="118274" cy="162515"/>
                </a:xfrm>
                <a:custGeom>
                  <a:avLst/>
                  <a:gdLst>
                    <a:gd name="connsiteX0" fmla="*/ 54427 w 118274"/>
                    <a:gd name="connsiteY0" fmla="*/ 25158 h 162515"/>
                    <a:gd name="connsiteX1" fmla="*/ 117387 w 118274"/>
                    <a:gd name="connsiteY1" fmla="*/ 26002 h 162515"/>
                    <a:gd name="connsiteX2" fmla="*/ 46880 w 118274"/>
                    <a:gd name="connsiteY2" fmla="*/ 162516 h 162515"/>
                    <a:gd name="connsiteX3" fmla="*/ 0 w 118274"/>
                    <a:gd name="connsiteY3" fmla="*/ 135279 h 162515"/>
                    <a:gd name="connsiteX4" fmla="*/ 54427 w 118274"/>
                    <a:gd name="connsiteY4" fmla="*/ 25158 h 16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74" h="162515">
                      <a:moveTo>
                        <a:pt x="54427" y="25158"/>
                      </a:moveTo>
                      <a:cubicBezTo>
                        <a:pt x="67319" y="-3955"/>
                        <a:pt x="110355" y="-12862"/>
                        <a:pt x="117387" y="26002"/>
                      </a:cubicBezTo>
                      <a:cubicBezTo>
                        <a:pt x="127560" y="82070"/>
                        <a:pt x="46880" y="162516"/>
                        <a:pt x="46880" y="162516"/>
                      </a:cubicBezTo>
                      <a:lnTo>
                        <a:pt x="0" y="135279"/>
                      </a:lnTo>
                      <a:cubicBezTo>
                        <a:pt x="0" y="135279"/>
                        <a:pt x="44208" y="48176"/>
                        <a:pt x="54427" y="25158"/>
                      </a:cubicBezTo>
                      <a:close/>
                    </a:path>
                  </a:pathLst>
                </a:custGeom>
                <a:solidFill>
                  <a:srgbClr val="186C95"/>
                </a:solidFill>
                <a:ln w="4687"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id="{53D5D6F1-1E97-F1D2-B5F0-E66CD19B78A0}"/>
                    </a:ext>
                  </a:extLst>
                </p:cNvPr>
                <p:cNvSpPr/>
                <p:nvPr/>
              </p:nvSpPr>
              <p:spPr>
                <a:xfrm>
                  <a:off x="5954562" y="4850827"/>
                  <a:ext cx="61581" cy="48356"/>
                </a:xfrm>
                <a:custGeom>
                  <a:avLst/>
                  <a:gdLst>
                    <a:gd name="connsiteX0" fmla="*/ 46570 w 61581"/>
                    <a:gd name="connsiteY0" fmla="*/ 48231 h 48356"/>
                    <a:gd name="connsiteX1" fmla="*/ 52102 w 61581"/>
                    <a:gd name="connsiteY1" fmla="*/ 43262 h 48356"/>
                    <a:gd name="connsiteX2" fmla="*/ 61431 w 61581"/>
                    <a:gd name="connsiteY2" fmla="*/ 34729 h 48356"/>
                    <a:gd name="connsiteX3" fmla="*/ 36115 w 61581"/>
                    <a:gd name="connsiteY3" fmla="*/ 10867 h 48356"/>
                    <a:gd name="connsiteX4" fmla="*/ 7144 w 61581"/>
                    <a:gd name="connsiteY4" fmla="*/ 366 h 48356"/>
                    <a:gd name="connsiteX5" fmla="*/ 3112 w 61581"/>
                    <a:gd name="connsiteY5" fmla="*/ 10540 h 48356"/>
                    <a:gd name="connsiteX6" fmla="*/ 955 w 61581"/>
                    <a:gd name="connsiteY6" fmla="*/ 18509 h 48356"/>
                    <a:gd name="connsiteX7" fmla="*/ 46570 w 61581"/>
                    <a:gd name="connsiteY7" fmla="*/ 48231 h 4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81" h="48356">
                      <a:moveTo>
                        <a:pt x="46570" y="48231"/>
                      </a:moveTo>
                      <a:cubicBezTo>
                        <a:pt x="49336" y="49169"/>
                        <a:pt x="52055" y="44574"/>
                        <a:pt x="52102" y="43262"/>
                      </a:cubicBezTo>
                      <a:cubicBezTo>
                        <a:pt x="52148" y="41949"/>
                        <a:pt x="62978" y="39136"/>
                        <a:pt x="61431" y="34729"/>
                      </a:cubicBezTo>
                      <a:cubicBezTo>
                        <a:pt x="59884" y="30370"/>
                        <a:pt x="47460" y="17384"/>
                        <a:pt x="36115" y="10867"/>
                      </a:cubicBezTo>
                      <a:cubicBezTo>
                        <a:pt x="24818" y="4398"/>
                        <a:pt x="8222" y="-1556"/>
                        <a:pt x="7144" y="366"/>
                      </a:cubicBezTo>
                      <a:cubicBezTo>
                        <a:pt x="6066" y="2242"/>
                        <a:pt x="3909" y="9789"/>
                        <a:pt x="3112" y="10540"/>
                      </a:cubicBezTo>
                      <a:cubicBezTo>
                        <a:pt x="2362" y="11290"/>
                        <a:pt x="-1857" y="15602"/>
                        <a:pt x="955" y="18509"/>
                      </a:cubicBezTo>
                      <a:cubicBezTo>
                        <a:pt x="3722" y="21369"/>
                        <a:pt x="37287" y="45137"/>
                        <a:pt x="46570" y="48231"/>
                      </a:cubicBezTo>
                      <a:close/>
                    </a:path>
                  </a:pathLst>
                </a:custGeom>
                <a:solidFill>
                  <a:srgbClr val="1177A7"/>
                </a:solidFill>
                <a:ln w="4687" cap="flat">
                  <a:noFill/>
                  <a:prstDash val="solid"/>
                  <a:miter/>
                </a:ln>
              </p:spPr>
              <p:txBody>
                <a:bodyPr rtlCol="0" anchor="ctr"/>
                <a:lstStyle/>
                <a:p>
                  <a:endParaRPr lang="en-US"/>
                </a:p>
              </p:txBody>
            </p:sp>
          </p:grpSp>
          <p:sp>
            <p:nvSpPr>
              <p:cNvPr id="1014" name="Freeform: Shape 1013">
                <a:extLst>
                  <a:ext uri="{FF2B5EF4-FFF2-40B4-BE49-F238E27FC236}">
                    <a16:creationId xmlns:a16="http://schemas.microsoft.com/office/drawing/2014/main" id="{0A6B05A7-1C33-5D6B-665E-F03AEFACD050}"/>
                  </a:ext>
                </a:extLst>
              </p:cNvPr>
              <p:cNvSpPr/>
              <p:nvPr/>
            </p:nvSpPr>
            <p:spPr>
              <a:xfrm>
                <a:off x="5880923" y="4872899"/>
                <a:ext cx="109848" cy="112413"/>
              </a:xfrm>
              <a:custGeom>
                <a:avLst/>
                <a:gdLst>
                  <a:gd name="connsiteX0" fmla="*/ 16886 w 109848"/>
                  <a:gd name="connsiteY0" fmla="*/ 111058 h 112413"/>
                  <a:gd name="connsiteX1" fmla="*/ 1462 w 109848"/>
                  <a:gd name="connsiteY1" fmla="*/ 92400 h 112413"/>
                  <a:gd name="connsiteX2" fmla="*/ 76798 w 109848"/>
                  <a:gd name="connsiteY2" fmla="*/ 0 h 112413"/>
                  <a:gd name="connsiteX3" fmla="*/ 109848 w 109848"/>
                  <a:gd name="connsiteY3" fmla="*/ 29534 h 112413"/>
                  <a:gd name="connsiteX4" fmla="*/ 16886 w 109848"/>
                  <a:gd name="connsiteY4" fmla="*/ 111058 h 11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48" h="112413">
                    <a:moveTo>
                      <a:pt x="16886" y="111058"/>
                    </a:moveTo>
                    <a:cubicBezTo>
                      <a:pt x="9385" y="117340"/>
                      <a:pt x="-4538" y="100182"/>
                      <a:pt x="1462" y="92400"/>
                    </a:cubicBezTo>
                    <a:cubicBezTo>
                      <a:pt x="37794" y="51568"/>
                      <a:pt x="49092" y="32488"/>
                      <a:pt x="76798" y="0"/>
                    </a:cubicBezTo>
                    <a:lnTo>
                      <a:pt x="109848" y="29534"/>
                    </a:lnTo>
                    <a:cubicBezTo>
                      <a:pt x="75860" y="71445"/>
                      <a:pt x="63860" y="71726"/>
                      <a:pt x="16886" y="111058"/>
                    </a:cubicBezTo>
                    <a:close/>
                  </a:path>
                </a:pathLst>
              </a:custGeom>
              <a:solidFill>
                <a:srgbClr val="F9B181"/>
              </a:solidFill>
              <a:ln w="4687" cap="flat">
                <a:noFill/>
                <a:prstDash val="solid"/>
                <a:miter/>
              </a:ln>
            </p:spPr>
            <p:txBody>
              <a:bodyPr rtlCol="0" anchor="ctr"/>
              <a:lstStyle/>
              <a:p>
                <a:endParaRPr lang="en-US"/>
              </a:p>
            </p:txBody>
          </p:sp>
          <p:grpSp>
            <p:nvGrpSpPr>
              <p:cNvPr id="1015" name="Graphic 2">
                <a:extLst>
                  <a:ext uri="{FF2B5EF4-FFF2-40B4-BE49-F238E27FC236}">
                    <a16:creationId xmlns:a16="http://schemas.microsoft.com/office/drawing/2014/main" id="{824EBCC2-4B70-71C4-7FC8-9F5F6A5F340D}"/>
                  </a:ext>
                </a:extLst>
              </p:cNvPr>
              <p:cNvGrpSpPr/>
              <p:nvPr/>
            </p:nvGrpSpPr>
            <p:grpSpPr>
              <a:xfrm>
                <a:off x="5874302" y="4556595"/>
                <a:ext cx="126975" cy="183540"/>
                <a:chOff x="5874302" y="4556595"/>
                <a:chExt cx="126975" cy="183540"/>
              </a:xfrm>
            </p:grpSpPr>
            <p:sp>
              <p:nvSpPr>
                <p:cNvPr id="1016" name="Freeform: Shape 1015">
                  <a:extLst>
                    <a:ext uri="{FF2B5EF4-FFF2-40B4-BE49-F238E27FC236}">
                      <a16:creationId xmlns:a16="http://schemas.microsoft.com/office/drawing/2014/main" id="{F7AB768E-7939-C5EA-9C7C-161676EC3679}"/>
                    </a:ext>
                  </a:extLst>
                </p:cNvPr>
                <p:cNvSpPr/>
                <p:nvPr/>
              </p:nvSpPr>
              <p:spPr>
                <a:xfrm>
                  <a:off x="5934329" y="4678629"/>
                  <a:ext cx="59396" cy="61506"/>
                </a:xfrm>
                <a:custGeom>
                  <a:avLst/>
                  <a:gdLst>
                    <a:gd name="connsiteX0" fmla="*/ 59396 w 59396"/>
                    <a:gd name="connsiteY0" fmla="*/ 30800 h 61506"/>
                    <a:gd name="connsiteX1" fmla="*/ 32160 w 59396"/>
                    <a:gd name="connsiteY1" fmla="*/ 0 h 61506"/>
                    <a:gd name="connsiteX2" fmla="*/ 0 w 59396"/>
                    <a:gd name="connsiteY2" fmla="*/ 23393 h 61506"/>
                    <a:gd name="connsiteX3" fmla="*/ 22408 w 59396"/>
                    <a:gd name="connsiteY3" fmla="*/ 61506 h 61506"/>
                    <a:gd name="connsiteX4" fmla="*/ 59396 w 59396"/>
                    <a:gd name="connsiteY4" fmla="*/ 30800 h 61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96" h="61506">
                      <a:moveTo>
                        <a:pt x="59396" y="30800"/>
                      </a:moveTo>
                      <a:lnTo>
                        <a:pt x="32160" y="0"/>
                      </a:lnTo>
                      <a:lnTo>
                        <a:pt x="0" y="23393"/>
                      </a:lnTo>
                      <a:lnTo>
                        <a:pt x="22408" y="61506"/>
                      </a:lnTo>
                      <a:cubicBezTo>
                        <a:pt x="39895" y="60850"/>
                        <a:pt x="56396" y="49927"/>
                        <a:pt x="59396" y="30800"/>
                      </a:cubicBezTo>
                      <a:close/>
                    </a:path>
                  </a:pathLst>
                </a:custGeom>
                <a:solidFill>
                  <a:srgbClr val="F9B181"/>
                </a:solidFill>
                <a:ln w="4687"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id="{F93C9812-85F3-23DC-C34C-1509AFF018B8}"/>
                    </a:ext>
                  </a:extLst>
                </p:cNvPr>
                <p:cNvSpPr/>
                <p:nvPr/>
              </p:nvSpPr>
              <p:spPr>
                <a:xfrm>
                  <a:off x="5934329" y="4678676"/>
                  <a:ext cx="45004" cy="50864"/>
                </a:xfrm>
                <a:custGeom>
                  <a:avLst/>
                  <a:gdLst>
                    <a:gd name="connsiteX0" fmla="*/ 16173 w 45004"/>
                    <a:gd name="connsiteY0" fmla="*/ 50865 h 50864"/>
                    <a:gd name="connsiteX1" fmla="*/ 0 w 45004"/>
                    <a:gd name="connsiteY1" fmla="*/ 23393 h 50864"/>
                    <a:gd name="connsiteX2" fmla="*/ 32160 w 45004"/>
                    <a:gd name="connsiteY2" fmla="*/ 0 h 50864"/>
                    <a:gd name="connsiteX3" fmla="*/ 45005 w 45004"/>
                    <a:gd name="connsiteY3" fmla="*/ 14533 h 50864"/>
                    <a:gd name="connsiteX4" fmla="*/ 16173 w 45004"/>
                    <a:gd name="connsiteY4" fmla="*/ 50865 h 50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 h="50864">
                      <a:moveTo>
                        <a:pt x="16173" y="50865"/>
                      </a:moveTo>
                      <a:lnTo>
                        <a:pt x="0" y="23393"/>
                      </a:lnTo>
                      <a:lnTo>
                        <a:pt x="32160" y="0"/>
                      </a:lnTo>
                      <a:lnTo>
                        <a:pt x="45005" y="14533"/>
                      </a:lnTo>
                      <a:cubicBezTo>
                        <a:pt x="42426" y="29347"/>
                        <a:pt x="25971" y="46927"/>
                        <a:pt x="16173" y="50865"/>
                      </a:cubicBezTo>
                      <a:close/>
                    </a:path>
                  </a:pathLst>
                </a:custGeom>
                <a:solidFill>
                  <a:srgbClr val="F58B6D"/>
                </a:solidFill>
                <a:ln w="4687" cap="flat">
                  <a:noFill/>
                  <a:prstDash val="solid"/>
                  <a:miter/>
                </a:ln>
              </p:spPr>
              <p:txBody>
                <a:bodyPr rtlCol="0" anchor="ctr"/>
                <a:lstStyle/>
                <a:p>
                  <a:endParaRPr lang="en-US"/>
                </a:p>
              </p:txBody>
            </p:sp>
            <p:grpSp>
              <p:nvGrpSpPr>
                <p:cNvPr id="1018" name="Graphic 2">
                  <a:extLst>
                    <a:ext uri="{FF2B5EF4-FFF2-40B4-BE49-F238E27FC236}">
                      <a16:creationId xmlns:a16="http://schemas.microsoft.com/office/drawing/2014/main" id="{0140A78E-BDBB-FE0D-9E27-782F833FA28F}"/>
                    </a:ext>
                  </a:extLst>
                </p:cNvPr>
                <p:cNvGrpSpPr/>
                <p:nvPr/>
              </p:nvGrpSpPr>
              <p:grpSpPr>
                <a:xfrm>
                  <a:off x="5890636" y="4605168"/>
                  <a:ext cx="107525" cy="121197"/>
                  <a:chOff x="5890636" y="4605168"/>
                  <a:chExt cx="107525" cy="121197"/>
                </a:xfrm>
              </p:grpSpPr>
              <p:sp>
                <p:nvSpPr>
                  <p:cNvPr id="1019" name="Freeform: Shape 1018">
                    <a:extLst>
                      <a:ext uri="{FF2B5EF4-FFF2-40B4-BE49-F238E27FC236}">
                        <a16:creationId xmlns:a16="http://schemas.microsoft.com/office/drawing/2014/main" id="{BC77A397-3E18-D578-5D01-AFB84A7220D4}"/>
                      </a:ext>
                    </a:extLst>
                  </p:cNvPr>
                  <p:cNvSpPr/>
                  <p:nvPr/>
                </p:nvSpPr>
                <p:spPr>
                  <a:xfrm>
                    <a:off x="5896637" y="4609622"/>
                    <a:ext cx="88743" cy="116743"/>
                  </a:xfrm>
                  <a:custGeom>
                    <a:avLst/>
                    <a:gdLst>
                      <a:gd name="connsiteX0" fmla="*/ 0 w 88743"/>
                      <a:gd name="connsiteY0" fmla="*/ 38442 h 116743"/>
                      <a:gd name="connsiteX1" fmla="*/ 3328 w 88743"/>
                      <a:gd name="connsiteY1" fmla="*/ 2297 h 116743"/>
                      <a:gd name="connsiteX2" fmla="*/ 88744 w 88743"/>
                      <a:gd name="connsiteY2" fmla="*/ 0 h 116743"/>
                      <a:gd name="connsiteX3" fmla="*/ 83774 w 88743"/>
                      <a:gd name="connsiteY3" fmla="*/ 77820 h 116743"/>
                      <a:gd name="connsiteX4" fmla="*/ 75945 w 88743"/>
                      <a:gd name="connsiteY4" fmla="*/ 93760 h 116743"/>
                      <a:gd name="connsiteX5" fmla="*/ 44864 w 88743"/>
                      <a:gd name="connsiteY5" fmla="*/ 115324 h 116743"/>
                      <a:gd name="connsiteX6" fmla="*/ 26862 w 88743"/>
                      <a:gd name="connsiteY6" fmla="*/ 116496 h 116743"/>
                      <a:gd name="connsiteX7" fmla="*/ 235 w 88743"/>
                      <a:gd name="connsiteY7" fmla="*/ 68069 h 116743"/>
                      <a:gd name="connsiteX8" fmla="*/ 0 w 88743"/>
                      <a:gd name="connsiteY8" fmla="*/ 38442 h 11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43" h="116743">
                        <a:moveTo>
                          <a:pt x="0" y="38442"/>
                        </a:moveTo>
                        <a:cubicBezTo>
                          <a:pt x="516" y="9282"/>
                          <a:pt x="3328" y="2297"/>
                          <a:pt x="3328" y="2297"/>
                        </a:cubicBezTo>
                        <a:lnTo>
                          <a:pt x="88744" y="0"/>
                        </a:lnTo>
                        <a:cubicBezTo>
                          <a:pt x="88744" y="0"/>
                          <a:pt x="86822" y="48614"/>
                          <a:pt x="83774" y="77820"/>
                        </a:cubicBezTo>
                        <a:cubicBezTo>
                          <a:pt x="83493" y="80727"/>
                          <a:pt x="80868" y="87525"/>
                          <a:pt x="75945" y="93760"/>
                        </a:cubicBezTo>
                        <a:cubicBezTo>
                          <a:pt x="68491" y="103229"/>
                          <a:pt x="56490" y="112699"/>
                          <a:pt x="44864" y="115324"/>
                        </a:cubicBezTo>
                        <a:cubicBezTo>
                          <a:pt x="39520" y="116543"/>
                          <a:pt x="31222" y="117106"/>
                          <a:pt x="26862" y="116496"/>
                        </a:cubicBezTo>
                        <a:cubicBezTo>
                          <a:pt x="15471" y="114949"/>
                          <a:pt x="890" y="83727"/>
                          <a:pt x="235" y="68069"/>
                        </a:cubicBezTo>
                        <a:cubicBezTo>
                          <a:pt x="-282" y="55365"/>
                          <a:pt x="563" y="46458"/>
                          <a:pt x="0" y="38442"/>
                        </a:cubicBezTo>
                        <a:close/>
                      </a:path>
                    </a:pathLst>
                  </a:custGeom>
                  <a:gradFill>
                    <a:gsLst>
                      <a:gs pos="0">
                        <a:srgbClr val="F7A47E"/>
                      </a:gs>
                      <a:gs pos="6080">
                        <a:srgbClr val="F8AA80"/>
                      </a:gs>
                      <a:gs pos="27320">
                        <a:srgbClr val="FAB786"/>
                      </a:gs>
                      <a:gs pos="53640">
                        <a:srgbClr val="FBC089"/>
                      </a:gs>
                      <a:gs pos="100000">
                        <a:srgbClr val="FBC28A"/>
                      </a:gs>
                    </a:gsLst>
                    <a:lin ang="16289388" scaled="1"/>
                  </a:gradFill>
                  <a:ln w="4687"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id="{CCEC9D0C-D6A0-D727-8102-9D90C922438B}"/>
                      </a:ext>
                    </a:extLst>
                  </p:cNvPr>
                  <p:cNvSpPr/>
                  <p:nvPr/>
                </p:nvSpPr>
                <p:spPr>
                  <a:xfrm>
                    <a:off x="5897153" y="4609622"/>
                    <a:ext cx="88228" cy="115839"/>
                  </a:xfrm>
                  <a:custGeom>
                    <a:avLst/>
                    <a:gdLst>
                      <a:gd name="connsiteX0" fmla="*/ 0 w 88228"/>
                      <a:gd name="connsiteY0" fmla="*/ 23909 h 115839"/>
                      <a:gd name="connsiteX1" fmla="*/ 2813 w 88228"/>
                      <a:gd name="connsiteY1" fmla="*/ 2297 h 115839"/>
                      <a:gd name="connsiteX2" fmla="*/ 88228 w 88228"/>
                      <a:gd name="connsiteY2" fmla="*/ 0 h 115839"/>
                      <a:gd name="connsiteX3" fmla="*/ 83259 w 88228"/>
                      <a:gd name="connsiteY3" fmla="*/ 77820 h 115839"/>
                      <a:gd name="connsiteX4" fmla="*/ 75430 w 88228"/>
                      <a:gd name="connsiteY4" fmla="*/ 93760 h 115839"/>
                      <a:gd name="connsiteX5" fmla="*/ 44348 w 88228"/>
                      <a:gd name="connsiteY5" fmla="*/ 115324 h 115839"/>
                      <a:gd name="connsiteX6" fmla="*/ 41629 w 88228"/>
                      <a:gd name="connsiteY6" fmla="*/ 115840 h 115839"/>
                      <a:gd name="connsiteX7" fmla="*/ 69007 w 88228"/>
                      <a:gd name="connsiteY7" fmla="*/ 21471 h 115839"/>
                      <a:gd name="connsiteX8" fmla="*/ 0 w 88228"/>
                      <a:gd name="connsiteY8" fmla="*/ 23909 h 11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28" h="115839">
                        <a:moveTo>
                          <a:pt x="0" y="23909"/>
                        </a:moveTo>
                        <a:cubicBezTo>
                          <a:pt x="984" y="6844"/>
                          <a:pt x="2813" y="2297"/>
                          <a:pt x="2813" y="2297"/>
                        </a:cubicBezTo>
                        <a:lnTo>
                          <a:pt x="88228" y="0"/>
                        </a:lnTo>
                        <a:cubicBezTo>
                          <a:pt x="88228" y="0"/>
                          <a:pt x="86306" y="48614"/>
                          <a:pt x="83259" y="77820"/>
                        </a:cubicBezTo>
                        <a:cubicBezTo>
                          <a:pt x="82977" y="80727"/>
                          <a:pt x="80352" y="87525"/>
                          <a:pt x="75430" y="93760"/>
                        </a:cubicBezTo>
                        <a:cubicBezTo>
                          <a:pt x="67976" y="103229"/>
                          <a:pt x="55975" y="112699"/>
                          <a:pt x="44348" y="115324"/>
                        </a:cubicBezTo>
                        <a:cubicBezTo>
                          <a:pt x="43505" y="115512"/>
                          <a:pt x="42567" y="115699"/>
                          <a:pt x="41629" y="115840"/>
                        </a:cubicBezTo>
                        <a:cubicBezTo>
                          <a:pt x="74914" y="99010"/>
                          <a:pt x="82181" y="56115"/>
                          <a:pt x="69007" y="21471"/>
                        </a:cubicBezTo>
                        <a:cubicBezTo>
                          <a:pt x="47864" y="29066"/>
                          <a:pt x="22737" y="32863"/>
                          <a:pt x="0" y="23909"/>
                        </a:cubicBezTo>
                        <a:close/>
                      </a:path>
                    </a:pathLst>
                  </a:custGeom>
                  <a:solidFill>
                    <a:srgbClr val="F59385">
                      <a:alpha val="30000"/>
                    </a:srgbClr>
                  </a:solidFill>
                  <a:ln w="4687"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id="{BAAD6C04-46B3-6AC1-9D73-732D1246F0DA}"/>
                      </a:ext>
                    </a:extLst>
                  </p:cNvPr>
                  <p:cNvSpPr/>
                  <p:nvPr/>
                </p:nvSpPr>
                <p:spPr>
                  <a:xfrm>
                    <a:off x="5890636" y="4614685"/>
                    <a:ext cx="19736" cy="36097"/>
                  </a:xfrm>
                  <a:custGeom>
                    <a:avLst/>
                    <a:gdLst>
                      <a:gd name="connsiteX0" fmla="*/ 0 w 19736"/>
                      <a:gd name="connsiteY0" fmla="*/ 750 h 36097"/>
                      <a:gd name="connsiteX1" fmla="*/ 6142 w 19736"/>
                      <a:gd name="connsiteY1" fmla="*/ 36098 h 36097"/>
                      <a:gd name="connsiteX2" fmla="*/ 19737 w 19736"/>
                      <a:gd name="connsiteY2" fmla="*/ 0 h 36097"/>
                      <a:gd name="connsiteX3" fmla="*/ 0 w 19736"/>
                      <a:gd name="connsiteY3" fmla="*/ 750 h 36097"/>
                    </a:gdLst>
                    <a:ahLst/>
                    <a:cxnLst>
                      <a:cxn ang="0">
                        <a:pos x="connsiteX0" y="connsiteY0"/>
                      </a:cxn>
                      <a:cxn ang="0">
                        <a:pos x="connsiteX1" y="connsiteY1"/>
                      </a:cxn>
                      <a:cxn ang="0">
                        <a:pos x="connsiteX2" y="connsiteY2"/>
                      </a:cxn>
                      <a:cxn ang="0">
                        <a:pos x="connsiteX3" y="connsiteY3"/>
                      </a:cxn>
                    </a:cxnLst>
                    <a:rect l="l" t="t" r="r" b="b"/>
                    <a:pathLst>
                      <a:path w="19736" h="36097">
                        <a:moveTo>
                          <a:pt x="0" y="750"/>
                        </a:moveTo>
                        <a:cubicBezTo>
                          <a:pt x="0" y="750"/>
                          <a:pt x="1969" y="14955"/>
                          <a:pt x="6142" y="36098"/>
                        </a:cubicBezTo>
                        <a:cubicBezTo>
                          <a:pt x="9001" y="13127"/>
                          <a:pt x="19737" y="0"/>
                          <a:pt x="19737" y="0"/>
                        </a:cubicBezTo>
                        <a:lnTo>
                          <a:pt x="0" y="750"/>
                        </a:lnTo>
                        <a:close/>
                      </a:path>
                    </a:pathLst>
                  </a:custGeom>
                  <a:solidFill>
                    <a:srgbClr val="803A1B"/>
                  </a:solidFill>
                  <a:ln w="4687"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id="{6C35076F-15CB-9A28-87C0-C9BEA5FE9948}"/>
                      </a:ext>
                    </a:extLst>
                  </p:cNvPr>
                  <p:cNvSpPr/>
                  <p:nvPr/>
                </p:nvSpPr>
                <p:spPr>
                  <a:xfrm>
                    <a:off x="5965644" y="4605168"/>
                    <a:ext cx="31268" cy="56677"/>
                  </a:xfrm>
                  <a:custGeom>
                    <a:avLst/>
                    <a:gdLst>
                      <a:gd name="connsiteX0" fmla="*/ 0 w 31268"/>
                      <a:gd name="connsiteY0" fmla="*/ 11439 h 56677"/>
                      <a:gd name="connsiteX1" fmla="*/ 13220 w 31268"/>
                      <a:gd name="connsiteY1" fmla="*/ 56678 h 56677"/>
                      <a:gd name="connsiteX2" fmla="*/ 23628 w 31268"/>
                      <a:gd name="connsiteY2" fmla="*/ 53865 h 56677"/>
                      <a:gd name="connsiteX3" fmla="*/ 25784 w 31268"/>
                      <a:gd name="connsiteY3" fmla="*/ 0 h 56677"/>
                      <a:gd name="connsiteX4" fmla="*/ 0 w 31268"/>
                      <a:gd name="connsiteY4" fmla="*/ 11439 h 5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8" h="56677">
                        <a:moveTo>
                          <a:pt x="0" y="11439"/>
                        </a:moveTo>
                        <a:cubicBezTo>
                          <a:pt x="0" y="11439"/>
                          <a:pt x="9189" y="43130"/>
                          <a:pt x="13220" y="56678"/>
                        </a:cubicBezTo>
                        <a:lnTo>
                          <a:pt x="23628" y="53865"/>
                        </a:lnTo>
                        <a:cubicBezTo>
                          <a:pt x="36707" y="32206"/>
                          <a:pt x="29909" y="11814"/>
                          <a:pt x="25784" y="0"/>
                        </a:cubicBezTo>
                        <a:cubicBezTo>
                          <a:pt x="16877" y="1922"/>
                          <a:pt x="0" y="11439"/>
                          <a:pt x="0" y="11439"/>
                        </a:cubicBezTo>
                        <a:close/>
                      </a:path>
                    </a:pathLst>
                  </a:custGeom>
                  <a:solidFill>
                    <a:srgbClr val="803A1B"/>
                  </a:solidFill>
                  <a:ln w="4687"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id="{05F72B3A-D801-9FC6-9040-1922C2540DBB}"/>
                      </a:ext>
                    </a:extLst>
                  </p:cNvPr>
                  <p:cNvSpPr/>
                  <p:nvPr/>
                </p:nvSpPr>
                <p:spPr>
                  <a:xfrm>
                    <a:off x="5901278" y="4619876"/>
                    <a:ext cx="67647" cy="13175"/>
                  </a:xfrm>
                  <a:custGeom>
                    <a:avLst/>
                    <a:gdLst>
                      <a:gd name="connsiteX0" fmla="*/ 67648 w 67647"/>
                      <a:gd name="connsiteY0" fmla="*/ 4138 h 13175"/>
                      <a:gd name="connsiteX1" fmla="*/ 28222 w 67647"/>
                      <a:gd name="connsiteY1" fmla="*/ 12998 h 13175"/>
                      <a:gd name="connsiteX2" fmla="*/ 0 w 67647"/>
                      <a:gd name="connsiteY2" fmla="*/ 8310 h 13175"/>
                      <a:gd name="connsiteX3" fmla="*/ 30941 w 67647"/>
                      <a:gd name="connsiteY3" fmla="*/ 13 h 13175"/>
                      <a:gd name="connsiteX4" fmla="*/ 67648 w 67647"/>
                      <a:gd name="connsiteY4" fmla="*/ 4138 h 1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7" h="13175">
                        <a:moveTo>
                          <a:pt x="67648" y="4138"/>
                        </a:moveTo>
                        <a:cubicBezTo>
                          <a:pt x="67648" y="4138"/>
                          <a:pt x="50490" y="11733"/>
                          <a:pt x="28222" y="12998"/>
                        </a:cubicBezTo>
                        <a:cubicBezTo>
                          <a:pt x="5954" y="14264"/>
                          <a:pt x="0" y="8310"/>
                          <a:pt x="0" y="8310"/>
                        </a:cubicBezTo>
                        <a:cubicBezTo>
                          <a:pt x="0" y="8310"/>
                          <a:pt x="13829" y="294"/>
                          <a:pt x="30941" y="13"/>
                        </a:cubicBezTo>
                        <a:cubicBezTo>
                          <a:pt x="48146" y="-268"/>
                          <a:pt x="67648" y="4138"/>
                          <a:pt x="67648" y="4138"/>
                        </a:cubicBezTo>
                        <a:close/>
                      </a:path>
                    </a:pathLst>
                  </a:custGeom>
                  <a:solidFill>
                    <a:srgbClr val="803A1B"/>
                  </a:solidFill>
                  <a:ln w="4687"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id="{61A521A0-286A-3008-775B-AE7612F3EBDA}"/>
                      </a:ext>
                    </a:extLst>
                  </p:cNvPr>
                  <p:cNvSpPr/>
                  <p:nvPr/>
                </p:nvSpPr>
                <p:spPr>
                  <a:xfrm>
                    <a:off x="5940140" y="4657098"/>
                    <a:ext cx="31553" cy="23199"/>
                  </a:xfrm>
                  <a:custGeom>
                    <a:avLst/>
                    <a:gdLst>
                      <a:gd name="connsiteX0" fmla="*/ 31552 w 31553"/>
                      <a:gd name="connsiteY0" fmla="*/ 9670 h 23199"/>
                      <a:gd name="connsiteX1" fmla="*/ 15941 w 31553"/>
                      <a:gd name="connsiteY1" fmla="*/ 23031 h 23199"/>
                      <a:gd name="connsiteX2" fmla="*/ 2 w 31553"/>
                      <a:gd name="connsiteY2" fmla="*/ 13561 h 23199"/>
                      <a:gd name="connsiteX3" fmla="*/ 15566 w 31553"/>
                      <a:gd name="connsiteY3" fmla="*/ 154 h 23199"/>
                      <a:gd name="connsiteX4" fmla="*/ 31552 w 31553"/>
                      <a:gd name="connsiteY4" fmla="*/ 9670 h 23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3" h="23199">
                        <a:moveTo>
                          <a:pt x="31552" y="9670"/>
                        </a:moveTo>
                        <a:cubicBezTo>
                          <a:pt x="31646" y="15999"/>
                          <a:pt x="24708" y="22000"/>
                          <a:pt x="15941" y="23031"/>
                        </a:cubicBezTo>
                        <a:cubicBezTo>
                          <a:pt x="7221" y="24109"/>
                          <a:pt x="96" y="19890"/>
                          <a:pt x="2" y="13561"/>
                        </a:cubicBezTo>
                        <a:cubicBezTo>
                          <a:pt x="-139" y="7233"/>
                          <a:pt x="6846" y="1232"/>
                          <a:pt x="15566" y="154"/>
                        </a:cubicBezTo>
                        <a:cubicBezTo>
                          <a:pt x="24286" y="-877"/>
                          <a:pt x="31411" y="3388"/>
                          <a:pt x="31552" y="9670"/>
                        </a:cubicBezTo>
                        <a:close/>
                      </a:path>
                    </a:pathLst>
                  </a:custGeom>
                  <a:solidFill>
                    <a:srgbClr val="F58D78">
                      <a:alpha val="90000"/>
                    </a:srgbClr>
                  </a:solidFill>
                  <a:ln w="4687"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id="{24F630CF-D72D-2964-1964-6D0EBC73E175}"/>
                      </a:ext>
                    </a:extLst>
                  </p:cNvPr>
                  <p:cNvSpPr/>
                  <p:nvPr/>
                </p:nvSpPr>
                <p:spPr>
                  <a:xfrm>
                    <a:off x="5896731" y="4658180"/>
                    <a:ext cx="27190" cy="20762"/>
                  </a:xfrm>
                  <a:custGeom>
                    <a:avLst/>
                    <a:gdLst>
                      <a:gd name="connsiteX0" fmla="*/ 0 w 27190"/>
                      <a:gd name="connsiteY0" fmla="*/ 9338 h 20762"/>
                      <a:gd name="connsiteX1" fmla="*/ 12986 w 27190"/>
                      <a:gd name="connsiteY1" fmla="*/ 20636 h 20762"/>
                      <a:gd name="connsiteX2" fmla="*/ 27190 w 27190"/>
                      <a:gd name="connsiteY2" fmla="*/ 11917 h 20762"/>
                      <a:gd name="connsiteX3" fmla="*/ 13033 w 27190"/>
                      <a:gd name="connsiteY3" fmla="*/ 103 h 20762"/>
                      <a:gd name="connsiteX4" fmla="*/ 0 w 27190"/>
                      <a:gd name="connsiteY4" fmla="*/ 9338 h 2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90" h="20762">
                        <a:moveTo>
                          <a:pt x="0" y="9338"/>
                        </a:moveTo>
                        <a:cubicBezTo>
                          <a:pt x="-47" y="15011"/>
                          <a:pt x="5110" y="19792"/>
                          <a:pt x="12986" y="20636"/>
                        </a:cubicBezTo>
                        <a:cubicBezTo>
                          <a:pt x="20815" y="21527"/>
                          <a:pt x="27190" y="17589"/>
                          <a:pt x="27190" y="11917"/>
                        </a:cubicBezTo>
                        <a:cubicBezTo>
                          <a:pt x="27237" y="6244"/>
                          <a:pt x="20862" y="947"/>
                          <a:pt x="13033" y="103"/>
                        </a:cubicBezTo>
                        <a:cubicBezTo>
                          <a:pt x="5157" y="-741"/>
                          <a:pt x="0" y="3713"/>
                          <a:pt x="0" y="9338"/>
                        </a:cubicBezTo>
                        <a:close/>
                      </a:path>
                    </a:pathLst>
                  </a:custGeom>
                  <a:solidFill>
                    <a:srgbClr val="F58D78">
                      <a:alpha val="90000"/>
                    </a:srgbClr>
                  </a:solidFill>
                  <a:ln w="4687" cap="flat">
                    <a:noFill/>
                    <a:prstDash val="solid"/>
                    <a:miter/>
                  </a:ln>
                </p:spPr>
                <p:txBody>
                  <a:bodyPr rtlCol="0" anchor="ctr"/>
                  <a:lstStyle/>
                  <a:p>
                    <a:endParaRPr lang="en-US"/>
                  </a:p>
                </p:txBody>
              </p:sp>
              <p:grpSp>
                <p:nvGrpSpPr>
                  <p:cNvPr id="1026" name="Graphic 2">
                    <a:extLst>
                      <a:ext uri="{FF2B5EF4-FFF2-40B4-BE49-F238E27FC236}">
                        <a16:creationId xmlns:a16="http://schemas.microsoft.com/office/drawing/2014/main" id="{5B32CEF4-B419-3013-94B2-647C7876BFE1}"/>
                      </a:ext>
                    </a:extLst>
                  </p:cNvPr>
                  <p:cNvGrpSpPr/>
                  <p:nvPr/>
                </p:nvGrpSpPr>
                <p:grpSpPr>
                  <a:xfrm>
                    <a:off x="5977604" y="4646768"/>
                    <a:ext cx="20557" cy="30433"/>
                    <a:chOff x="5977604" y="4646768"/>
                    <a:chExt cx="20557" cy="30433"/>
                  </a:xfrm>
                </p:grpSpPr>
                <p:sp>
                  <p:nvSpPr>
                    <p:cNvPr id="1027" name="Freeform: Shape 1026">
                      <a:extLst>
                        <a:ext uri="{FF2B5EF4-FFF2-40B4-BE49-F238E27FC236}">
                          <a16:creationId xmlns:a16="http://schemas.microsoft.com/office/drawing/2014/main" id="{B918BA05-984D-AC88-2A97-7CB31E0E5F54}"/>
                        </a:ext>
                      </a:extLst>
                    </p:cNvPr>
                    <p:cNvSpPr/>
                    <p:nvPr/>
                  </p:nvSpPr>
                  <p:spPr>
                    <a:xfrm>
                      <a:off x="5977604" y="4646768"/>
                      <a:ext cx="20557" cy="30433"/>
                    </a:xfrm>
                    <a:custGeom>
                      <a:avLst/>
                      <a:gdLst>
                        <a:gd name="connsiteX0" fmla="*/ 3370 w 20557"/>
                        <a:gd name="connsiteY0" fmla="*/ 6171 h 30433"/>
                        <a:gd name="connsiteX1" fmla="*/ 16589 w 20557"/>
                        <a:gd name="connsiteY1" fmla="*/ 1389 h 30433"/>
                        <a:gd name="connsiteX2" fmla="*/ 16121 w 20557"/>
                        <a:gd name="connsiteY2" fmla="*/ 24173 h 30433"/>
                        <a:gd name="connsiteX3" fmla="*/ 3416 w 20557"/>
                        <a:gd name="connsiteY3" fmla="*/ 29517 h 30433"/>
                        <a:gd name="connsiteX4" fmla="*/ 3370 w 20557"/>
                        <a:gd name="connsiteY4" fmla="*/ 6171 h 3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7" h="30433">
                          <a:moveTo>
                            <a:pt x="3370" y="6171"/>
                          </a:moveTo>
                          <a:cubicBezTo>
                            <a:pt x="5667" y="1249"/>
                            <a:pt x="12418" y="-1986"/>
                            <a:pt x="16589" y="1389"/>
                          </a:cubicBezTo>
                          <a:cubicBezTo>
                            <a:pt x="22919" y="6452"/>
                            <a:pt x="20856" y="17891"/>
                            <a:pt x="16121" y="24173"/>
                          </a:cubicBezTo>
                          <a:cubicBezTo>
                            <a:pt x="13214" y="27970"/>
                            <a:pt x="7073" y="32377"/>
                            <a:pt x="3416" y="29517"/>
                          </a:cubicBezTo>
                          <a:cubicBezTo>
                            <a:pt x="-1225" y="25767"/>
                            <a:pt x="-1037" y="15547"/>
                            <a:pt x="3370" y="6171"/>
                          </a:cubicBezTo>
                          <a:close/>
                        </a:path>
                      </a:pathLst>
                    </a:custGeom>
                    <a:solidFill>
                      <a:srgbClr val="F7A076"/>
                    </a:solidFill>
                    <a:ln w="4687"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id="{FD7E7E38-A898-571A-5E68-D4003472ED64}"/>
                        </a:ext>
                      </a:extLst>
                    </p:cNvPr>
                    <p:cNvSpPr/>
                    <p:nvPr/>
                  </p:nvSpPr>
                  <p:spPr>
                    <a:xfrm>
                      <a:off x="5986412" y="4650732"/>
                      <a:ext cx="9331" cy="17442"/>
                    </a:xfrm>
                    <a:custGeom>
                      <a:avLst/>
                      <a:gdLst>
                        <a:gd name="connsiteX0" fmla="*/ 0 w 9331"/>
                        <a:gd name="connsiteY0" fmla="*/ 2066 h 17442"/>
                        <a:gd name="connsiteX1" fmla="*/ 6563 w 9331"/>
                        <a:gd name="connsiteY1" fmla="*/ 1035 h 17442"/>
                        <a:gd name="connsiteX2" fmla="*/ 6141 w 9331"/>
                        <a:gd name="connsiteY2" fmla="*/ 17068 h 17442"/>
                        <a:gd name="connsiteX3" fmla="*/ 5860 w 9331"/>
                        <a:gd name="connsiteY3" fmla="*/ 17443 h 17442"/>
                        <a:gd name="connsiteX4" fmla="*/ 0 w 9331"/>
                        <a:gd name="connsiteY4" fmla="*/ 2066 h 1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 h="17442">
                          <a:moveTo>
                            <a:pt x="0" y="2066"/>
                          </a:moveTo>
                          <a:cubicBezTo>
                            <a:pt x="1594" y="-43"/>
                            <a:pt x="4219" y="-793"/>
                            <a:pt x="6563" y="1035"/>
                          </a:cubicBezTo>
                          <a:cubicBezTo>
                            <a:pt x="11017" y="4598"/>
                            <a:pt x="9517" y="12661"/>
                            <a:pt x="6141" y="17068"/>
                          </a:cubicBezTo>
                          <a:cubicBezTo>
                            <a:pt x="6094" y="17209"/>
                            <a:pt x="5954" y="17302"/>
                            <a:pt x="5860" y="17443"/>
                          </a:cubicBezTo>
                          <a:cubicBezTo>
                            <a:pt x="8438" y="10973"/>
                            <a:pt x="7454" y="2676"/>
                            <a:pt x="0" y="2066"/>
                          </a:cubicBezTo>
                          <a:close/>
                        </a:path>
                      </a:pathLst>
                    </a:custGeom>
                    <a:solidFill>
                      <a:srgbClr val="F48663"/>
                    </a:solidFill>
                    <a:ln w="4687" cap="flat">
                      <a:noFill/>
                      <a:prstDash val="solid"/>
                      <a:miter/>
                    </a:ln>
                  </p:spPr>
                  <p:txBody>
                    <a:bodyPr rtlCol="0" anchor="ctr"/>
                    <a:lstStyle/>
                    <a:p>
                      <a:endParaRPr lang="en-US"/>
                    </a:p>
                  </p:txBody>
                </p:sp>
              </p:grpSp>
              <p:sp>
                <p:nvSpPr>
                  <p:cNvPr id="1029" name="Freeform: Shape 1028">
                    <a:extLst>
                      <a:ext uri="{FF2B5EF4-FFF2-40B4-BE49-F238E27FC236}">
                        <a16:creationId xmlns:a16="http://schemas.microsoft.com/office/drawing/2014/main" id="{F31F9B89-9E2C-959A-0CAE-A83D57F95BF3}"/>
                      </a:ext>
                    </a:extLst>
                  </p:cNvPr>
                  <p:cNvSpPr/>
                  <p:nvPr/>
                </p:nvSpPr>
                <p:spPr>
                  <a:xfrm>
                    <a:off x="5983506" y="4650742"/>
                    <a:ext cx="8063" cy="18933"/>
                  </a:xfrm>
                  <a:custGeom>
                    <a:avLst/>
                    <a:gdLst>
                      <a:gd name="connsiteX0" fmla="*/ 8063 w 8063"/>
                      <a:gd name="connsiteY0" fmla="*/ 275 h 18933"/>
                      <a:gd name="connsiteX1" fmla="*/ 187 w 8063"/>
                      <a:gd name="connsiteY1" fmla="*/ 10448 h 18933"/>
                      <a:gd name="connsiteX2" fmla="*/ 0 w 8063"/>
                      <a:gd name="connsiteY2" fmla="*/ 16496 h 18933"/>
                      <a:gd name="connsiteX3" fmla="*/ 797 w 8063"/>
                      <a:gd name="connsiteY3" fmla="*/ 18934 h 18933"/>
                      <a:gd name="connsiteX4" fmla="*/ 4875 w 8063"/>
                      <a:gd name="connsiteY4" fmla="*/ 12230 h 18933"/>
                      <a:gd name="connsiteX5" fmla="*/ 2813 w 8063"/>
                      <a:gd name="connsiteY5" fmla="*/ 7729 h 18933"/>
                      <a:gd name="connsiteX6" fmla="*/ 8063 w 8063"/>
                      <a:gd name="connsiteY6" fmla="*/ 275 h 1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3" h="18933">
                        <a:moveTo>
                          <a:pt x="8063" y="275"/>
                        </a:moveTo>
                        <a:cubicBezTo>
                          <a:pt x="8063" y="275"/>
                          <a:pt x="1125" y="-2631"/>
                          <a:pt x="187" y="10448"/>
                        </a:cubicBezTo>
                        <a:cubicBezTo>
                          <a:pt x="2109" y="11105"/>
                          <a:pt x="1875" y="14105"/>
                          <a:pt x="0" y="16496"/>
                        </a:cubicBezTo>
                        <a:cubicBezTo>
                          <a:pt x="187" y="17996"/>
                          <a:pt x="797" y="18934"/>
                          <a:pt x="797" y="18934"/>
                        </a:cubicBezTo>
                        <a:cubicBezTo>
                          <a:pt x="797" y="18934"/>
                          <a:pt x="4828" y="17433"/>
                          <a:pt x="4875" y="12230"/>
                        </a:cubicBezTo>
                        <a:cubicBezTo>
                          <a:pt x="4922" y="9651"/>
                          <a:pt x="2813" y="7729"/>
                          <a:pt x="2813" y="7729"/>
                        </a:cubicBezTo>
                        <a:cubicBezTo>
                          <a:pt x="2813" y="7729"/>
                          <a:pt x="4547" y="-147"/>
                          <a:pt x="8063" y="275"/>
                        </a:cubicBezTo>
                        <a:close/>
                      </a:path>
                    </a:pathLst>
                  </a:custGeom>
                  <a:solidFill>
                    <a:srgbClr val="E86850"/>
                  </a:solidFill>
                  <a:ln w="4687" cap="flat">
                    <a:noFill/>
                    <a:prstDash val="solid"/>
                    <a:miter/>
                  </a:ln>
                </p:spPr>
                <p:txBody>
                  <a:bodyPr rtlCol="0" anchor="ctr"/>
                  <a:lstStyle/>
                  <a:p>
                    <a:endParaRPr lang="en-US"/>
                  </a:p>
                </p:txBody>
              </p:sp>
              <p:grpSp>
                <p:nvGrpSpPr>
                  <p:cNvPr id="1030" name="Graphic 2">
                    <a:extLst>
                      <a:ext uri="{FF2B5EF4-FFF2-40B4-BE49-F238E27FC236}">
                        <a16:creationId xmlns:a16="http://schemas.microsoft.com/office/drawing/2014/main" id="{3027AC2A-BF44-2364-B754-A823A5AD1717}"/>
                      </a:ext>
                    </a:extLst>
                  </p:cNvPr>
                  <p:cNvGrpSpPr/>
                  <p:nvPr/>
                </p:nvGrpSpPr>
                <p:grpSpPr>
                  <a:xfrm>
                    <a:off x="5901287" y="4639906"/>
                    <a:ext cx="64196" cy="21491"/>
                    <a:chOff x="5901287" y="4639906"/>
                    <a:chExt cx="64196" cy="21491"/>
                  </a:xfrm>
                </p:grpSpPr>
                <p:sp>
                  <p:nvSpPr>
                    <p:cNvPr id="1031" name="Freeform: Shape 1030">
                      <a:extLst>
                        <a:ext uri="{FF2B5EF4-FFF2-40B4-BE49-F238E27FC236}">
                          <a16:creationId xmlns:a16="http://schemas.microsoft.com/office/drawing/2014/main" id="{C70F876F-2CEF-52ED-15CF-74D2ACE595AE}"/>
                        </a:ext>
                      </a:extLst>
                    </p:cNvPr>
                    <p:cNvSpPr/>
                    <p:nvPr/>
                  </p:nvSpPr>
                  <p:spPr>
                    <a:xfrm>
                      <a:off x="5901287" y="4643282"/>
                      <a:ext cx="22436" cy="18116"/>
                    </a:xfrm>
                    <a:custGeom>
                      <a:avLst/>
                      <a:gdLst>
                        <a:gd name="connsiteX0" fmla="*/ 1585 w 22436"/>
                        <a:gd name="connsiteY0" fmla="*/ 0 h 18116"/>
                        <a:gd name="connsiteX1" fmla="*/ 9367 w 22436"/>
                        <a:gd name="connsiteY1" fmla="*/ 18002 h 18116"/>
                        <a:gd name="connsiteX2" fmla="*/ 21275 w 22436"/>
                        <a:gd name="connsiteY2" fmla="*/ 1266 h 18116"/>
                        <a:gd name="connsiteX3" fmla="*/ 1585 w 22436"/>
                        <a:gd name="connsiteY3" fmla="*/ 0 h 18116"/>
                      </a:gdLst>
                      <a:ahLst/>
                      <a:cxnLst>
                        <a:cxn ang="0">
                          <a:pos x="connsiteX0" y="connsiteY0"/>
                        </a:cxn>
                        <a:cxn ang="0">
                          <a:pos x="connsiteX1" y="connsiteY1"/>
                        </a:cxn>
                        <a:cxn ang="0">
                          <a:pos x="connsiteX2" y="connsiteY2"/>
                        </a:cxn>
                        <a:cxn ang="0">
                          <a:pos x="connsiteX3" y="connsiteY3"/>
                        </a:cxn>
                      </a:cxnLst>
                      <a:rect l="l" t="t" r="r" b="b"/>
                      <a:pathLst>
                        <a:path w="22436" h="18116">
                          <a:moveTo>
                            <a:pt x="1585" y="0"/>
                          </a:moveTo>
                          <a:cubicBezTo>
                            <a:pt x="85" y="2907"/>
                            <a:pt x="-3384" y="16830"/>
                            <a:pt x="9367" y="18002"/>
                          </a:cubicBezTo>
                          <a:cubicBezTo>
                            <a:pt x="23759" y="19361"/>
                            <a:pt x="23572" y="8298"/>
                            <a:pt x="21275" y="1266"/>
                          </a:cubicBezTo>
                          <a:cubicBezTo>
                            <a:pt x="17290" y="3703"/>
                            <a:pt x="2944" y="187"/>
                            <a:pt x="1585" y="0"/>
                          </a:cubicBezTo>
                          <a:close/>
                        </a:path>
                      </a:pathLst>
                    </a:custGeom>
                    <a:solidFill>
                      <a:srgbClr val="F59385">
                        <a:alpha val="30000"/>
                      </a:srgbClr>
                    </a:solidFill>
                    <a:ln w="4687" cap="flat">
                      <a:noFill/>
                      <a:prstDash val="solid"/>
                      <a:miter/>
                    </a:ln>
                  </p:spPr>
                  <p:txBody>
                    <a:bodyPr rtlCol="0" anchor="ctr"/>
                    <a:lstStyle/>
                    <a:p>
                      <a:endParaRPr lang="en-US"/>
                    </a:p>
                  </p:txBody>
                </p:sp>
                <p:grpSp>
                  <p:nvGrpSpPr>
                    <p:cNvPr id="1032" name="Graphic 2">
                      <a:extLst>
                        <a:ext uri="{FF2B5EF4-FFF2-40B4-BE49-F238E27FC236}">
                          <a16:creationId xmlns:a16="http://schemas.microsoft.com/office/drawing/2014/main" id="{434B655B-8D8F-C4A7-9108-AB9ACFB703A3}"/>
                        </a:ext>
                      </a:extLst>
                    </p:cNvPr>
                    <p:cNvGrpSpPr/>
                    <p:nvPr/>
                  </p:nvGrpSpPr>
                  <p:grpSpPr>
                    <a:xfrm>
                      <a:off x="5905212" y="4647789"/>
                      <a:ext cx="15387" cy="13512"/>
                      <a:chOff x="5905212" y="4647789"/>
                      <a:chExt cx="15387" cy="13512"/>
                    </a:xfrm>
                  </p:grpSpPr>
                  <p:sp>
                    <p:nvSpPr>
                      <p:cNvPr id="1033" name="Freeform: Shape 1032">
                        <a:extLst>
                          <a:ext uri="{FF2B5EF4-FFF2-40B4-BE49-F238E27FC236}">
                            <a16:creationId xmlns:a16="http://schemas.microsoft.com/office/drawing/2014/main" id="{679A286A-A30E-B9C7-E677-E2E9AFC1075E}"/>
                          </a:ext>
                        </a:extLst>
                      </p:cNvPr>
                      <p:cNvSpPr/>
                      <p:nvPr/>
                    </p:nvSpPr>
                    <p:spPr>
                      <a:xfrm>
                        <a:off x="5905214" y="4651385"/>
                        <a:ext cx="15380" cy="9916"/>
                      </a:xfrm>
                      <a:custGeom>
                        <a:avLst/>
                        <a:gdLst>
                          <a:gd name="connsiteX0" fmla="*/ 2 w 15380"/>
                          <a:gd name="connsiteY0" fmla="*/ 6477 h 9916"/>
                          <a:gd name="connsiteX1" fmla="*/ 8206 w 15380"/>
                          <a:gd name="connsiteY1" fmla="*/ 9899 h 9916"/>
                          <a:gd name="connsiteX2" fmla="*/ 15379 w 15380"/>
                          <a:gd name="connsiteY2" fmla="*/ 5867 h 9916"/>
                          <a:gd name="connsiteX3" fmla="*/ 7737 w 15380"/>
                          <a:gd name="connsiteY3" fmla="*/ 7 h 9916"/>
                          <a:gd name="connsiteX4" fmla="*/ 2 w 15380"/>
                          <a:gd name="connsiteY4" fmla="*/ 6477 h 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 h="9916">
                            <a:moveTo>
                              <a:pt x="2" y="6477"/>
                            </a:moveTo>
                            <a:cubicBezTo>
                              <a:pt x="96" y="8821"/>
                              <a:pt x="3753" y="10086"/>
                              <a:pt x="8206" y="9899"/>
                            </a:cubicBezTo>
                            <a:cubicBezTo>
                              <a:pt x="12660" y="9711"/>
                              <a:pt x="15472" y="8352"/>
                              <a:pt x="15379" y="5867"/>
                            </a:cubicBezTo>
                            <a:cubicBezTo>
                              <a:pt x="15285" y="3383"/>
                              <a:pt x="12237" y="-180"/>
                              <a:pt x="7737" y="7"/>
                            </a:cubicBezTo>
                            <a:cubicBezTo>
                              <a:pt x="3331" y="195"/>
                              <a:pt x="-92" y="3851"/>
                              <a:pt x="2" y="6477"/>
                            </a:cubicBezTo>
                            <a:close/>
                          </a:path>
                        </a:pathLst>
                      </a:custGeom>
                      <a:solidFill>
                        <a:srgbClr val="FFFFFF"/>
                      </a:solidFill>
                      <a:ln w="4687"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id="{353D947C-0AC1-888B-930A-285EEC78C57D}"/>
                          </a:ext>
                        </a:extLst>
                      </p:cNvPr>
                      <p:cNvSpPr/>
                      <p:nvPr/>
                    </p:nvSpPr>
                    <p:spPr>
                      <a:xfrm>
                        <a:off x="5909057" y="4652327"/>
                        <a:ext cx="7882" cy="8543"/>
                      </a:xfrm>
                      <a:custGeom>
                        <a:avLst/>
                        <a:gdLst>
                          <a:gd name="connsiteX0" fmla="*/ 7879 w 7882"/>
                          <a:gd name="connsiteY0" fmla="*/ 4832 h 8543"/>
                          <a:gd name="connsiteX1" fmla="*/ 3941 w 7882"/>
                          <a:gd name="connsiteY1" fmla="*/ 8535 h 8543"/>
                          <a:gd name="connsiteX2" fmla="*/ 4 w 7882"/>
                          <a:gd name="connsiteY2" fmla="*/ 5160 h 8543"/>
                          <a:gd name="connsiteX3" fmla="*/ 3754 w 7882"/>
                          <a:gd name="connsiteY3" fmla="*/ 3 h 8543"/>
                          <a:gd name="connsiteX4" fmla="*/ 7879 w 7882"/>
                          <a:gd name="connsiteY4" fmla="*/ 4832 h 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 h="8543">
                            <a:moveTo>
                              <a:pt x="7879" y="4832"/>
                            </a:moveTo>
                            <a:cubicBezTo>
                              <a:pt x="7973" y="7597"/>
                              <a:pt x="6145" y="8441"/>
                              <a:pt x="3941" y="8535"/>
                            </a:cubicBezTo>
                            <a:cubicBezTo>
                              <a:pt x="1785" y="8629"/>
                              <a:pt x="98" y="7926"/>
                              <a:pt x="4" y="5160"/>
                            </a:cubicBezTo>
                            <a:cubicBezTo>
                              <a:pt x="-90" y="2394"/>
                              <a:pt x="1597" y="50"/>
                              <a:pt x="3754" y="3"/>
                            </a:cubicBezTo>
                            <a:cubicBezTo>
                              <a:pt x="5911" y="-91"/>
                              <a:pt x="7785" y="2066"/>
                              <a:pt x="7879" y="4832"/>
                            </a:cubicBezTo>
                            <a:close/>
                          </a:path>
                        </a:pathLst>
                      </a:custGeom>
                      <a:solidFill>
                        <a:srgbClr val="3E4648"/>
                      </a:solidFill>
                      <a:ln w="4687"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B62DC81B-6502-5C3C-BAD2-41EE050FFBC3}"/>
                          </a:ext>
                        </a:extLst>
                      </p:cNvPr>
                      <p:cNvSpPr/>
                      <p:nvPr/>
                    </p:nvSpPr>
                    <p:spPr>
                      <a:xfrm>
                        <a:off x="5908592" y="4653970"/>
                        <a:ext cx="2437" cy="2625"/>
                      </a:xfrm>
                      <a:custGeom>
                        <a:avLst/>
                        <a:gdLst>
                          <a:gd name="connsiteX0" fmla="*/ 422 w 2437"/>
                          <a:gd name="connsiteY0" fmla="*/ 0 h 2625"/>
                          <a:gd name="connsiteX1" fmla="*/ 2437 w 2437"/>
                          <a:gd name="connsiteY1" fmla="*/ 2016 h 2625"/>
                          <a:gd name="connsiteX2" fmla="*/ 0 w 2437"/>
                          <a:gd name="connsiteY2" fmla="*/ 2625 h 2625"/>
                        </a:gdLst>
                        <a:ahLst/>
                        <a:cxnLst>
                          <a:cxn ang="0">
                            <a:pos x="connsiteX0" y="connsiteY0"/>
                          </a:cxn>
                          <a:cxn ang="0">
                            <a:pos x="connsiteX1" y="connsiteY1"/>
                          </a:cxn>
                          <a:cxn ang="0">
                            <a:pos x="connsiteX2" y="connsiteY2"/>
                          </a:cxn>
                        </a:cxnLst>
                        <a:rect l="l" t="t" r="r" b="b"/>
                        <a:pathLst>
                          <a:path w="2437" h="2625">
                            <a:moveTo>
                              <a:pt x="422" y="0"/>
                            </a:moveTo>
                            <a:lnTo>
                              <a:pt x="2437" y="2016"/>
                            </a:lnTo>
                            <a:lnTo>
                              <a:pt x="0" y="2625"/>
                            </a:lnTo>
                            <a:close/>
                          </a:path>
                        </a:pathLst>
                      </a:custGeom>
                      <a:solidFill>
                        <a:srgbClr val="FFFFFF"/>
                      </a:solidFill>
                      <a:ln w="4687"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3C98A365-CDC9-54E4-A375-146878DC241B}"/>
                          </a:ext>
                        </a:extLst>
                      </p:cNvPr>
                      <p:cNvSpPr/>
                      <p:nvPr/>
                    </p:nvSpPr>
                    <p:spPr>
                      <a:xfrm>
                        <a:off x="5909205" y="4647789"/>
                        <a:ext cx="7412" cy="2320"/>
                      </a:xfrm>
                      <a:custGeom>
                        <a:avLst/>
                        <a:gdLst>
                          <a:gd name="connsiteX0" fmla="*/ 7168 w 7412"/>
                          <a:gd name="connsiteY0" fmla="*/ 977 h 2320"/>
                          <a:gd name="connsiteX1" fmla="*/ 136 w 7412"/>
                          <a:gd name="connsiteY1" fmla="*/ 1446 h 2320"/>
                          <a:gd name="connsiteX2" fmla="*/ 699 w 7412"/>
                          <a:gd name="connsiteY2" fmla="*/ 2243 h 2320"/>
                          <a:gd name="connsiteX3" fmla="*/ 6559 w 7412"/>
                          <a:gd name="connsiteY3" fmla="*/ 2009 h 2320"/>
                          <a:gd name="connsiteX4" fmla="*/ 7168 w 7412"/>
                          <a:gd name="connsiteY4" fmla="*/ 977 h 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2" h="2320">
                            <a:moveTo>
                              <a:pt x="7168" y="977"/>
                            </a:moveTo>
                            <a:cubicBezTo>
                              <a:pt x="5200" y="-663"/>
                              <a:pt x="2011" y="-54"/>
                              <a:pt x="136" y="1446"/>
                            </a:cubicBezTo>
                            <a:cubicBezTo>
                              <a:pt x="-239" y="1774"/>
                              <a:pt x="230" y="2571"/>
                              <a:pt x="699" y="2243"/>
                            </a:cubicBezTo>
                            <a:cubicBezTo>
                              <a:pt x="2246" y="1071"/>
                              <a:pt x="5012" y="649"/>
                              <a:pt x="6559" y="2009"/>
                            </a:cubicBezTo>
                            <a:cubicBezTo>
                              <a:pt x="7121" y="2571"/>
                              <a:pt x="7778" y="1493"/>
                              <a:pt x="7168" y="977"/>
                            </a:cubicBezTo>
                            <a:close/>
                          </a:path>
                        </a:pathLst>
                      </a:custGeom>
                      <a:solidFill>
                        <a:srgbClr val="E47050"/>
                      </a:solidFill>
                      <a:ln w="4687"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B04E7D9F-4801-A180-83CE-B1DE7D44D9B2}"/>
                          </a:ext>
                        </a:extLst>
                      </p:cNvPr>
                      <p:cNvSpPr/>
                      <p:nvPr/>
                    </p:nvSpPr>
                    <p:spPr>
                      <a:xfrm>
                        <a:off x="5905212" y="4650688"/>
                        <a:ext cx="15387" cy="6798"/>
                      </a:xfrm>
                      <a:custGeom>
                        <a:avLst/>
                        <a:gdLst>
                          <a:gd name="connsiteX0" fmla="*/ 15381 w 15387"/>
                          <a:gd name="connsiteY0" fmla="*/ 6236 h 6798"/>
                          <a:gd name="connsiteX1" fmla="*/ 7506 w 15387"/>
                          <a:gd name="connsiteY1" fmla="*/ 1689 h 6798"/>
                          <a:gd name="connsiteX2" fmla="*/ 4 w 15387"/>
                          <a:gd name="connsiteY2" fmla="*/ 6798 h 6798"/>
                          <a:gd name="connsiteX3" fmla="*/ 6989 w 15387"/>
                          <a:gd name="connsiteY3" fmla="*/ 48 h 6798"/>
                          <a:gd name="connsiteX4" fmla="*/ 15381 w 15387"/>
                          <a:gd name="connsiteY4" fmla="*/ 6236 h 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7" h="6798">
                            <a:moveTo>
                              <a:pt x="15381" y="6236"/>
                            </a:moveTo>
                            <a:cubicBezTo>
                              <a:pt x="14584" y="4783"/>
                              <a:pt x="13037" y="1501"/>
                              <a:pt x="7506" y="1689"/>
                            </a:cubicBezTo>
                            <a:cubicBezTo>
                              <a:pt x="2348" y="1876"/>
                              <a:pt x="708" y="5580"/>
                              <a:pt x="4" y="6798"/>
                            </a:cubicBezTo>
                            <a:cubicBezTo>
                              <a:pt x="-90" y="4923"/>
                              <a:pt x="1317" y="611"/>
                              <a:pt x="6989" y="48"/>
                            </a:cubicBezTo>
                            <a:cubicBezTo>
                              <a:pt x="13412" y="-515"/>
                              <a:pt x="15522" y="4033"/>
                              <a:pt x="15381" y="6236"/>
                            </a:cubicBezTo>
                            <a:close/>
                          </a:path>
                        </a:pathLst>
                      </a:custGeom>
                      <a:solidFill>
                        <a:srgbClr val="6D2233"/>
                      </a:solidFill>
                      <a:ln w="4687" cap="flat">
                        <a:noFill/>
                        <a:prstDash val="solid"/>
                        <a:miter/>
                      </a:ln>
                    </p:spPr>
                    <p:txBody>
                      <a:bodyPr rtlCol="0" anchor="ctr"/>
                      <a:lstStyle/>
                      <a:p>
                        <a:endParaRPr lang="en-US"/>
                      </a:p>
                    </p:txBody>
                  </p:sp>
                </p:grpSp>
                <p:sp>
                  <p:nvSpPr>
                    <p:cNvPr id="1038" name="Freeform: Shape 1037">
                      <a:extLst>
                        <a:ext uri="{FF2B5EF4-FFF2-40B4-BE49-F238E27FC236}">
                          <a16:creationId xmlns:a16="http://schemas.microsoft.com/office/drawing/2014/main" id="{531E6B94-7D16-AEE3-35F6-5429C2ECC72A}"/>
                        </a:ext>
                      </a:extLst>
                    </p:cNvPr>
                    <p:cNvSpPr/>
                    <p:nvPr/>
                  </p:nvSpPr>
                  <p:spPr>
                    <a:xfrm>
                      <a:off x="5937249" y="4641875"/>
                      <a:ext cx="28234" cy="19411"/>
                    </a:xfrm>
                    <a:custGeom>
                      <a:avLst/>
                      <a:gdLst>
                        <a:gd name="connsiteX0" fmla="*/ 25394 w 28234"/>
                        <a:gd name="connsiteY0" fmla="*/ 0 h 19411"/>
                        <a:gd name="connsiteX1" fmla="*/ 18550 w 28234"/>
                        <a:gd name="connsiteY1" fmla="*/ 19174 h 19411"/>
                        <a:gd name="connsiteX2" fmla="*/ 595 w 28234"/>
                        <a:gd name="connsiteY2" fmla="*/ 1688 h 19411"/>
                        <a:gd name="connsiteX3" fmla="*/ 25394 w 28234"/>
                        <a:gd name="connsiteY3" fmla="*/ 0 h 19411"/>
                      </a:gdLst>
                      <a:ahLst/>
                      <a:cxnLst>
                        <a:cxn ang="0">
                          <a:pos x="connsiteX0" y="connsiteY0"/>
                        </a:cxn>
                        <a:cxn ang="0">
                          <a:pos x="connsiteX1" y="connsiteY1"/>
                        </a:cxn>
                        <a:cxn ang="0">
                          <a:pos x="connsiteX2" y="connsiteY2"/>
                        </a:cxn>
                        <a:cxn ang="0">
                          <a:pos x="connsiteX3" y="connsiteY3"/>
                        </a:cxn>
                      </a:cxnLst>
                      <a:rect l="l" t="t" r="r" b="b"/>
                      <a:pathLst>
                        <a:path w="28234" h="19411">
                          <a:moveTo>
                            <a:pt x="25394" y="0"/>
                          </a:moveTo>
                          <a:cubicBezTo>
                            <a:pt x="27270" y="2860"/>
                            <a:pt x="33364" y="17299"/>
                            <a:pt x="18550" y="19174"/>
                          </a:cubicBezTo>
                          <a:cubicBezTo>
                            <a:pt x="1861" y="21283"/>
                            <a:pt x="-1608" y="8860"/>
                            <a:pt x="595" y="1688"/>
                          </a:cubicBezTo>
                          <a:cubicBezTo>
                            <a:pt x="2283" y="-1172"/>
                            <a:pt x="23144" y="1594"/>
                            <a:pt x="25394" y="0"/>
                          </a:cubicBezTo>
                          <a:close/>
                        </a:path>
                      </a:pathLst>
                    </a:custGeom>
                    <a:solidFill>
                      <a:srgbClr val="F59385">
                        <a:alpha val="30000"/>
                      </a:srgbClr>
                    </a:solidFill>
                    <a:ln w="4687" cap="flat">
                      <a:noFill/>
                      <a:prstDash val="solid"/>
                      <a:miter/>
                    </a:ln>
                  </p:spPr>
                  <p:txBody>
                    <a:bodyPr rtlCol="0" anchor="ctr"/>
                    <a:lstStyle/>
                    <a:p>
                      <a:endParaRPr lang="en-US"/>
                    </a:p>
                  </p:txBody>
                </p:sp>
                <p:grpSp>
                  <p:nvGrpSpPr>
                    <p:cNvPr id="1039" name="Graphic 2">
                      <a:extLst>
                        <a:ext uri="{FF2B5EF4-FFF2-40B4-BE49-F238E27FC236}">
                          <a16:creationId xmlns:a16="http://schemas.microsoft.com/office/drawing/2014/main" id="{56731F1B-2AD2-C1CA-B201-356266F101DE}"/>
                        </a:ext>
                      </a:extLst>
                    </p:cNvPr>
                    <p:cNvGrpSpPr/>
                    <p:nvPr/>
                  </p:nvGrpSpPr>
                  <p:grpSpPr>
                    <a:xfrm>
                      <a:off x="5943682" y="4646980"/>
                      <a:ext cx="18024" cy="14070"/>
                      <a:chOff x="5943682" y="4646980"/>
                      <a:chExt cx="18024" cy="14070"/>
                    </a:xfrm>
                  </p:grpSpPr>
                  <p:sp>
                    <p:nvSpPr>
                      <p:cNvPr id="1040" name="Freeform: Shape 1039">
                        <a:extLst>
                          <a:ext uri="{FF2B5EF4-FFF2-40B4-BE49-F238E27FC236}">
                            <a16:creationId xmlns:a16="http://schemas.microsoft.com/office/drawing/2014/main" id="{AE21DF75-CBA3-CF03-38C1-04CBA8D9AB3B}"/>
                          </a:ext>
                        </a:extLst>
                      </p:cNvPr>
                      <p:cNvSpPr/>
                      <p:nvPr/>
                    </p:nvSpPr>
                    <p:spPr>
                      <a:xfrm>
                        <a:off x="5943705" y="4650219"/>
                        <a:ext cx="18001" cy="10830"/>
                      </a:xfrm>
                      <a:custGeom>
                        <a:avLst/>
                        <a:gdLst>
                          <a:gd name="connsiteX0" fmla="*/ 18002 w 18001"/>
                          <a:gd name="connsiteY0" fmla="*/ 6657 h 10830"/>
                          <a:gd name="connsiteX1" fmla="*/ 8579 w 18001"/>
                          <a:gd name="connsiteY1" fmla="*/ 10830 h 10830"/>
                          <a:gd name="connsiteX2" fmla="*/ 0 w 18001"/>
                          <a:gd name="connsiteY2" fmla="*/ 6798 h 10830"/>
                          <a:gd name="connsiteX3" fmla="*/ 8579 w 18001"/>
                          <a:gd name="connsiteY3" fmla="*/ 0 h 10830"/>
                          <a:gd name="connsiteX4" fmla="*/ 18002 w 18001"/>
                          <a:gd name="connsiteY4" fmla="*/ 6657 h 1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1" h="10830">
                            <a:moveTo>
                              <a:pt x="18002" y="6657"/>
                            </a:moveTo>
                            <a:cubicBezTo>
                              <a:pt x="18002" y="9189"/>
                              <a:pt x="13782" y="10783"/>
                              <a:pt x="8579" y="10830"/>
                            </a:cubicBezTo>
                            <a:cubicBezTo>
                              <a:pt x="3375" y="10877"/>
                              <a:pt x="47" y="9517"/>
                              <a:pt x="0" y="6798"/>
                            </a:cubicBezTo>
                            <a:cubicBezTo>
                              <a:pt x="0" y="4079"/>
                              <a:pt x="3375" y="0"/>
                              <a:pt x="8579" y="0"/>
                            </a:cubicBezTo>
                            <a:cubicBezTo>
                              <a:pt x="13829" y="-47"/>
                              <a:pt x="18002" y="3798"/>
                              <a:pt x="18002" y="6657"/>
                            </a:cubicBezTo>
                            <a:close/>
                          </a:path>
                        </a:pathLst>
                      </a:custGeom>
                      <a:solidFill>
                        <a:srgbClr val="FFFFFF"/>
                      </a:solidFill>
                      <a:ln w="4687"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534F73DA-58B3-FF20-895E-49F470B68676}"/>
                          </a:ext>
                        </a:extLst>
                      </p:cNvPr>
                      <p:cNvSpPr/>
                      <p:nvPr/>
                    </p:nvSpPr>
                    <p:spPr>
                      <a:xfrm>
                        <a:off x="5947126" y="4651626"/>
                        <a:ext cx="8346" cy="9048"/>
                      </a:xfrm>
                      <a:custGeom>
                        <a:avLst/>
                        <a:gdLst>
                          <a:gd name="connsiteX0" fmla="*/ 1 w 8346"/>
                          <a:gd name="connsiteY0" fmla="*/ 5251 h 9048"/>
                          <a:gd name="connsiteX1" fmla="*/ 4360 w 8346"/>
                          <a:gd name="connsiteY1" fmla="*/ 9049 h 9048"/>
                          <a:gd name="connsiteX2" fmla="*/ 8346 w 8346"/>
                          <a:gd name="connsiteY2" fmla="*/ 5345 h 9048"/>
                          <a:gd name="connsiteX3" fmla="*/ 4033 w 8346"/>
                          <a:gd name="connsiteY3" fmla="*/ 1 h 9048"/>
                          <a:gd name="connsiteX4" fmla="*/ 1 w 8346"/>
                          <a:gd name="connsiteY4" fmla="*/ 5251 h 9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6" h="9048">
                            <a:moveTo>
                              <a:pt x="1" y="5251"/>
                            </a:moveTo>
                            <a:cubicBezTo>
                              <a:pt x="48" y="8205"/>
                              <a:pt x="2063" y="9002"/>
                              <a:pt x="4360" y="9049"/>
                            </a:cubicBezTo>
                            <a:cubicBezTo>
                              <a:pt x="6657" y="9049"/>
                              <a:pt x="8392" y="8298"/>
                              <a:pt x="8346" y="5345"/>
                            </a:cubicBezTo>
                            <a:cubicBezTo>
                              <a:pt x="8299" y="2439"/>
                              <a:pt x="6376" y="1"/>
                              <a:pt x="4033" y="1"/>
                            </a:cubicBezTo>
                            <a:cubicBezTo>
                              <a:pt x="1735" y="-46"/>
                              <a:pt x="-46" y="2345"/>
                              <a:pt x="1" y="5251"/>
                            </a:cubicBezTo>
                            <a:close/>
                          </a:path>
                        </a:pathLst>
                      </a:custGeom>
                      <a:solidFill>
                        <a:srgbClr val="3E4648"/>
                      </a:solidFill>
                      <a:ln w="4687"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id="{08304117-827E-1B16-08A1-D6941C7AE820}"/>
                          </a:ext>
                        </a:extLst>
                      </p:cNvPr>
                      <p:cNvSpPr/>
                      <p:nvPr/>
                    </p:nvSpPr>
                    <p:spPr>
                      <a:xfrm>
                        <a:off x="5946142" y="4653314"/>
                        <a:ext cx="2860" cy="2718"/>
                      </a:xfrm>
                      <a:custGeom>
                        <a:avLst/>
                        <a:gdLst>
                          <a:gd name="connsiteX0" fmla="*/ 703 w 2860"/>
                          <a:gd name="connsiteY0" fmla="*/ 0 h 2718"/>
                          <a:gd name="connsiteX1" fmla="*/ 2860 w 2860"/>
                          <a:gd name="connsiteY1" fmla="*/ 1969 h 2718"/>
                          <a:gd name="connsiteX2" fmla="*/ 0 w 2860"/>
                          <a:gd name="connsiteY2" fmla="*/ 2719 h 2718"/>
                        </a:gdLst>
                        <a:ahLst/>
                        <a:cxnLst>
                          <a:cxn ang="0">
                            <a:pos x="connsiteX0" y="connsiteY0"/>
                          </a:cxn>
                          <a:cxn ang="0">
                            <a:pos x="connsiteX1" y="connsiteY1"/>
                          </a:cxn>
                          <a:cxn ang="0">
                            <a:pos x="connsiteX2" y="connsiteY2"/>
                          </a:cxn>
                        </a:cxnLst>
                        <a:rect l="l" t="t" r="r" b="b"/>
                        <a:pathLst>
                          <a:path w="2860" h="2718">
                            <a:moveTo>
                              <a:pt x="703" y="0"/>
                            </a:moveTo>
                            <a:lnTo>
                              <a:pt x="2860" y="1969"/>
                            </a:lnTo>
                            <a:lnTo>
                              <a:pt x="0" y="2719"/>
                            </a:lnTo>
                            <a:close/>
                          </a:path>
                        </a:pathLst>
                      </a:custGeom>
                      <a:solidFill>
                        <a:srgbClr val="FFFFFF"/>
                      </a:solidFill>
                      <a:ln w="4687"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D0FAFD43-0E7A-4A04-B81B-88569EA2B7AA}"/>
                          </a:ext>
                        </a:extLst>
                      </p:cNvPr>
                      <p:cNvSpPr/>
                      <p:nvPr/>
                    </p:nvSpPr>
                    <p:spPr>
                      <a:xfrm>
                        <a:off x="5947483" y="4646980"/>
                        <a:ext cx="8613" cy="2231"/>
                      </a:xfrm>
                      <a:custGeom>
                        <a:avLst/>
                        <a:gdLst>
                          <a:gd name="connsiteX0" fmla="*/ 254 w 8613"/>
                          <a:gd name="connsiteY0" fmla="*/ 1084 h 2231"/>
                          <a:gd name="connsiteX1" fmla="*/ 8411 w 8613"/>
                          <a:gd name="connsiteY1" fmla="*/ 1224 h 2231"/>
                          <a:gd name="connsiteX2" fmla="*/ 7801 w 8613"/>
                          <a:gd name="connsiteY2" fmla="*/ 2021 h 2231"/>
                          <a:gd name="connsiteX3" fmla="*/ 1003 w 8613"/>
                          <a:gd name="connsiteY3" fmla="*/ 2068 h 2231"/>
                          <a:gd name="connsiteX4" fmla="*/ 254 w 8613"/>
                          <a:gd name="connsiteY4" fmla="*/ 1084 h 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3" h="2231">
                            <a:moveTo>
                              <a:pt x="254" y="1084"/>
                            </a:moveTo>
                            <a:cubicBezTo>
                              <a:pt x="2457" y="-604"/>
                              <a:pt x="6207" y="-135"/>
                              <a:pt x="8411" y="1224"/>
                            </a:cubicBezTo>
                            <a:cubicBezTo>
                              <a:pt x="8926" y="1552"/>
                              <a:pt x="8364" y="2349"/>
                              <a:pt x="7801" y="2021"/>
                            </a:cubicBezTo>
                            <a:cubicBezTo>
                              <a:pt x="5973" y="943"/>
                              <a:pt x="2738" y="615"/>
                              <a:pt x="1003" y="2068"/>
                            </a:cubicBezTo>
                            <a:cubicBezTo>
                              <a:pt x="347" y="2631"/>
                              <a:pt x="-403" y="1599"/>
                              <a:pt x="254" y="1084"/>
                            </a:cubicBezTo>
                            <a:close/>
                          </a:path>
                        </a:pathLst>
                      </a:custGeom>
                      <a:solidFill>
                        <a:srgbClr val="E47050"/>
                      </a:solidFill>
                      <a:ln w="4687"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6293F8D6-024B-8AE4-CFD2-22B5D7D24406}"/>
                          </a:ext>
                        </a:extLst>
                      </p:cNvPr>
                      <p:cNvSpPr/>
                      <p:nvPr/>
                    </p:nvSpPr>
                    <p:spPr>
                      <a:xfrm>
                        <a:off x="5943682" y="4649830"/>
                        <a:ext cx="18024" cy="7187"/>
                      </a:xfrm>
                      <a:custGeom>
                        <a:avLst/>
                        <a:gdLst>
                          <a:gd name="connsiteX0" fmla="*/ 23 w 18024"/>
                          <a:gd name="connsiteY0" fmla="*/ 7188 h 7187"/>
                          <a:gd name="connsiteX1" fmla="*/ 8977 w 18024"/>
                          <a:gd name="connsiteY1" fmla="*/ 1797 h 7187"/>
                          <a:gd name="connsiteX2" fmla="*/ 18025 w 18024"/>
                          <a:gd name="connsiteY2" fmla="*/ 7047 h 7187"/>
                          <a:gd name="connsiteX3" fmla="*/ 9492 w 18024"/>
                          <a:gd name="connsiteY3" fmla="*/ 15 h 7187"/>
                          <a:gd name="connsiteX4" fmla="*/ 23 w 18024"/>
                          <a:gd name="connsiteY4" fmla="*/ 7188 h 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4" h="7187">
                            <a:moveTo>
                              <a:pt x="23" y="7188"/>
                            </a:moveTo>
                            <a:cubicBezTo>
                              <a:pt x="867" y="5547"/>
                              <a:pt x="2554" y="1843"/>
                              <a:pt x="8977" y="1797"/>
                            </a:cubicBezTo>
                            <a:cubicBezTo>
                              <a:pt x="15024" y="1750"/>
                              <a:pt x="17087" y="5735"/>
                              <a:pt x="18025" y="7047"/>
                            </a:cubicBezTo>
                            <a:cubicBezTo>
                              <a:pt x="18025" y="4985"/>
                              <a:pt x="16149" y="297"/>
                              <a:pt x="9492" y="15"/>
                            </a:cubicBezTo>
                            <a:cubicBezTo>
                              <a:pt x="1992" y="-313"/>
                              <a:pt x="-259" y="4797"/>
                              <a:pt x="23" y="7188"/>
                            </a:cubicBezTo>
                            <a:close/>
                          </a:path>
                        </a:pathLst>
                      </a:custGeom>
                      <a:solidFill>
                        <a:srgbClr val="6D2233"/>
                      </a:solidFill>
                      <a:ln w="4687" cap="flat">
                        <a:noFill/>
                        <a:prstDash val="solid"/>
                        <a:miter/>
                      </a:ln>
                    </p:spPr>
                    <p:txBody>
                      <a:bodyPr rtlCol="0" anchor="ctr"/>
                      <a:lstStyle/>
                      <a:p>
                        <a:endParaRPr lang="en-US"/>
                      </a:p>
                    </p:txBody>
                  </p:sp>
                </p:grpSp>
                <p:sp>
                  <p:nvSpPr>
                    <p:cNvPr id="1045" name="Freeform: Shape 1044">
                      <a:extLst>
                        <a:ext uri="{FF2B5EF4-FFF2-40B4-BE49-F238E27FC236}">
                          <a16:creationId xmlns:a16="http://schemas.microsoft.com/office/drawing/2014/main" id="{BF89323D-0E6E-AC7D-DA6B-18E75EC7AEEA}"/>
                        </a:ext>
                      </a:extLst>
                    </p:cNvPr>
                    <p:cNvSpPr/>
                    <p:nvPr/>
                  </p:nvSpPr>
                  <p:spPr>
                    <a:xfrm>
                      <a:off x="5937370" y="4639906"/>
                      <a:ext cx="26164" cy="6674"/>
                    </a:xfrm>
                    <a:custGeom>
                      <a:avLst/>
                      <a:gdLst>
                        <a:gd name="connsiteX0" fmla="*/ 26164 w 26164"/>
                        <a:gd name="connsiteY0" fmla="*/ 0 h 6674"/>
                        <a:gd name="connsiteX1" fmla="*/ 427 w 26164"/>
                        <a:gd name="connsiteY1" fmla="*/ 609 h 6674"/>
                        <a:gd name="connsiteX2" fmla="*/ 1459 w 26164"/>
                        <a:gd name="connsiteY2" fmla="*/ 6657 h 6674"/>
                        <a:gd name="connsiteX3" fmla="*/ 23492 w 26164"/>
                        <a:gd name="connsiteY3" fmla="*/ 3375 h 6674"/>
                        <a:gd name="connsiteX4" fmla="*/ 26164 w 26164"/>
                        <a:gd name="connsiteY4" fmla="*/ 0 h 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4" h="6674">
                          <a:moveTo>
                            <a:pt x="26164" y="0"/>
                          </a:moveTo>
                          <a:cubicBezTo>
                            <a:pt x="26164" y="0"/>
                            <a:pt x="9475" y="938"/>
                            <a:pt x="427" y="609"/>
                          </a:cubicBezTo>
                          <a:cubicBezTo>
                            <a:pt x="-604" y="4501"/>
                            <a:pt x="427" y="6610"/>
                            <a:pt x="1459" y="6657"/>
                          </a:cubicBezTo>
                          <a:cubicBezTo>
                            <a:pt x="5865" y="6891"/>
                            <a:pt x="21242" y="4688"/>
                            <a:pt x="23492" y="3375"/>
                          </a:cubicBezTo>
                          <a:cubicBezTo>
                            <a:pt x="25930" y="1922"/>
                            <a:pt x="26164" y="0"/>
                            <a:pt x="26164" y="0"/>
                          </a:cubicBezTo>
                          <a:close/>
                        </a:path>
                      </a:pathLst>
                    </a:custGeom>
                    <a:solidFill>
                      <a:srgbClr val="803A1B"/>
                    </a:solidFill>
                    <a:ln w="4687"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55B7CC60-FE0E-1595-B2BB-1747307AF406}"/>
                        </a:ext>
                      </a:extLst>
                    </p:cNvPr>
                    <p:cNvSpPr/>
                    <p:nvPr/>
                  </p:nvSpPr>
                  <p:spPr>
                    <a:xfrm>
                      <a:off x="5902544" y="4641922"/>
                      <a:ext cx="20857" cy="5145"/>
                    </a:xfrm>
                    <a:custGeom>
                      <a:avLst/>
                      <a:gdLst>
                        <a:gd name="connsiteX0" fmla="*/ 47 w 20857"/>
                        <a:gd name="connsiteY0" fmla="*/ 703 h 5145"/>
                        <a:gd name="connsiteX1" fmla="*/ 20486 w 20857"/>
                        <a:gd name="connsiteY1" fmla="*/ 0 h 5145"/>
                        <a:gd name="connsiteX2" fmla="*/ 19267 w 20857"/>
                        <a:gd name="connsiteY2" fmla="*/ 5110 h 5145"/>
                        <a:gd name="connsiteX3" fmla="*/ 1922 w 20857"/>
                        <a:gd name="connsiteY3" fmla="*/ 3141 h 5145"/>
                        <a:gd name="connsiteX4" fmla="*/ 47 w 20857"/>
                        <a:gd name="connsiteY4" fmla="*/ 703 h 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7" h="5145">
                          <a:moveTo>
                            <a:pt x="47" y="703"/>
                          </a:moveTo>
                          <a:cubicBezTo>
                            <a:pt x="47" y="703"/>
                            <a:pt x="11438" y="328"/>
                            <a:pt x="20486" y="0"/>
                          </a:cubicBezTo>
                          <a:cubicBezTo>
                            <a:pt x="21471" y="3891"/>
                            <a:pt x="20299" y="5063"/>
                            <a:pt x="19267" y="5110"/>
                          </a:cubicBezTo>
                          <a:cubicBezTo>
                            <a:pt x="14861" y="5344"/>
                            <a:pt x="4172" y="4406"/>
                            <a:pt x="1922" y="3141"/>
                          </a:cubicBezTo>
                          <a:cubicBezTo>
                            <a:pt x="-469" y="1688"/>
                            <a:pt x="47" y="703"/>
                            <a:pt x="47" y="703"/>
                          </a:cubicBezTo>
                          <a:close/>
                        </a:path>
                      </a:pathLst>
                    </a:custGeom>
                    <a:solidFill>
                      <a:srgbClr val="803A1B"/>
                    </a:solidFill>
                    <a:ln w="4687" cap="flat">
                      <a:noFill/>
                      <a:prstDash val="solid"/>
                      <a:miter/>
                    </a:ln>
                  </p:spPr>
                  <p:txBody>
                    <a:bodyPr rtlCol="0" anchor="ctr"/>
                    <a:lstStyle/>
                    <a:p>
                      <a:endParaRPr lang="en-US"/>
                    </a:p>
                  </p:txBody>
                </p:sp>
              </p:grpSp>
              <p:grpSp>
                <p:nvGrpSpPr>
                  <p:cNvPr id="1047" name="Graphic 2">
                    <a:extLst>
                      <a:ext uri="{FF2B5EF4-FFF2-40B4-BE49-F238E27FC236}">
                        <a16:creationId xmlns:a16="http://schemas.microsoft.com/office/drawing/2014/main" id="{406BE704-9BE9-F705-0965-0D0C93389E1F}"/>
                      </a:ext>
                    </a:extLst>
                  </p:cNvPr>
                  <p:cNvGrpSpPr/>
                  <p:nvPr/>
                </p:nvGrpSpPr>
                <p:grpSpPr>
                  <a:xfrm>
                    <a:off x="5915818" y="4647769"/>
                    <a:ext cx="16554" cy="39764"/>
                    <a:chOff x="5915818" y="4647769"/>
                    <a:chExt cx="16554" cy="39764"/>
                  </a:xfrm>
                </p:grpSpPr>
                <p:sp>
                  <p:nvSpPr>
                    <p:cNvPr id="1048" name="Freeform: Shape 1047">
                      <a:extLst>
                        <a:ext uri="{FF2B5EF4-FFF2-40B4-BE49-F238E27FC236}">
                          <a16:creationId xmlns:a16="http://schemas.microsoft.com/office/drawing/2014/main" id="{01C14C76-2D97-1EC1-4141-8ACAA378AAF7}"/>
                        </a:ext>
                      </a:extLst>
                    </p:cNvPr>
                    <p:cNvSpPr/>
                    <p:nvPr/>
                  </p:nvSpPr>
                  <p:spPr>
                    <a:xfrm>
                      <a:off x="5916737" y="4647769"/>
                      <a:ext cx="15634" cy="39582"/>
                    </a:xfrm>
                    <a:custGeom>
                      <a:avLst/>
                      <a:gdLst>
                        <a:gd name="connsiteX0" fmla="*/ 10887 w 15634"/>
                        <a:gd name="connsiteY0" fmla="*/ 60 h 39582"/>
                        <a:gd name="connsiteX1" fmla="*/ 4559 w 15634"/>
                        <a:gd name="connsiteY1" fmla="*/ 26735 h 39582"/>
                        <a:gd name="connsiteX2" fmla="*/ 339 w 15634"/>
                        <a:gd name="connsiteY2" fmla="*/ 30063 h 39582"/>
                        <a:gd name="connsiteX3" fmla="*/ 949 w 15634"/>
                        <a:gd name="connsiteY3" fmla="*/ 36814 h 39582"/>
                        <a:gd name="connsiteX4" fmla="*/ 12856 w 15634"/>
                        <a:gd name="connsiteY4" fmla="*/ 38220 h 39582"/>
                        <a:gd name="connsiteX5" fmla="*/ 14028 w 15634"/>
                        <a:gd name="connsiteY5" fmla="*/ 30204 h 39582"/>
                        <a:gd name="connsiteX6" fmla="*/ 15153 w 15634"/>
                        <a:gd name="connsiteY6" fmla="*/ 1560 h 39582"/>
                        <a:gd name="connsiteX7" fmla="*/ 10887 w 15634"/>
                        <a:gd name="connsiteY7" fmla="*/ 60 h 3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34" h="39582">
                          <a:moveTo>
                            <a:pt x="10887" y="60"/>
                          </a:moveTo>
                          <a:cubicBezTo>
                            <a:pt x="10465" y="14077"/>
                            <a:pt x="6293" y="23547"/>
                            <a:pt x="4559" y="26735"/>
                          </a:cubicBezTo>
                          <a:cubicBezTo>
                            <a:pt x="4277" y="27251"/>
                            <a:pt x="339" y="30063"/>
                            <a:pt x="339" y="30063"/>
                          </a:cubicBezTo>
                          <a:cubicBezTo>
                            <a:pt x="-223" y="31094"/>
                            <a:pt x="-129" y="34798"/>
                            <a:pt x="949" y="36814"/>
                          </a:cubicBezTo>
                          <a:cubicBezTo>
                            <a:pt x="2918" y="40330"/>
                            <a:pt x="9387" y="40142"/>
                            <a:pt x="12856" y="38220"/>
                          </a:cubicBezTo>
                          <a:cubicBezTo>
                            <a:pt x="16232" y="36345"/>
                            <a:pt x="16419" y="33954"/>
                            <a:pt x="14028" y="30204"/>
                          </a:cubicBezTo>
                          <a:cubicBezTo>
                            <a:pt x="14685" y="21859"/>
                            <a:pt x="15153" y="9295"/>
                            <a:pt x="15153" y="1560"/>
                          </a:cubicBezTo>
                          <a:cubicBezTo>
                            <a:pt x="14028" y="60"/>
                            <a:pt x="12481" y="-127"/>
                            <a:pt x="10887" y="60"/>
                          </a:cubicBezTo>
                          <a:close/>
                        </a:path>
                      </a:pathLst>
                    </a:custGeom>
                    <a:gradFill>
                      <a:gsLst>
                        <a:gs pos="0">
                          <a:srgbClr val="F16662"/>
                        </a:gs>
                        <a:gs pos="13920">
                          <a:srgbClr val="F4826E"/>
                        </a:gs>
                        <a:gs pos="30750">
                          <a:srgbClr val="F79D7A"/>
                        </a:gs>
                        <a:gs pos="47930">
                          <a:srgbClr val="F9B082"/>
                        </a:gs>
                        <a:gs pos="65510">
                          <a:srgbClr val="FBBB87"/>
                        </a:gs>
                        <a:gs pos="84090">
                          <a:srgbClr val="FBBF89"/>
                        </a:gs>
                      </a:gsLst>
                      <a:lin ang="16391871" scaled="1"/>
                    </a:gradFill>
                    <a:ln w="4687"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90E371DC-E398-68D9-2F9A-A522D7D5AF75}"/>
                        </a:ext>
                      </a:extLst>
                    </p:cNvPr>
                    <p:cNvSpPr/>
                    <p:nvPr/>
                  </p:nvSpPr>
                  <p:spPr>
                    <a:xfrm>
                      <a:off x="5915818" y="4655096"/>
                      <a:ext cx="12884" cy="32437"/>
                    </a:xfrm>
                    <a:custGeom>
                      <a:avLst/>
                      <a:gdLst>
                        <a:gd name="connsiteX0" fmla="*/ 11103 w 12884"/>
                        <a:gd name="connsiteY0" fmla="*/ 0 h 32437"/>
                        <a:gd name="connsiteX1" fmla="*/ 6087 w 12884"/>
                        <a:gd name="connsiteY1" fmla="*/ 19830 h 32437"/>
                        <a:gd name="connsiteX2" fmla="*/ 1774 w 12884"/>
                        <a:gd name="connsiteY2" fmla="*/ 23580 h 32437"/>
                        <a:gd name="connsiteX3" fmla="*/ 2618 w 12884"/>
                        <a:gd name="connsiteY3" fmla="*/ 29347 h 32437"/>
                        <a:gd name="connsiteX4" fmla="*/ 12885 w 12884"/>
                        <a:gd name="connsiteY4" fmla="*/ 31316 h 32437"/>
                        <a:gd name="connsiteX5" fmla="*/ 2618 w 12884"/>
                        <a:gd name="connsiteY5" fmla="*/ 31316 h 32437"/>
                        <a:gd name="connsiteX6" fmla="*/ 274 w 12884"/>
                        <a:gd name="connsiteY6" fmla="*/ 23346 h 32437"/>
                        <a:gd name="connsiteX7" fmla="*/ 4540 w 12884"/>
                        <a:gd name="connsiteY7" fmla="*/ 19361 h 32437"/>
                        <a:gd name="connsiteX8" fmla="*/ 11103 w 12884"/>
                        <a:gd name="connsiteY8" fmla="*/ 0 h 3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4" h="32437">
                          <a:moveTo>
                            <a:pt x="11103" y="0"/>
                          </a:moveTo>
                          <a:cubicBezTo>
                            <a:pt x="11103" y="0"/>
                            <a:pt x="9509" y="12657"/>
                            <a:pt x="6087" y="19830"/>
                          </a:cubicBezTo>
                          <a:cubicBezTo>
                            <a:pt x="4821" y="21283"/>
                            <a:pt x="2384" y="22080"/>
                            <a:pt x="1774" y="23580"/>
                          </a:cubicBezTo>
                          <a:cubicBezTo>
                            <a:pt x="1212" y="25128"/>
                            <a:pt x="1540" y="28128"/>
                            <a:pt x="2618" y="29347"/>
                          </a:cubicBezTo>
                          <a:cubicBezTo>
                            <a:pt x="5196" y="32300"/>
                            <a:pt x="8759" y="31597"/>
                            <a:pt x="12885" y="31316"/>
                          </a:cubicBezTo>
                          <a:cubicBezTo>
                            <a:pt x="9369" y="33285"/>
                            <a:pt x="3931" y="32253"/>
                            <a:pt x="2618" y="31316"/>
                          </a:cubicBezTo>
                          <a:cubicBezTo>
                            <a:pt x="1165" y="30237"/>
                            <a:pt x="-711" y="26487"/>
                            <a:pt x="274" y="23346"/>
                          </a:cubicBezTo>
                          <a:cubicBezTo>
                            <a:pt x="696" y="21940"/>
                            <a:pt x="2899" y="21096"/>
                            <a:pt x="4540" y="19361"/>
                          </a:cubicBezTo>
                          <a:cubicBezTo>
                            <a:pt x="6415" y="15189"/>
                            <a:pt x="9135" y="10079"/>
                            <a:pt x="11103" y="0"/>
                          </a:cubicBezTo>
                          <a:close/>
                        </a:path>
                      </a:pathLst>
                    </a:custGeom>
                    <a:solidFill>
                      <a:srgbClr val="E55B4D"/>
                    </a:solidFill>
                    <a:ln w="4687" cap="flat">
                      <a:noFill/>
                      <a:prstDash val="solid"/>
                      <a:miter/>
                    </a:ln>
                  </p:spPr>
                  <p:txBody>
                    <a:bodyPr rtlCol="0" anchor="ctr"/>
                    <a:lstStyle/>
                    <a:p>
                      <a:endParaRPr lang="en-US"/>
                    </a:p>
                  </p:txBody>
                </p:sp>
              </p:grpSp>
              <p:sp>
                <p:nvSpPr>
                  <p:cNvPr id="1050" name="Freeform: Shape 1049">
                    <a:extLst>
                      <a:ext uri="{FF2B5EF4-FFF2-40B4-BE49-F238E27FC236}">
                        <a16:creationId xmlns:a16="http://schemas.microsoft.com/office/drawing/2014/main" id="{7C6B9EA3-5101-F1C1-2D00-D4ADCC2D4AEC}"/>
                      </a:ext>
                    </a:extLst>
                  </p:cNvPr>
                  <p:cNvSpPr/>
                  <p:nvPr/>
                </p:nvSpPr>
                <p:spPr>
                  <a:xfrm>
                    <a:off x="5925372" y="4710716"/>
                    <a:ext cx="10272" cy="4704"/>
                  </a:xfrm>
                  <a:custGeom>
                    <a:avLst/>
                    <a:gdLst>
                      <a:gd name="connsiteX0" fmla="*/ 10269 w 10272"/>
                      <a:gd name="connsiteY0" fmla="*/ 1948 h 4704"/>
                      <a:gd name="connsiteX1" fmla="*/ 5300 w 10272"/>
                      <a:gd name="connsiteY1" fmla="*/ 4667 h 4704"/>
                      <a:gd name="connsiteX2" fmla="*/ 3 w 10272"/>
                      <a:gd name="connsiteY2" fmla="*/ 2745 h 4704"/>
                      <a:gd name="connsiteX3" fmla="*/ 4926 w 10272"/>
                      <a:gd name="connsiteY3" fmla="*/ 26 h 4704"/>
                      <a:gd name="connsiteX4" fmla="*/ 10269 w 10272"/>
                      <a:gd name="connsiteY4" fmla="*/ 1948 h 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 h="4704">
                        <a:moveTo>
                          <a:pt x="10269" y="1948"/>
                        </a:moveTo>
                        <a:cubicBezTo>
                          <a:pt x="10363" y="3214"/>
                          <a:pt x="8160" y="4433"/>
                          <a:pt x="5300" y="4667"/>
                        </a:cubicBezTo>
                        <a:cubicBezTo>
                          <a:pt x="2488" y="4901"/>
                          <a:pt x="144" y="4011"/>
                          <a:pt x="3" y="2745"/>
                        </a:cubicBezTo>
                        <a:cubicBezTo>
                          <a:pt x="-91" y="1479"/>
                          <a:pt x="2112" y="260"/>
                          <a:pt x="4926" y="26"/>
                        </a:cubicBezTo>
                        <a:cubicBezTo>
                          <a:pt x="7832" y="-162"/>
                          <a:pt x="10176" y="682"/>
                          <a:pt x="10269" y="1948"/>
                        </a:cubicBezTo>
                        <a:close/>
                      </a:path>
                    </a:pathLst>
                  </a:custGeom>
                  <a:solidFill>
                    <a:srgbClr val="F7A283">
                      <a:alpha val="30000"/>
                    </a:srgbClr>
                  </a:solidFill>
                  <a:ln w="4687" cap="flat">
                    <a:noFill/>
                    <a:prstDash val="solid"/>
                    <a:miter/>
                  </a:ln>
                </p:spPr>
                <p:txBody>
                  <a:bodyPr rtlCol="0" anchor="ctr"/>
                  <a:lstStyle/>
                  <a:p>
                    <a:endParaRPr lang="en-US"/>
                  </a:p>
                </p:txBody>
              </p:sp>
              <p:grpSp>
                <p:nvGrpSpPr>
                  <p:cNvPr id="1051" name="Graphic 2">
                    <a:extLst>
                      <a:ext uri="{FF2B5EF4-FFF2-40B4-BE49-F238E27FC236}">
                        <a16:creationId xmlns:a16="http://schemas.microsoft.com/office/drawing/2014/main" id="{41366D34-DF0F-B300-F5B4-4E0A02460BD8}"/>
                      </a:ext>
                    </a:extLst>
                  </p:cNvPr>
                  <p:cNvGrpSpPr/>
                  <p:nvPr/>
                </p:nvGrpSpPr>
                <p:grpSpPr>
                  <a:xfrm>
                    <a:off x="5915333" y="4691153"/>
                    <a:ext cx="29062" cy="16920"/>
                    <a:chOff x="5915333" y="4691153"/>
                    <a:chExt cx="29062" cy="16920"/>
                  </a:xfrm>
                </p:grpSpPr>
                <p:sp>
                  <p:nvSpPr>
                    <p:cNvPr id="1052" name="Freeform: Shape 1051">
                      <a:extLst>
                        <a:ext uri="{FF2B5EF4-FFF2-40B4-BE49-F238E27FC236}">
                          <a16:creationId xmlns:a16="http://schemas.microsoft.com/office/drawing/2014/main" id="{43FF4499-D9E3-82DC-7D7A-E2B73E333BD6}"/>
                        </a:ext>
                      </a:extLst>
                    </p:cNvPr>
                    <p:cNvSpPr/>
                    <p:nvPr/>
                  </p:nvSpPr>
                  <p:spPr>
                    <a:xfrm>
                      <a:off x="5915333" y="4691153"/>
                      <a:ext cx="29062" cy="16920"/>
                    </a:xfrm>
                    <a:custGeom>
                      <a:avLst/>
                      <a:gdLst>
                        <a:gd name="connsiteX0" fmla="*/ 8401 w 29062"/>
                        <a:gd name="connsiteY0" fmla="*/ 884 h 16920"/>
                        <a:gd name="connsiteX1" fmla="*/ 13136 w 29062"/>
                        <a:gd name="connsiteY1" fmla="*/ 884 h 16920"/>
                        <a:gd name="connsiteX2" fmla="*/ 18105 w 29062"/>
                        <a:gd name="connsiteY2" fmla="*/ 415 h 16920"/>
                        <a:gd name="connsiteX3" fmla="*/ 28606 w 29062"/>
                        <a:gd name="connsiteY3" fmla="*/ 2619 h 16920"/>
                        <a:gd name="connsiteX4" fmla="*/ 28137 w 29062"/>
                        <a:gd name="connsiteY4" fmla="*/ 8760 h 16920"/>
                        <a:gd name="connsiteX5" fmla="*/ 19043 w 29062"/>
                        <a:gd name="connsiteY5" fmla="*/ 16308 h 16920"/>
                        <a:gd name="connsiteX6" fmla="*/ 14636 w 29062"/>
                        <a:gd name="connsiteY6" fmla="*/ 16917 h 16920"/>
                        <a:gd name="connsiteX7" fmla="*/ 3010 w 29062"/>
                        <a:gd name="connsiteY7" fmla="*/ 11901 h 16920"/>
                        <a:gd name="connsiteX8" fmla="*/ 56 w 29062"/>
                        <a:gd name="connsiteY8" fmla="*/ 4306 h 16920"/>
                        <a:gd name="connsiteX9" fmla="*/ 3010 w 29062"/>
                        <a:gd name="connsiteY9" fmla="*/ 1072 h 16920"/>
                        <a:gd name="connsiteX10" fmla="*/ 8401 w 29062"/>
                        <a:gd name="connsiteY10" fmla="*/ 884 h 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62" h="16920">
                          <a:moveTo>
                            <a:pt x="8401" y="884"/>
                          </a:moveTo>
                          <a:cubicBezTo>
                            <a:pt x="9807" y="931"/>
                            <a:pt x="11448" y="978"/>
                            <a:pt x="13136" y="884"/>
                          </a:cubicBezTo>
                          <a:cubicBezTo>
                            <a:pt x="14823" y="790"/>
                            <a:pt x="16511" y="603"/>
                            <a:pt x="18105" y="415"/>
                          </a:cubicBezTo>
                          <a:cubicBezTo>
                            <a:pt x="22605" y="-147"/>
                            <a:pt x="26871" y="-663"/>
                            <a:pt x="28606" y="2619"/>
                          </a:cubicBezTo>
                          <a:cubicBezTo>
                            <a:pt x="29356" y="4025"/>
                            <a:pt x="29168" y="6416"/>
                            <a:pt x="28137" y="8760"/>
                          </a:cubicBezTo>
                          <a:cubicBezTo>
                            <a:pt x="27200" y="10916"/>
                            <a:pt x="24762" y="14807"/>
                            <a:pt x="19043" y="16308"/>
                          </a:cubicBezTo>
                          <a:cubicBezTo>
                            <a:pt x="17636" y="16683"/>
                            <a:pt x="16183" y="16870"/>
                            <a:pt x="14636" y="16917"/>
                          </a:cubicBezTo>
                          <a:cubicBezTo>
                            <a:pt x="10229" y="17011"/>
                            <a:pt x="5963" y="15183"/>
                            <a:pt x="3010" y="11901"/>
                          </a:cubicBezTo>
                          <a:cubicBezTo>
                            <a:pt x="853" y="9557"/>
                            <a:pt x="-272" y="6697"/>
                            <a:pt x="56" y="4306"/>
                          </a:cubicBezTo>
                          <a:cubicBezTo>
                            <a:pt x="197" y="3134"/>
                            <a:pt x="853" y="1634"/>
                            <a:pt x="3010" y="1072"/>
                          </a:cubicBezTo>
                          <a:cubicBezTo>
                            <a:pt x="4416" y="743"/>
                            <a:pt x="6291" y="790"/>
                            <a:pt x="8401" y="884"/>
                          </a:cubicBezTo>
                          <a:close/>
                        </a:path>
                      </a:pathLst>
                    </a:custGeom>
                    <a:solidFill>
                      <a:srgbClr val="F7A283">
                        <a:alpha val="30000"/>
                      </a:srgbClr>
                    </a:solidFill>
                    <a:ln w="4687"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B47085D2-2CF1-7D91-976B-3DC36E31E2A8}"/>
                        </a:ext>
                      </a:extLst>
                    </p:cNvPr>
                    <p:cNvSpPr/>
                    <p:nvPr/>
                  </p:nvSpPr>
                  <p:spPr>
                    <a:xfrm>
                      <a:off x="5916711" y="4692535"/>
                      <a:ext cx="26348" cy="14225"/>
                    </a:xfrm>
                    <a:custGeom>
                      <a:avLst/>
                      <a:gdLst>
                        <a:gd name="connsiteX0" fmla="*/ 11851 w 26348"/>
                        <a:gd name="connsiteY0" fmla="*/ 861 h 14225"/>
                        <a:gd name="connsiteX1" fmla="*/ 26056 w 26348"/>
                        <a:gd name="connsiteY1" fmla="*/ 1892 h 14225"/>
                        <a:gd name="connsiteX2" fmla="*/ 13258 w 26348"/>
                        <a:gd name="connsiteY2" fmla="*/ 14222 h 14225"/>
                        <a:gd name="connsiteX3" fmla="*/ 38 w 26348"/>
                        <a:gd name="connsiteY3" fmla="*/ 3158 h 14225"/>
                        <a:gd name="connsiteX4" fmla="*/ 11851 w 26348"/>
                        <a:gd name="connsiteY4" fmla="*/ 861 h 1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8" h="14225">
                          <a:moveTo>
                            <a:pt x="11851" y="861"/>
                          </a:moveTo>
                          <a:cubicBezTo>
                            <a:pt x="18274" y="580"/>
                            <a:pt x="24274" y="-1436"/>
                            <a:pt x="26056" y="1892"/>
                          </a:cubicBezTo>
                          <a:cubicBezTo>
                            <a:pt x="27322" y="4236"/>
                            <a:pt x="24743" y="13941"/>
                            <a:pt x="13258" y="14222"/>
                          </a:cubicBezTo>
                          <a:cubicBezTo>
                            <a:pt x="5241" y="14410"/>
                            <a:pt x="-525" y="7752"/>
                            <a:pt x="38" y="3158"/>
                          </a:cubicBezTo>
                          <a:cubicBezTo>
                            <a:pt x="460" y="-311"/>
                            <a:pt x="5476" y="1143"/>
                            <a:pt x="11851" y="861"/>
                          </a:cubicBezTo>
                          <a:close/>
                        </a:path>
                      </a:pathLst>
                    </a:custGeom>
                    <a:solidFill>
                      <a:srgbClr val="911F33"/>
                    </a:solidFill>
                    <a:ln w="4687"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8499A4A8-C013-8471-2ED1-4D217C7C458F}"/>
                        </a:ext>
                      </a:extLst>
                    </p:cNvPr>
                    <p:cNvSpPr/>
                    <p:nvPr/>
                  </p:nvSpPr>
                  <p:spPr>
                    <a:xfrm>
                      <a:off x="5920265" y="4695659"/>
                      <a:ext cx="22642" cy="11101"/>
                    </a:xfrm>
                    <a:custGeom>
                      <a:avLst/>
                      <a:gdLst>
                        <a:gd name="connsiteX0" fmla="*/ 22643 w 22642"/>
                        <a:gd name="connsiteY0" fmla="*/ 1581 h 11101"/>
                        <a:gd name="connsiteX1" fmla="*/ 9704 w 22642"/>
                        <a:gd name="connsiteY1" fmla="*/ 11098 h 11101"/>
                        <a:gd name="connsiteX2" fmla="*/ 0 w 22642"/>
                        <a:gd name="connsiteY2" fmla="*/ 7441 h 11101"/>
                        <a:gd name="connsiteX3" fmla="*/ 22643 w 22642"/>
                        <a:gd name="connsiteY3" fmla="*/ 1581 h 11101"/>
                      </a:gdLst>
                      <a:ahLst/>
                      <a:cxnLst>
                        <a:cxn ang="0">
                          <a:pos x="connsiteX0" y="connsiteY0"/>
                        </a:cxn>
                        <a:cxn ang="0">
                          <a:pos x="connsiteX1" y="connsiteY1"/>
                        </a:cxn>
                        <a:cxn ang="0">
                          <a:pos x="connsiteX2" y="connsiteY2"/>
                        </a:cxn>
                        <a:cxn ang="0">
                          <a:pos x="connsiteX3" y="connsiteY3"/>
                        </a:cxn>
                      </a:cxnLst>
                      <a:rect l="l" t="t" r="r" b="b"/>
                      <a:pathLst>
                        <a:path w="22642" h="11101">
                          <a:moveTo>
                            <a:pt x="22643" y="1581"/>
                          </a:moveTo>
                          <a:cubicBezTo>
                            <a:pt x="21939" y="5332"/>
                            <a:pt x="18330" y="10864"/>
                            <a:pt x="9704" y="11098"/>
                          </a:cubicBezTo>
                          <a:cubicBezTo>
                            <a:pt x="5766" y="11192"/>
                            <a:pt x="2391" y="9598"/>
                            <a:pt x="0" y="7441"/>
                          </a:cubicBezTo>
                          <a:cubicBezTo>
                            <a:pt x="4969" y="691"/>
                            <a:pt x="14580" y="-1982"/>
                            <a:pt x="22643" y="1581"/>
                          </a:cubicBezTo>
                          <a:close/>
                        </a:path>
                      </a:pathLst>
                    </a:custGeom>
                    <a:solidFill>
                      <a:srgbClr val="CD3835"/>
                    </a:solidFill>
                    <a:ln w="4687"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20043250-7F1A-B7B4-E680-D24984E122AD}"/>
                        </a:ext>
                      </a:extLst>
                    </p:cNvPr>
                    <p:cNvSpPr/>
                    <p:nvPr/>
                  </p:nvSpPr>
                  <p:spPr>
                    <a:xfrm>
                      <a:off x="5923124" y="4695648"/>
                      <a:ext cx="19783" cy="5596"/>
                    </a:xfrm>
                    <a:custGeom>
                      <a:avLst/>
                      <a:gdLst>
                        <a:gd name="connsiteX0" fmla="*/ 19783 w 19783"/>
                        <a:gd name="connsiteY0" fmla="*/ 1593 h 5596"/>
                        <a:gd name="connsiteX1" fmla="*/ 19642 w 19783"/>
                        <a:gd name="connsiteY1" fmla="*/ 2155 h 5596"/>
                        <a:gd name="connsiteX2" fmla="*/ 0 w 19783"/>
                        <a:gd name="connsiteY2" fmla="*/ 4405 h 5596"/>
                        <a:gd name="connsiteX3" fmla="*/ 19783 w 19783"/>
                        <a:gd name="connsiteY3" fmla="*/ 1593 h 5596"/>
                      </a:gdLst>
                      <a:ahLst/>
                      <a:cxnLst>
                        <a:cxn ang="0">
                          <a:pos x="connsiteX0" y="connsiteY0"/>
                        </a:cxn>
                        <a:cxn ang="0">
                          <a:pos x="connsiteX1" y="connsiteY1"/>
                        </a:cxn>
                        <a:cxn ang="0">
                          <a:pos x="connsiteX2" y="connsiteY2"/>
                        </a:cxn>
                        <a:cxn ang="0">
                          <a:pos x="connsiteX3" y="connsiteY3"/>
                        </a:cxn>
                      </a:cxnLst>
                      <a:rect l="l" t="t" r="r" b="b"/>
                      <a:pathLst>
                        <a:path w="19783" h="5596">
                          <a:moveTo>
                            <a:pt x="19783" y="1593"/>
                          </a:moveTo>
                          <a:cubicBezTo>
                            <a:pt x="19736" y="1780"/>
                            <a:pt x="19689" y="1921"/>
                            <a:pt x="19642" y="2155"/>
                          </a:cubicBezTo>
                          <a:cubicBezTo>
                            <a:pt x="13923" y="5530"/>
                            <a:pt x="7360" y="6702"/>
                            <a:pt x="0" y="4405"/>
                          </a:cubicBezTo>
                          <a:cubicBezTo>
                            <a:pt x="5297" y="-1"/>
                            <a:pt x="13079" y="-1408"/>
                            <a:pt x="19783" y="1593"/>
                          </a:cubicBezTo>
                          <a:close/>
                        </a:path>
                      </a:pathLst>
                    </a:custGeom>
                    <a:solidFill>
                      <a:srgbClr val="C1272D"/>
                    </a:solidFill>
                    <a:ln w="4687"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FEF265D8-A488-D254-5DAD-F89369379F6C}"/>
                        </a:ext>
                      </a:extLst>
                    </p:cNvPr>
                    <p:cNvSpPr/>
                    <p:nvPr/>
                  </p:nvSpPr>
                  <p:spPr>
                    <a:xfrm>
                      <a:off x="5918952" y="4692516"/>
                      <a:ext cx="24002" cy="6959"/>
                    </a:xfrm>
                    <a:custGeom>
                      <a:avLst/>
                      <a:gdLst>
                        <a:gd name="connsiteX0" fmla="*/ 23768 w 24002"/>
                        <a:gd name="connsiteY0" fmla="*/ 1912 h 6959"/>
                        <a:gd name="connsiteX1" fmla="*/ 24002 w 24002"/>
                        <a:gd name="connsiteY1" fmla="*/ 2803 h 6959"/>
                        <a:gd name="connsiteX2" fmla="*/ 0 w 24002"/>
                        <a:gd name="connsiteY2" fmla="*/ 1021 h 6959"/>
                        <a:gd name="connsiteX3" fmla="*/ 9564 w 24002"/>
                        <a:gd name="connsiteY3" fmla="*/ 881 h 6959"/>
                        <a:gd name="connsiteX4" fmla="*/ 23768 w 24002"/>
                        <a:gd name="connsiteY4" fmla="*/ 1912 h 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2" h="6959">
                          <a:moveTo>
                            <a:pt x="23768" y="1912"/>
                          </a:moveTo>
                          <a:cubicBezTo>
                            <a:pt x="23862" y="2147"/>
                            <a:pt x="23956" y="2428"/>
                            <a:pt x="24002" y="2803"/>
                          </a:cubicBezTo>
                          <a:cubicBezTo>
                            <a:pt x="15142" y="8850"/>
                            <a:pt x="2860" y="8334"/>
                            <a:pt x="0" y="1021"/>
                          </a:cubicBezTo>
                          <a:cubicBezTo>
                            <a:pt x="2109" y="599"/>
                            <a:pt x="5625" y="1068"/>
                            <a:pt x="9564" y="881"/>
                          </a:cubicBezTo>
                          <a:cubicBezTo>
                            <a:pt x="15986" y="599"/>
                            <a:pt x="22033" y="-1463"/>
                            <a:pt x="23768" y="1912"/>
                          </a:cubicBezTo>
                          <a:close/>
                        </a:path>
                      </a:pathLst>
                    </a:custGeom>
                    <a:solidFill>
                      <a:srgbClr val="FFFFFF"/>
                    </a:solidFill>
                    <a:ln w="4687"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7788D9B4-5186-DFA1-9362-A48DB77796B5}"/>
                        </a:ext>
                      </a:extLst>
                    </p:cNvPr>
                    <p:cNvSpPr/>
                    <p:nvPr/>
                  </p:nvSpPr>
                  <p:spPr>
                    <a:xfrm>
                      <a:off x="5918905" y="4692516"/>
                      <a:ext cx="24049" cy="4537"/>
                    </a:xfrm>
                    <a:custGeom>
                      <a:avLst/>
                      <a:gdLst>
                        <a:gd name="connsiteX0" fmla="*/ 23815 w 24049"/>
                        <a:gd name="connsiteY0" fmla="*/ 1912 h 4537"/>
                        <a:gd name="connsiteX1" fmla="*/ 24049 w 24049"/>
                        <a:gd name="connsiteY1" fmla="*/ 2803 h 4537"/>
                        <a:gd name="connsiteX2" fmla="*/ 21658 w 24049"/>
                        <a:gd name="connsiteY2" fmla="*/ 4209 h 4537"/>
                        <a:gd name="connsiteX3" fmla="*/ 2719 w 24049"/>
                        <a:gd name="connsiteY3" fmla="*/ 4537 h 4537"/>
                        <a:gd name="connsiteX4" fmla="*/ 0 w 24049"/>
                        <a:gd name="connsiteY4" fmla="*/ 1021 h 4537"/>
                        <a:gd name="connsiteX5" fmla="*/ 9564 w 24049"/>
                        <a:gd name="connsiteY5" fmla="*/ 881 h 4537"/>
                        <a:gd name="connsiteX6" fmla="*/ 23815 w 24049"/>
                        <a:gd name="connsiteY6" fmla="*/ 1912 h 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9" h="4537">
                          <a:moveTo>
                            <a:pt x="23815" y="1912"/>
                          </a:moveTo>
                          <a:cubicBezTo>
                            <a:pt x="23909" y="2147"/>
                            <a:pt x="24002" y="2428"/>
                            <a:pt x="24049" y="2803"/>
                          </a:cubicBezTo>
                          <a:cubicBezTo>
                            <a:pt x="23299" y="3319"/>
                            <a:pt x="22503" y="3787"/>
                            <a:pt x="21658" y="4209"/>
                          </a:cubicBezTo>
                          <a:cubicBezTo>
                            <a:pt x="15517" y="506"/>
                            <a:pt x="3094" y="1959"/>
                            <a:pt x="2719" y="4537"/>
                          </a:cubicBezTo>
                          <a:cubicBezTo>
                            <a:pt x="1500" y="3646"/>
                            <a:pt x="563" y="2474"/>
                            <a:pt x="0" y="1021"/>
                          </a:cubicBezTo>
                          <a:cubicBezTo>
                            <a:pt x="2109" y="599"/>
                            <a:pt x="5625" y="1068"/>
                            <a:pt x="9564" y="881"/>
                          </a:cubicBezTo>
                          <a:cubicBezTo>
                            <a:pt x="16033" y="599"/>
                            <a:pt x="22080" y="-1463"/>
                            <a:pt x="23815" y="1912"/>
                          </a:cubicBezTo>
                          <a:close/>
                        </a:path>
                      </a:pathLst>
                    </a:custGeom>
                    <a:solidFill>
                      <a:srgbClr val="DCECE7"/>
                    </a:solidFill>
                    <a:ln w="4687" cap="flat">
                      <a:noFill/>
                      <a:prstDash val="solid"/>
                      <a:miter/>
                    </a:ln>
                  </p:spPr>
                  <p:txBody>
                    <a:bodyPr rtlCol="0" anchor="ctr"/>
                    <a:lstStyle/>
                    <a:p>
                      <a:endParaRPr lang="en-US"/>
                    </a:p>
                  </p:txBody>
                </p:sp>
              </p:grpSp>
            </p:grpSp>
            <p:grpSp>
              <p:nvGrpSpPr>
                <p:cNvPr id="1058" name="Graphic 2">
                  <a:extLst>
                    <a:ext uri="{FF2B5EF4-FFF2-40B4-BE49-F238E27FC236}">
                      <a16:creationId xmlns:a16="http://schemas.microsoft.com/office/drawing/2014/main" id="{D22B6269-63B5-69C3-8FEA-F09AF6AA4F2F}"/>
                    </a:ext>
                  </a:extLst>
                </p:cNvPr>
                <p:cNvGrpSpPr/>
                <p:nvPr/>
              </p:nvGrpSpPr>
              <p:grpSpPr>
                <a:xfrm>
                  <a:off x="5874302" y="4556595"/>
                  <a:ext cx="126975" cy="78435"/>
                  <a:chOff x="5874302" y="4556595"/>
                  <a:chExt cx="126975" cy="78435"/>
                </a:xfrm>
              </p:grpSpPr>
              <p:sp>
                <p:nvSpPr>
                  <p:cNvPr id="1059" name="Freeform: Shape 1058">
                    <a:extLst>
                      <a:ext uri="{FF2B5EF4-FFF2-40B4-BE49-F238E27FC236}">
                        <a16:creationId xmlns:a16="http://schemas.microsoft.com/office/drawing/2014/main" id="{2A66873C-B312-E7D1-6C89-DC1A2A98C545}"/>
                      </a:ext>
                    </a:extLst>
                  </p:cNvPr>
                  <p:cNvSpPr/>
                  <p:nvPr/>
                </p:nvSpPr>
                <p:spPr>
                  <a:xfrm>
                    <a:off x="5885345" y="4558703"/>
                    <a:ext cx="115931" cy="76327"/>
                  </a:xfrm>
                  <a:custGeom>
                    <a:avLst/>
                    <a:gdLst>
                      <a:gd name="connsiteX0" fmla="*/ 112928 w 115931"/>
                      <a:gd name="connsiteY0" fmla="*/ 76328 h 76327"/>
                      <a:gd name="connsiteX1" fmla="*/ 115084 w 115931"/>
                      <a:gd name="connsiteY1" fmla="*/ 48153 h 76327"/>
                      <a:gd name="connsiteX2" fmla="*/ 48186 w 115931"/>
                      <a:gd name="connsiteY2" fmla="*/ 851 h 76327"/>
                      <a:gd name="connsiteX3" fmla="*/ 838 w 115931"/>
                      <a:gd name="connsiteY3" fmla="*/ 67749 h 76327"/>
                      <a:gd name="connsiteX4" fmla="*/ 1353 w 115931"/>
                      <a:gd name="connsiteY4" fmla="*/ 70046 h 76327"/>
                      <a:gd name="connsiteX5" fmla="*/ 112928 w 115931"/>
                      <a:gd name="connsiteY5" fmla="*/ 76328 h 7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31" h="76327">
                        <a:moveTo>
                          <a:pt x="112928" y="76328"/>
                        </a:moveTo>
                        <a:cubicBezTo>
                          <a:pt x="115881" y="67514"/>
                          <a:pt x="116772" y="57904"/>
                          <a:pt x="115084" y="48153"/>
                        </a:cubicBezTo>
                        <a:cubicBezTo>
                          <a:pt x="109646" y="16603"/>
                          <a:pt x="79690" y="-4587"/>
                          <a:pt x="48186" y="851"/>
                        </a:cubicBezTo>
                        <a:cubicBezTo>
                          <a:pt x="16636" y="6242"/>
                          <a:pt x="-4553" y="36198"/>
                          <a:pt x="838" y="67749"/>
                        </a:cubicBezTo>
                        <a:cubicBezTo>
                          <a:pt x="979" y="68546"/>
                          <a:pt x="1166" y="69296"/>
                          <a:pt x="1353" y="70046"/>
                        </a:cubicBezTo>
                        <a:cubicBezTo>
                          <a:pt x="38154" y="48950"/>
                          <a:pt x="81377" y="52653"/>
                          <a:pt x="112928" y="76328"/>
                        </a:cubicBezTo>
                        <a:close/>
                      </a:path>
                    </a:pathLst>
                  </a:custGeom>
                  <a:solidFill>
                    <a:srgbClr val="FFC532"/>
                  </a:solidFill>
                  <a:ln w="4687"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id="{48490CCA-3BCA-E6F8-CB93-FAFBAC980BCB}"/>
                      </a:ext>
                    </a:extLst>
                  </p:cNvPr>
                  <p:cNvSpPr/>
                  <p:nvPr/>
                </p:nvSpPr>
                <p:spPr>
                  <a:xfrm>
                    <a:off x="5965879" y="4563305"/>
                    <a:ext cx="35396" cy="71679"/>
                  </a:xfrm>
                  <a:custGeom>
                    <a:avLst/>
                    <a:gdLst>
                      <a:gd name="connsiteX0" fmla="*/ 34550 w 35396"/>
                      <a:gd name="connsiteY0" fmla="*/ 43551 h 71679"/>
                      <a:gd name="connsiteX1" fmla="*/ 0 w 35396"/>
                      <a:gd name="connsiteY1" fmla="*/ 0 h 71679"/>
                      <a:gd name="connsiteX2" fmla="*/ 47 w 35396"/>
                      <a:gd name="connsiteY2" fmla="*/ 55553 h 71679"/>
                      <a:gd name="connsiteX3" fmla="*/ 32347 w 35396"/>
                      <a:gd name="connsiteY3" fmla="*/ 71679 h 71679"/>
                      <a:gd name="connsiteX4" fmla="*/ 34550 w 35396"/>
                      <a:gd name="connsiteY4" fmla="*/ 43551 h 7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6" h="71679">
                        <a:moveTo>
                          <a:pt x="34550" y="43551"/>
                        </a:moveTo>
                        <a:cubicBezTo>
                          <a:pt x="31081" y="23346"/>
                          <a:pt x="17533" y="7454"/>
                          <a:pt x="0" y="0"/>
                        </a:cubicBezTo>
                        <a:cubicBezTo>
                          <a:pt x="11814" y="16830"/>
                          <a:pt x="11767" y="39707"/>
                          <a:pt x="47" y="55553"/>
                        </a:cubicBezTo>
                        <a:cubicBezTo>
                          <a:pt x="11579" y="58928"/>
                          <a:pt x="22549" y="64319"/>
                          <a:pt x="32347" y="71679"/>
                        </a:cubicBezTo>
                        <a:cubicBezTo>
                          <a:pt x="35347" y="62960"/>
                          <a:pt x="36238" y="53302"/>
                          <a:pt x="34550" y="43551"/>
                        </a:cubicBezTo>
                        <a:close/>
                      </a:path>
                    </a:pathLst>
                  </a:custGeom>
                  <a:solidFill>
                    <a:srgbClr val="F7B522"/>
                  </a:solidFill>
                  <a:ln w="4687"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id="{C1481C0A-3F61-2963-32F9-CC62EE0D2735}"/>
                      </a:ext>
                    </a:extLst>
                  </p:cNvPr>
                  <p:cNvSpPr/>
                  <p:nvPr/>
                </p:nvSpPr>
                <p:spPr>
                  <a:xfrm>
                    <a:off x="5904860" y="4556595"/>
                    <a:ext cx="65659" cy="59565"/>
                  </a:xfrm>
                  <a:custGeom>
                    <a:avLst/>
                    <a:gdLst>
                      <a:gd name="connsiteX0" fmla="*/ 1340 w 65659"/>
                      <a:gd name="connsiteY0" fmla="*/ 59168 h 59565"/>
                      <a:gd name="connsiteX1" fmla="*/ 5184 w 65659"/>
                      <a:gd name="connsiteY1" fmla="*/ 22320 h 59565"/>
                      <a:gd name="connsiteX2" fmla="*/ 30827 w 65659"/>
                      <a:gd name="connsiteY2" fmla="*/ 474 h 59565"/>
                      <a:gd name="connsiteX3" fmla="*/ 56377 w 65659"/>
                      <a:gd name="connsiteY3" fmla="*/ 2350 h 59565"/>
                      <a:gd name="connsiteX4" fmla="*/ 65659 w 65659"/>
                      <a:gd name="connsiteY4" fmla="*/ 10882 h 59565"/>
                      <a:gd name="connsiteX5" fmla="*/ 28015 w 65659"/>
                      <a:gd name="connsiteY5" fmla="*/ 56308 h 59565"/>
                      <a:gd name="connsiteX6" fmla="*/ 1340 w 65659"/>
                      <a:gd name="connsiteY6" fmla="*/ 59168 h 5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59" h="59565">
                        <a:moveTo>
                          <a:pt x="1340" y="59168"/>
                        </a:moveTo>
                        <a:cubicBezTo>
                          <a:pt x="1340" y="59168"/>
                          <a:pt x="-3488" y="38353"/>
                          <a:pt x="5184" y="22320"/>
                        </a:cubicBezTo>
                        <a:cubicBezTo>
                          <a:pt x="13857" y="6240"/>
                          <a:pt x="25999" y="1037"/>
                          <a:pt x="30827" y="474"/>
                        </a:cubicBezTo>
                        <a:cubicBezTo>
                          <a:pt x="35656" y="-88"/>
                          <a:pt x="51455" y="-745"/>
                          <a:pt x="56377" y="2350"/>
                        </a:cubicBezTo>
                        <a:cubicBezTo>
                          <a:pt x="61346" y="5397"/>
                          <a:pt x="65659" y="10882"/>
                          <a:pt x="65659" y="10882"/>
                        </a:cubicBezTo>
                        <a:cubicBezTo>
                          <a:pt x="65659" y="10882"/>
                          <a:pt x="29515" y="23586"/>
                          <a:pt x="28015" y="56308"/>
                        </a:cubicBezTo>
                        <a:cubicBezTo>
                          <a:pt x="13763" y="61137"/>
                          <a:pt x="1340" y="59168"/>
                          <a:pt x="1340" y="59168"/>
                        </a:cubicBezTo>
                        <a:close/>
                      </a:path>
                    </a:pathLst>
                  </a:custGeom>
                  <a:solidFill>
                    <a:srgbClr val="FFD033"/>
                  </a:solidFill>
                  <a:ln w="4687"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id="{22C482BF-4DD3-CB97-ACF1-D315BBCDDF96}"/>
                      </a:ext>
                    </a:extLst>
                  </p:cNvPr>
                  <p:cNvSpPr/>
                  <p:nvPr/>
                </p:nvSpPr>
                <p:spPr>
                  <a:xfrm>
                    <a:off x="5927495" y="4559461"/>
                    <a:ext cx="43024" cy="57333"/>
                  </a:xfrm>
                  <a:custGeom>
                    <a:avLst/>
                    <a:gdLst>
                      <a:gd name="connsiteX0" fmla="*/ 176 w 43024"/>
                      <a:gd name="connsiteY0" fmla="*/ 57334 h 57333"/>
                      <a:gd name="connsiteX1" fmla="*/ 8708 w 43024"/>
                      <a:gd name="connsiteY1" fmla="*/ 55459 h 57333"/>
                      <a:gd name="connsiteX2" fmla="*/ 43024 w 43024"/>
                      <a:gd name="connsiteY2" fmla="*/ 8017 h 57333"/>
                      <a:gd name="connsiteX3" fmla="*/ 34539 w 43024"/>
                      <a:gd name="connsiteY3" fmla="*/ 0 h 57333"/>
                      <a:gd name="connsiteX4" fmla="*/ 176 w 43024"/>
                      <a:gd name="connsiteY4" fmla="*/ 57334 h 5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4" h="57333">
                        <a:moveTo>
                          <a:pt x="176" y="57334"/>
                        </a:moveTo>
                        <a:cubicBezTo>
                          <a:pt x="2145" y="56865"/>
                          <a:pt x="6833" y="56068"/>
                          <a:pt x="8708" y="55459"/>
                        </a:cubicBezTo>
                        <a:cubicBezTo>
                          <a:pt x="11849" y="28409"/>
                          <a:pt x="43024" y="8017"/>
                          <a:pt x="43024" y="8017"/>
                        </a:cubicBezTo>
                        <a:cubicBezTo>
                          <a:pt x="43024" y="8017"/>
                          <a:pt x="39134" y="3141"/>
                          <a:pt x="34539" y="0"/>
                        </a:cubicBezTo>
                        <a:cubicBezTo>
                          <a:pt x="16022" y="7876"/>
                          <a:pt x="-1980" y="34363"/>
                          <a:pt x="176" y="57334"/>
                        </a:cubicBezTo>
                        <a:close/>
                      </a:path>
                    </a:pathLst>
                  </a:custGeom>
                  <a:solidFill>
                    <a:srgbClr val="F7B522"/>
                  </a:solidFill>
                  <a:ln w="4687"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C88DF14B-38F2-0639-F4FA-77D4B4B48272}"/>
                      </a:ext>
                    </a:extLst>
                  </p:cNvPr>
                  <p:cNvSpPr/>
                  <p:nvPr/>
                </p:nvSpPr>
                <p:spPr>
                  <a:xfrm>
                    <a:off x="5874327" y="4613765"/>
                    <a:ext cx="123945" cy="21265"/>
                  </a:xfrm>
                  <a:custGeom>
                    <a:avLst/>
                    <a:gdLst>
                      <a:gd name="connsiteX0" fmla="*/ 17669 w 123945"/>
                      <a:gd name="connsiteY0" fmla="*/ 19297 h 21265"/>
                      <a:gd name="connsiteX1" fmla="*/ 277 w 123945"/>
                      <a:gd name="connsiteY1" fmla="*/ 13390 h 21265"/>
                      <a:gd name="connsiteX2" fmla="*/ 63377 w 123945"/>
                      <a:gd name="connsiteY2" fmla="*/ 170 h 21265"/>
                      <a:gd name="connsiteX3" fmla="*/ 123946 w 123945"/>
                      <a:gd name="connsiteY3" fmla="*/ 21266 h 21265"/>
                      <a:gd name="connsiteX4" fmla="*/ 67643 w 123945"/>
                      <a:gd name="connsiteY4" fmla="*/ 13062 h 21265"/>
                      <a:gd name="connsiteX5" fmla="*/ 17669 w 123945"/>
                      <a:gd name="connsiteY5" fmla="*/ 19297 h 2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45" h="21265">
                        <a:moveTo>
                          <a:pt x="17669" y="19297"/>
                        </a:moveTo>
                        <a:cubicBezTo>
                          <a:pt x="17669" y="19297"/>
                          <a:pt x="-2583" y="19344"/>
                          <a:pt x="277" y="13390"/>
                        </a:cubicBezTo>
                        <a:cubicBezTo>
                          <a:pt x="3183" y="7436"/>
                          <a:pt x="39187" y="-1330"/>
                          <a:pt x="63377" y="170"/>
                        </a:cubicBezTo>
                        <a:cubicBezTo>
                          <a:pt x="105709" y="2795"/>
                          <a:pt x="122586" y="13156"/>
                          <a:pt x="123946" y="21266"/>
                        </a:cubicBezTo>
                        <a:cubicBezTo>
                          <a:pt x="116632" y="18125"/>
                          <a:pt x="98959" y="12218"/>
                          <a:pt x="67643" y="13062"/>
                        </a:cubicBezTo>
                        <a:cubicBezTo>
                          <a:pt x="33467" y="14000"/>
                          <a:pt x="17669" y="19297"/>
                          <a:pt x="17669" y="19297"/>
                        </a:cubicBezTo>
                        <a:close/>
                      </a:path>
                    </a:pathLst>
                  </a:custGeom>
                  <a:solidFill>
                    <a:srgbClr val="E9A322"/>
                  </a:solidFill>
                  <a:ln w="4687"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EEF4CD16-6940-9441-079A-E683A2ACC84D}"/>
                      </a:ext>
                    </a:extLst>
                  </p:cNvPr>
                  <p:cNvSpPr/>
                  <p:nvPr/>
                </p:nvSpPr>
                <p:spPr>
                  <a:xfrm>
                    <a:off x="5874302" y="4610896"/>
                    <a:ext cx="123877" cy="23806"/>
                  </a:xfrm>
                  <a:custGeom>
                    <a:avLst/>
                    <a:gdLst>
                      <a:gd name="connsiteX0" fmla="*/ 123877 w 123877"/>
                      <a:gd name="connsiteY0" fmla="*/ 23807 h 23806"/>
                      <a:gd name="connsiteX1" fmla="*/ 63074 w 123877"/>
                      <a:gd name="connsiteY1" fmla="*/ 132 h 23806"/>
                      <a:gd name="connsiteX2" fmla="*/ 302 w 123877"/>
                      <a:gd name="connsiteY2" fmla="*/ 16212 h 23806"/>
                      <a:gd name="connsiteX3" fmla="*/ 2599 w 123877"/>
                      <a:gd name="connsiteY3" fmla="*/ 20056 h 23806"/>
                      <a:gd name="connsiteX4" fmla="*/ 123877 w 123877"/>
                      <a:gd name="connsiteY4" fmla="*/ 23807 h 23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7" h="23806">
                        <a:moveTo>
                          <a:pt x="123877" y="23807"/>
                        </a:moveTo>
                        <a:cubicBezTo>
                          <a:pt x="122143" y="15603"/>
                          <a:pt x="104844" y="2711"/>
                          <a:pt x="63074" y="132"/>
                        </a:cubicBezTo>
                        <a:cubicBezTo>
                          <a:pt x="38884" y="-1368"/>
                          <a:pt x="3209" y="10258"/>
                          <a:pt x="302" y="16212"/>
                        </a:cubicBezTo>
                        <a:cubicBezTo>
                          <a:pt x="-589" y="18087"/>
                          <a:pt x="583" y="19259"/>
                          <a:pt x="2599" y="20056"/>
                        </a:cubicBezTo>
                        <a:cubicBezTo>
                          <a:pt x="33446" y="1539"/>
                          <a:pt x="95327" y="3977"/>
                          <a:pt x="123877" y="23807"/>
                        </a:cubicBezTo>
                        <a:close/>
                      </a:path>
                    </a:pathLst>
                  </a:custGeom>
                  <a:solidFill>
                    <a:srgbClr val="FCB727"/>
                  </a:solidFill>
                  <a:ln w="4687" cap="flat">
                    <a:noFill/>
                    <a:prstDash val="solid"/>
                    <a:miter/>
                  </a:ln>
                </p:spPr>
                <p:txBody>
                  <a:bodyPr rtlCol="0" anchor="ctr"/>
                  <a:lstStyle/>
                  <a:p>
                    <a:endParaRPr lang="en-US"/>
                  </a:p>
                </p:txBody>
              </p:sp>
            </p:grpSp>
          </p:grpSp>
          <p:sp>
            <p:nvSpPr>
              <p:cNvPr id="1065" name="Freeform: Shape 1064">
                <a:extLst>
                  <a:ext uri="{FF2B5EF4-FFF2-40B4-BE49-F238E27FC236}">
                    <a16:creationId xmlns:a16="http://schemas.microsoft.com/office/drawing/2014/main" id="{EA6C86BC-341C-00D0-8D44-28EAF8F54A4E}"/>
                  </a:ext>
                </a:extLst>
              </p:cNvPr>
              <p:cNvSpPr/>
              <p:nvPr/>
            </p:nvSpPr>
            <p:spPr>
              <a:xfrm>
                <a:off x="5448377" y="4965120"/>
                <a:ext cx="387996" cy="425498"/>
              </a:xfrm>
              <a:custGeom>
                <a:avLst/>
                <a:gdLst>
                  <a:gd name="connsiteX0" fmla="*/ 101912 w 387996"/>
                  <a:gd name="connsiteY0" fmla="*/ 425426 h 425498"/>
                  <a:gd name="connsiteX1" fmla="*/ 103224 w 387996"/>
                  <a:gd name="connsiteY1" fmla="*/ 425145 h 425498"/>
                  <a:gd name="connsiteX2" fmla="*/ 110678 w 387996"/>
                  <a:gd name="connsiteY2" fmla="*/ 413706 h 425498"/>
                  <a:gd name="connsiteX3" fmla="*/ 137540 w 387996"/>
                  <a:gd name="connsiteY3" fmla="*/ 321540 h 425498"/>
                  <a:gd name="connsiteX4" fmla="*/ 185920 w 387996"/>
                  <a:gd name="connsiteY4" fmla="*/ 335370 h 425498"/>
                  <a:gd name="connsiteX5" fmla="*/ 199938 w 387996"/>
                  <a:gd name="connsiteY5" fmla="*/ 345074 h 425498"/>
                  <a:gd name="connsiteX6" fmla="*/ 272788 w 387996"/>
                  <a:gd name="connsiteY6" fmla="*/ 373483 h 425498"/>
                  <a:gd name="connsiteX7" fmla="*/ 266741 w 387996"/>
                  <a:gd name="connsiteY7" fmla="*/ 257643 h 425498"/>
                  <a:gd name="connsiteX8" fmla="*/ 264350 w 387996"/>
                  <a:gd name="connsiteY8" fmla="*/ 94079 h 425498"/>
                  <a:gd name="connsiteX9" fmla="*/ 384972 w 387996"/>
                  <a:gd name="connsiteY9" fmla="*/ 14665 h 425498"/>
                  <a:gd name="connsiteX10" fmla="*/ 387128 w 387996"/>
                  <a:gd name="connsiteY10" fmla="*/ 4257 h 425498"/>
                  <a:gd name="connsiteX11" fmla="*/ 378690 w 387996"/>
                  <a:gd name="connsiteY11" fmla="*/ 835 h 425498"/>
                  <a:gd name="connsiteX12" fmla="*/ 255021 w 387996"/>
                  <a:gd name="connsiteY12" fmla="*/ 82266 h 425498"/>
                  <a:gd name="connsiteX13" fmla="*/ 251974 w 387996"/>
                  <a:gd name="connsiteY13" fmla="*/ 88829 h 425498"/>
                  <a:gd name="connsiteX14" fmla="*/ 254459 w 387996"/>
                  <a:gd name="connsiteY14" fmla="*/ 257924 h 425498"/>
                  <a:gd name="connsiteX15" fmla="*/ 254693 w 387996"/>
                  <a:gd name="connsiteY15" fmla="*/ 259893 h 425498"/>
                  <a:gd name="connsiteX16" fmla="*/ 265007 w 387996"/>
                  <a:gd name="connsiteY16" fmla="*/ 360873 h 425498"/>
                  <a:gd name="connsiteX17" fmla="*/ 205469 w 387996"/>
                  <a:gd name="connsiteY17" fmla="*/ 331620 h 425498"/>
                  <a:gd name="connsiteX18" fmla="*/ 191171 w 387996"/>
                  <a:gd name="connsiteY18" fmla="*/ 321775 h 425498"/>
                  <a:gd name="connsiteX19" fmla="*/ 131680 w 387996"/>
                  <a:gd name="connsiteY19" fmla="*/ 307523 h 425498"/>
                  <a:gd name="connsiteX20" fmla="*/ 98583 w 387996"/>
                  <a:gd name="connsiteY20" fmla="*/ 409721 h 425498"/>
                  <a:gd name="connsiteX21" fmla="*/ 10824 w 387996"/>
                  <a:gd name="connsiteY21" fmla="*/ 300022 h 425498"/>
                  <a:gd name="connsiteX22" fmla="*/ 2104 w 387996"/>
                  <a:gd name="connsiteY22" fmla="*/ 298616 h 425498"/>
                  <a:gd name="connsiteX23" fmla="*/ 1542 w 387996"/>
                  <a:gd name="connsiteY23" fmla="*/ 309492 h 425498"/>
                  <a:gd name="connsiteX24" fmla="*/ 43077 w 387996"/>
                  <a:gd name="connsiteY24" fmla="*/ 368186 h 425498"/>
                  <a:gd name="connsiteX25" fmla="*/ 101912 w 387996"/>
                  <a:gd name="connsiteY25" fmla="*/ 425426 h 4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7996" h="425498">
                    <a:moveTo>
                      <a:pt x="101912" y="425426"/>
                    </a:moveTo>
                    <a:cubicBezTo>
                      <a:pt x="102380" y="425379"/>
                      <a:pt x="102802" y="425239"/>
                      <a:pt x="103224" y="425145"/>
                    </a:cubicBezTo>
                    <a:cubicBezTo>
                      <a:pt x="105146" y="424582"/>
                      <a:pt x="109740" y="422285"/>
                      <a:pt x="110678" y="413706"/>
                    </a:cubicBezTo>
                    <a:cubicBezTo>
                      <a:pt x="116913" y="356044"/>
                      <a:pt x="124695" y="329322"/>
                      <a:pt x="137540" y="321540"/>
                    </a:cubicBezTo>
                    <a:cubicBezTo>
                      <a:pt x="147385" y="315586"/>
                      <a:pt x="162762" y="319993"/>
                      <a:pt x="185920" y="335370"/>
                    </a:cubicBezTo>
                    <a:cubicBezTo>
                      <a:pt x="190139" y="338183"/>
                      <a:pt x="194874" y="341511"/>
                      <a:pt x="199938" y="345074"/>
                    </a:cubicBezTo>
                    <a:cubicBezTo>
                      <a:pt x="234488" y="369358"/>
                      <a:pt x="259943" y="385625"/>
                      <a:pt x="272788" y="373483"/>
                    </a:cubicBezTo>
                    <a:cubicBezTo>
                      <a:pt x="287134" y="359888"/>
                      <a:pt x="273539" y="288724"/>
                      <a:pt x="266741" y="257643"/>
                    </a:cubicBezTo>
                    <a:lnTo>
                      <a:pt x="264350" y="94079"/>
                    </a:lnTo>
                    <a:lnTo>
                      <a:pt x="384972" y="14665"/>
                    </a:lnTo>
                    <a:cubicBezTo>
                      <a:pt x="387926" y="12743"/>
                      <a:pt x="388863" y="8055"/>
                      <a:pt x="387128" y="4257"/>
                    </a:cubicBezTo>
                    <a:cubicBezTo>
                      <a:pt x="385394" y="413"/>
                      <a:pt x="381644" y="-1087"/>
                      <a:pt x="378690" y="835"/>
                    </a:cubicBezTo>
                    <a:lnTo>
                      <a:pt x="255021" y="82266"/>
                    </a:lnTo>
                    <a:cubicBezTo>
                      <a:pt x="253099" y="83531"/>
                      <a:pt x="251927" y="86016"/>
                      <a:pt x="251974" y="88829"/>
                    </a:cubicBezTo>
                    <a:lnTo>
                      <a:pt x="254459" y="257924"/>
                    </a:lnTo>
                    <a:cubicBezTo>
                      <a:pt x="254459" y="258581"/>
                      <a:pt x="254553" y="259237"/>
                      <a:pt x="254693" y="259893"/>
                    </a:cubicBezTo>
                    <a:cubicBezTo>
                      <a:pt x="265335" y="308226"/>
                      <a:pt x="270117" y="355434"/>
                      <a:pt x="265007" y="360873"/>
                    </a:cubicBezTo>
                    <a:cubicBezTo>
                      <a:pt x="257365" y="368092"/>
                      <a:pt x="223612" y="344371"/>
                      <a:pt x="205469" y="331620"/>
                    </a:cubicBezTo>
                    <a:cubicBezTo>
                      <a:pt x="200312" y="328010"/>
                      <a:pt x="195484" y="324588"/>
                      <a:pt x="191171" y="321775"/>
                    </a:cubicBezTo>
                    <a:cubicBezTo>
                      <a:pt x="163793" y="303585"/>
                      <a:pt x="145463" y="299179"/>
                      <a:pt x="131680" y="307523"/>
                    </a:cubicBezTo>
                    <a:cubicBezTo>
                      <a:pt x="112178" y="319337"/>
                      <a:pt x="104537" y="355388"/>
                      <a:pt x="98583" y="409721"/>
                    </a:cubicBezTo>
                    <a:cubicBezTo>
                      <a:pt x="86723" y="405408"/>
                      <a:pt x="44625" y="350981"/>
                      <a:pt x="10824" y="300022"/>
                    </a:cubicBezTo>
                    <a:cubicBezTo>
                      <a:pt x="8574" y="296647"/>
                      <a:pt x="4683" y="295991"/>
                      <a:pt x="2104" y="298616"/>
                    </a:cubicBezTo>
                    <a:cubicBezTo>
                      <a:pt x="-474" y="301241"/>
                      <a:pt x="-708" y="306117"/>
                      <a:pt x="1542" y="309492"/>
                    </a:cubicBezTo>
                    <a:cubicBezTo>
                      <a:pt x="1729" y="309773"/>
                      <a:pt x="21513" y="339495"/>
                      <a:pt x="43077" y="368186"/>
                    </a:cubicBezTo>
                    <a:cubicBezTo>
                      <a:pt x="81191" y="418863"/>
                      <a:pt x="94598" y="426364"/>
                      <a:pt x="101912" y="425426"/>
                    </a:cubicBezTo>
                    <a:close/>
                  </a:path>
                </a:pathLst>
              </a:custGeom>
              <a:solidFill>
                <a:srgbClr val="4A6D6C"/>
              </a:solidFill>
              <a:ln w="4687"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B8348190-07BC-D833-52C7-6C825431D5C4}"/>
                  </a:ext>
                </a:extLst>
              </p:cNvPr>
              <p:cNvSpPr/>
              <p:nvPr/>
            </p:nvSpPr>
            <p:spPr>
              <a:xfrm>
                <a:off x="5450147" y="5071785"/>
                <a:ext cx="308147" cy="99209"/>
              </a:xfrm>
              <a:custGeom>
                <a:avLst/>
                <a:gdLst>
                  <a:gd name="connsiteX0" fmla="*/ 4507 w 308147"/>
                  <a:gd name="connsiteY0" fmla="*/ 70955 h 99209"/>
                  <a:gd name="connsiteX1" fmla="*/ 26822 w 308147"/>
                  <a:gd name="connsiteY1" fmla="*/ 53562 h 99209"/>
                  <a:gd name="connsiteX2" fmla="*/ 56450 w 308147"/>
                  <a:gd name="connsiteY2" fmla="*/ 43014 h 99209"/>
                  <a:gd name="connsiteX3" fmla="*/ 96860 w 308147"/>
                  <a:gd name="connsiteY3" fmla="*/ 49062 h 99209"/>
                  <a:gd name="connsiteX4" fmla="*/ 101595 w 308147"/>
                  <a:gd name="connsiteY4" fmla="*/ 44655 h 99209"/>
                  <a:gd name="connsiteX5" fmla="*/ 127239 w 308147"/>
                  <a:gd name="connsiteY5" fmla="*/ 43670 h 99209"/>
                  <a:gd name="connsiteX6" fmla="*/ 146412 w 308147"/>
                  <a:gd name="connsiteY6" fmla="*/ 44186 h 99209"/>
                  <a:gd name="connsiteX7" fmla="*/ 145850 w 308147"/>
                  <a:gd name="connsiteY7" fmla="*/ 32982 h 99209"/>
                  <a:gd name="connsiteX8" fmla="*/ 186870 w 308147"/>
                  <a:gd name="connsiteY8" fmla="*/ 5417 h 99209"/>
                  <a:gd name="connsiteX9" fmla="*/ 213873 w 308147"/>
                  <a:gd name="connsiteY9" fmla="*/ 2791 h 99209"/>
                  <a:gd name="connsiteX10" fmla="*/ 226952 w 308147"/>
                  <a:gd name="connsiteY10" fmla="*/ 29466 h 99209"/>
                  <a:gd name="connsiteX11" fmla="*/ 227468 w 308147"/>
                  <a:gd name="connsiteY11" fmla="*/ 30497 h 99209"/>
                  <a:gd name="connsiteX12" fmla="*/ 244579 w 308147"/>
                  <a:gd name="connsiteY12" fmla="*/ 26184 h 99209"/>
                  <a:gd name="connsiteX13" fmla="*/ 268441 w 308147"/>
                  <a:gd name="connsiteY13" fmla="*/ 26231 h 99209"/>
                  <a:gd name="connsiteX14" fmla="*/ 278285 w 308147"/>
                  <a:gd name="connsiteY14" fmla="*/ 34763 h 99209"/>
                  <a:gd name="connsiteX15" fmla="*/ 279832 w 308147"/>
                  <a:gd name="connsiteY15" fmla="*/ 38467 h 99209"/>
                  <a:gd name="connsiteX16" fmla="*/ 293240 w 308147"/>
                  <a:gd name="connsiteY16" fmla="*/ 37717 h 99209"/>
                  <a:gd name="connsiteX17" fmla="*/ 293240 w 308147"/>
                  <a:gd name="connsiteY17" fmla="*/ 68517 h 99209"/>
                  <a:gd name="connsiteX18" fmla="*/ 261737 w 308147"/>
                  <a:gd name="connsiteY18" fmla="*/ 66923 h 99209"/>
                  <a:gd name="connsiteX19" fmla="*/ 253299 w 308147"/>
                  <a:gd name="connsiteY19" fmla="*/ 61016 h 99209"/>
                  <a:gd name="connsiteX20" fmla="*/ 247204 w 308147"/>
                  <a:gd name="connsiteY20" fmla="*/ 63970 h 99209"/>
                  <a:gd name="connsiteX21" fmla="*/ 195730 w 308147"/>
                  <a:gd name="connsiteY21" fmla="*/ 71283 h 99209"/>
                  <a:gd name="connsiteX22" fmla="*/ 136708 w 308147"/>
                  <a:gd name="connsiteY22" fmla="*/ 83472 h 99209"/>
                  <a:gd name="connsiteX23" fmla="*/ 76515 w 308147"/>
                  <a:gd name="connsiteY23" fmla="*/ 97254 h 99209"/>
                  <a:gd name="connsiteX24" fmla="*/ 15430 w 308147"/>
                  <a:gd name="connsiteY24" fmla="*/ 97207 h 99209"/>
                  <a:gd name="connsiteX25" fmla="*/ 4507 w 308147"/>
                  <a:gd name="connsiteY25" fmla="*/ 70955 h 9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147" h="99209">
                    <a:moveTo>
                      <a:pt x="4507" y="70955"/>
                    </a:moveTo>
                    <a:cubicBezTo>
                      <a:pt x="11351" y="63782"/>
                      <a:pt x="17774" y="57875"/>
                      <a:pt x="26822" y="53562"/>
                    </a:cubicBezTo>
                    <a:cubicBezTo>
                      <a:pt x="36339" y="49015"/>
                      <a:pt x="46652" y="46718"/>
                      <a:pt x="56450" y="43014"/>
                    </a:cubicBezTo>
                    <a:cubicBezTo>
                      <a:pt x="71405" y="37389"/>
                      <a:pt x="87203" y="36967"/>
                      <a:pt x="96860" y="49062"/>
                    </a:cubicBezTo>
                    <a:cubicBezTo>
                      <a:pt x="98220" y="47374"/>
                      <a:pt x="99814" y="45874"/>
                      <a:pt x="101595" y="44655"/>
                    </a:cubicBezTo>
                    <a:cubicBezTo>
                      <a:pt x="109237" y="39545"/>
                      <a:pt x="118894" y="41514"/>
                      <a:pt x="127239" y="43670"/>
                    </a:cubicBezTo>
                    <a:cubicBezTo>
                      <a:pt x="133286" y="45218"/>
                      <a:pt x="139990" y="45124"/>
                      <a:pt x="146412" y="44186"/>
                    </a:cubicBezTo>
                    <a:cubicBezTo>
                      <a:pt x="145428" y="40577"/>
                      <a:pt x="145053" y="36967"/>
                      <a:pt x="145850" y="32982"/>
                    </a:cubicBezTo>
                    <a:cubicBezTo>
                      <a:pt x="149647" y="13339"/>
                      <a:pt x="171587" y="11698"/>
                      <a:pt x="186870" y="5417"/>
                    </a:cubicBezTo>
                    <a:cubicBezTo>
                      <a:pt x="196620" y="1432"/>
                      <a:pt x="203606" y="-3022"/>
                      <a:pt x="213873" y="2791"/>
                    </a:cubicBezTo>
                    <a:cubicBezTo>
                      <a:pt x="223529" y="8276"/>
                      <a:pt x="223155" y="20559"/>
                      <a:pt x="226952" y="29466"/>
                    </a:cubicBezTo>
                    <a:cubicBezTo>
                      <a:pt x="227092" y="29794"/>
                      <a:pt x="227327" y="30169"/>
                      <a:pt x="227468" y="30497"/>
                    </a:cubicBezTo>
                    <a:cubicBezTo>
                      <a:pt x="232531" y="27778"/>
                      <a:pt x="238765" y="26794"/>
                      <a:pt x="244579" y="26184"/>
                    </a:cubicBezTo>
                    <a:cubicBezTo>
                      <a:pt x="252033" y="25434"/>
                      <a:pt x="261268" y="23418"/>
                      <a:pt x="268441" y="26231"/>
                    </a:cubicBezTo>
                    <a:cubicBezTo>
                      <a:pt x="272894" y="27966"/>
                      <a:pt x="276316" y="30263"/>
                      <a:pt x="278285" y="34763"/>
                    </a:cubicBezTo>
                    <a:cubicBezTo>
                      <a:pt x="278989" y="35982"/>
                      <a:pt x="279504" y="37201"/>
                      <a:pt x="279832" y="38467"/>
                    </a:cubicBezTo>
                    <a:cubicBezTo>
                      <a:pt x="284427" y="38373"/>
                      <a:pt x="289208" y="37717"/>
                      <a:pt x="293240" y="37717"/>
                    </a:cubicBezTo>
                    <a:cubicBezTo>
                      <a:pt x="313117" y="37717"/>
                      <a:pt x="313117" y="68517"/>
                      <a:pt x="293240" y="68517"/>
                    </a:cubicBezTo>
                    <a:cubicBezTo>
                      <a:pt x="282833" y="68517"/>
                      <a:pt x="271675" y="70626"/>
                      <a:pt x="261737" y="66923"/>
                    </a:cubicBezTo>
                    <a:cubicBezTo>
                      <a:pt x="257940" y="65517"/>
                      <a:pt x="255220" y="63454"/>
                      <a:pt x="253299" y="61016"/>
                    </a:cubicBezTo>
                    <a:cubicBezTo>
                      <a:pt x="251704" y="62282"/>
                      <a:pt x="249689" y="63313"/>
                      <a:pt x="247204" y="63970"/>
                    </a:cubicBezTo>
                    <a:cubicBezTo>
                      <a:pt x="230280" y="68517"/>
                      <a:pt x="213028" y="68939"/>
                      <a:pt x="195730" y="71283"/>
                    </a:cubicBezTo>
                    <a:cubicBezTo>
                      <a:pt x="175712" y="74002"/>
                      <a:pt x="156304" y="78877"/>
                      <a:pt x="136708" y="83472"/>
                    </a:cubicBezTo>
                    <a:cubicBezTo>
                      <a:pt x="116691" y="88160"/>
                      <a:pt x="96907" y="94254"/>
                      <a:pt x="76515" y="97254"/>
                    </a:cubicBezTo>
                    <a:cubicBezTo>
                      <a:pt x="56169" y="100208"/>
                      <a:pt x="35776" y="99505"/>
                      <a:pt x="15430" y="97207"/>
                    </a:cubicBezTo>
                    <a:cubicBezTo>
                      <a:pt x="2444" y="95754"/>
                      <a:pt x="-5478" y="81409"/>
                      <a:pt x="4507" y="70955"/>
                    </a:cubicBezTo>
                    <a:close/>
                  </a:path>
                </a:pathLst>
              </a:custGeom>
              <a:solidFill>
                <a:srgbClr val="799098"/>
              </a:solidFill>
              <a:ln w="4687"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C1BFDE71-BD25-586B-9A70-7C2FBDF9610D}"/>
                  </a:ext>
                </a:extLst>
              </p:cNvPr>
              <p:cNvSpPr/>
              <p:nvPr/>
            </p:nvSpPr>
            <p:spPr>
              <a:xfrm>
                <a:off x="5450144" y="5071785"/>
                <a:ext cx="261270" cy="99176"/>
              </a:xfrm>
              <a:custGeom>
                <a:avLst/>
                <a:gdLst>
                  <a:gd name="connsiteX0" fmla="*/ 4510 w 261270"/>
                  <a:gd name="connsiteY0" fmla="*/ 70955 h 99176"/>
                  <a:gd name="connsiteX1" fmla="*/ 26825 w 261270"/>
                  <a:gd name="connsiteY1" fmla="*/ 53562 h 99176"/>
                  <a:gd name="connsiteX2" fmla="*/ 56453 w 261270"/>
                  <a:gd name="connsiteY2" fmla="*/ 43014 h 99176"/>
                  <a:gd name="connsiteX3" fmla="*/ 96863 w 261270"/>
                  <a:gd name="connsiteY3" fmla="*/ 49062 h 99176"/>
                  <a:gd name="connsiteX4" fmla="*/ 101598 w 261270"/>
                  <a:gd name="connsiteY4" fmla="*/ 44655 h 99176"/>
                  <a:gd name="connsiteX5" fmla="*/ 127242 w 261270"/>
                  <a:gd name="connsiteY5" fmla="*/ 43670 h 99176"/>
                  <a:gd name="connsiteX6" fmla="*/ 146415 w 261270"/>
                  <a:gd name="connsiteY6" fmla="*/ 44186 h 99176"/>
                  <a:gd name="connsiteX7" fmla="*/ 145853 w 261270"/>
                  <a:gd name="connsiteY7" fmla="*/ 32982 h 99176"/>
                  <a:gd name="connsiteX8" fmla="*/ 186873 w 261270"/>
                  <a:gd name="connsiteY8" fmla="*/ 5417 h 99176"/>
                  <a:gd name="connsiteX9" fmla="*/ 213875 w 261270"/>
                  <a:gd name="connsiteY9" fmla="*/ 2791 h 99176"/>
                  <a:gd name="connsiteX10" fmla="*/ 226955 w 261270"/>
                  <a:gd name="connsiteY10" fmla="*/ 29466 h 99176"/>
                  <a:gd name="connsiteX11" fmla="*/ 227471 w 261270"/>
                  <a:gd name="connsiteY11" fmla="*/ 30497 h 99176"/>
                  <a:gd name="connsiteX12" fmla="*/ 244582 w 261270"/>
                  <a:gd name="connsiteY12" fmla="*/ 26184 h 99176"/>
                  <a:gd name="connsiteX13" fmla="*/ 261271 w 261270"/>
                  <a:gd name="connsiteY13" fmla="*/ 24825 h 99176"/>
                  <a:gd name="connsiteX14" fmla="*/ 259208 w 261270"/>
                  <a:gd name="connsiteY14" fmla="*/ 29044 h 99176"/>
                  <a:gd name="connsiteX15" fmla="*/ 163667 w 261270"/>
                  <a:gd name="connsiteY15" fmla="*/ 64907 h 99176"/>
                  <a:gd name="connsiteX16" fmla="*/ 146931 w 261270"/>
                  <a:gd name="connsiteY16" fmla="*/ 69689 h 99176"/>
                  <a:gd name="connsiteX17" fmla="*/ 42811 w 261270"/>
                  <a:gd name="connsiteY17" fmla="*/ 99176 h 99176"/>
                  <a:gd name="connsiteX18" fmla="*/ 15339 w 261270"/>
                  <a:gd name="connsiteY18" fmla="*/ 97254 h 99176"/>
                  <a:gd name="connsiteX19" fmla="*/ 4510 w 261270"/>
                  <a:gd name="connsiteY19" fmla="*/ 70955 h 9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1270" h="99176">
                    <a:moveTo>
                      <a:pt x="4510" y="70955"/>
                    </a:moveTo>
                    <a:cubicBezTo>
                      <a:pt x="11354" y="63782"/>
                      <a:pt x="17777" y="57875"/>
                      <a:pt x="26825" y="53562"/>
                    </a:cubicBezTo>
                    <a:cubicBezTo>
                      <a:pt x="36341" y="49015"/>
                      <a:pt x="46655" y="46718"/>
                      <a:pt x="56453" y="43014"/>
                    </a:cubicBezTo>
                    <a:cubicBezTo>
                      <a:pt x="71408" y="37389"/>
                      <a:pt x="87206" y="36967"/>
                      <a:pt x="96863" y="49062"/>
                    </a:cubicBezTo>
                    <a:cubicBezTo>
                      <a:pt x="98223" y="47374"/>
                      <a:pt x="99817" y="45874"/>
                      <a:pt x="101598" y="44655"/>
                    </a:cubicBezTo>
                    <a:cubicBezTo>
                      <a:pt x="109240" y="39545"/>
                      <a:pt x="118897" y="41514"/>
                      <a:pt x="127242" y="43670"/>
                    </a:cubicBezTo>
                    <a:cubicBezTo>
                      <a:pt x="133289" y="45218"/>
                      <a:pt x="139993" y="45124"/>
                      <a:pt x="146415" y="44186"/>
                    </a:cubicBezTo>
                    <a:cubicBezTo>
                      <a:pt x="145431" y="40577"/>
                      <a:pt x="145056" y="36967"/>
                      <a:pt x="145853" y="32982"/>
                    </a:cubicBezTo>
                    <a:cubicBezTo>
                      <a:pt x="149650" y="13339"/>
                      <a:pt x="171590" y="11698"/>
                      <a:pt x="186873" y="5417"/>
                    </a:cubicBezTo>
                    <a:cubicBezTo>
                      <a:pt x="196623" y="1432"/>
                      <a:pt x="203608" y="-3022"/>
                      <a:pt x="213875" y="2791"/>
                    </a:cubicBezTo>
                    <a:cubicBezTo>
                      <a:pt x="223532" y="8276"/>
                      <a:pt x="223158" y="20559"/>
                      <a:pt x="226955" y="29466"/>
                    </a:cubicBezTo>
                    <a:cubicBezTo>
                      <a:pt x="227095" y="29794"/>
                      <a:pt x="227330" y="30169"/>
                      <a:pt x="227471" y="30497"/>
                    </a:cubicBezTo>
                    <a:cubicBezTo>
                      <a:pt x="232534" y="27778"/>
                      <a:pt x="238768" y="26794"/>
                      <a:pt x="244582" y="26184"/>
                    </a:cubicBezTo>
                    <a:cubicBezTo>
                      <a:pt x="249692" y="25669"/>
                      <a:pt x="255692" y="24544"/>
                      <a:pt x="261271" y="24825"/>
                    </a:cubicBezTo>
                    <a:cubicBezTo>
                      <a:pt x="261083" y="26325"/>
                      <a:pt x="260521" y="27778"/>
                      <a:pt x="259208" y="29044"/>
                    </a:cubicBezTo>
                    <a:cubicBezTo>
                      <a:pt x="233425" y="53468"/>
                      <a:pt x="175621" y="26653"/>
                      <a:pt x="163667" y="64907"/>
                    </a:cubicBezTo>
                    <a:cubicBezTo>
                      <a:pt x="161276" y="72080"/>
                      <a:pt x="151713" y="72080"/>
                      <a:pt x="146931" y="69689"/>
                    </a:cubicBezTo>
                    <a:cubicBezTo>
                      <a:pt x="108021" y="65376"/>
                      <a:pt x="57437" y="61063"/>
                      <a:pt x="42811" y="99176"/>
                    </a:cubicBezTo>
                    <a:cubicBezTo>
                      <a:pt x="33669" y="98942"/>
                      <a:pt x="24481" y="98286"/>
                      <a:pt x="15339" y="97254"/>
                    </a:cubicBezTo>
                    <a:cubicBezTo>
                      <a:pt x="2447" y="95754"/>
                      <a:pt x="-5476" y="81409"/>
                      <a:pt x="4510" y="70955"/>
                    </a:cubicBezTo>
                    <a:close/>
                  </a:path>
                </a:pathLst>
              </a:custGeom>
              <a:solidFill>
                <a:srgbClr val="81A6AB"/>
              </a:solidFill>
              <a:ln w="4687"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94CBD1A8-F5AA-EA42-6E2F-286C3131667E}"/>
                  </a:ext>
                </a:extLst>
              </p:cNvPr>
              <p:cNvSpPr/>
              <p:nvPr/>
            </p:nvSpPr>
            <p:spPr>
              <a:xfrm>
                <a:off x="5514098" y="5111190"/>
                <a:ext cx="303781" cy="189535"/>
              </a:xfrm>
              <a:custGeom>
                <a:avLst/>
                <a:gdLst>
                  <a:gd name="connsiteX0" fmla="*/ 303781 w 303781"/>
                  <a:gd name="connsiteY0" fmla="*/ 0 h 189535"/>
                  <a:gd name="connsiteX1" fmla="*/ 278466 w 303781"/>
                  <a:gd name="connsiteY1" fmla="*/ 144952 h 189535"/>
                  <a:gd name="connsiteX2" fmla="*/ 271575 w 303781"/>
                  <a:gd name="connsiteY2" fmla="*/ 157751 h 189535"/>
                  <a:gd name="connsiteX3" fmla="*/ 86024 w 303781"/>
                  <a:gd name="connsiteY3" fmla="*/ 189535 h 189535"/>
                  <a:gd name="connsiteX4" fmla="*/ 74726 w 303781"/>
                  <a:gd name="connsiteY4" fmla="*/ 182738 h 189535"/>
                  <a:gd name="connsiteX5" fmla="*/ 0 w 303781"/>
                  <a:gd name="connsiteY5" fmla="*/ 57334 h 18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781" h="189535">
                    <a:moveTo>
                      <a:pt x="303781" y="0"/>
                    </a:moveTo>
                    <a:lnTo>
                      <a:pt x="278466" y="144952"/>
                    </a:lnTo>
                    <a:lnTo>
                      <a:pt x="271575" y="157751"/>
                    </a:lnTo>
                    <a:lnTo>
                      <a:pt x="86024" y="189535"/>
                    </a:lnTo>
                    <a:lnTo>
                      <a:pt x="74726" y="182738"/>
                    </a:lnTo>
                    <a:lnTo>
                      <a:pt x="0" y="57334"/>
                    </a:lnTo>
                    <a:close/>
                  </a:path>
                </a:pathLst>
              </a:custGeom>
              <a:gradFill>
                <a:gsLst>
                  <a:gs pos="0">
                    <a:srgbClr val="BD3738"/>
                  </a:gs>
                  <a:gs pos="50970">
                    <a:srgbClr val="CF372E"/>
                  </a:gs>
                  <a:gs pos="100000">
                    <a:srgbClr val="DC3727"/>
                  </a:gs>
                </a:gsLst>
                <a:lin ang="4497504" scaled="1"/>
              </a:gradFill>
              <a:ln w="4687"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id="{3582E295-4FD6-03A2-3E18-D4008FB8C020}"/>
                  </a:ext>
                </a:extLst>
              </p:cNvPr>
              <p:cNvSpPr/>
              <p:nvPr/>
            </p:nvSpPr>
            <p:spPr>
              <a:xfrm>
                <a:off x="5433370" y="5168524"/>
                <a:ext cx="166751" cy="140030"/>
              </a:xfrm>
              <a:custGeom>
                <a:avLst/>
                <a:gdLst>
                  <a:gd name="connsiteX0" fmla="*/ 80727 w 166751"/>
                  <a:gd name="connsiteY0" fmla="*/ 0 h 140030"/>
                  <a:gd name="connsiteX1" fmla="*/ 155453 w 166751"/>
                  <a:gd name="connsiteY1" fmla="*/ 125404 h 140030"/>
                  <a:gd name="connsiteX2" fmla="*/ 166752 w 166751"/>
                  <a:gd name="connsiteY2" fmla="*/ 132201 h 140030"/>
                  <a:gd name="connsiteX3" fmla="*/ 87243 w 166751"/>
                  <a:gd name="connsiteY3" fmla="*/ 140030 h 140030"/>
                  <a:gd name="connsiteX4" fmla="*/ 73226 w 166751"/>
                  <a:gd name="connsiteY4" fmla="*/ 127841 h 140030"/>
                  <a:gd name="connsiteX5" fmla="*/ 0 w 166751"/>
                  <a:gd name="connsiteY5" fmla="*/ 13080 h 1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51" h="140030">
                    <a:moveTo>
                      <a:pt x="80727" y="0"/>
                    </a:moveTo>
                    <a:lnTo>
                      <a:pt x="155453" y="125404"/>
                    </a:lnTo>
                    <a:lnTo>
                      <a:pt x="166752" y="132201"/>
                    </a:lnTo>
                    <a:lnTo>
                      <a:pt x="87243" y="140030"/>
                    </a:lnTo>
                    <a:lnTo>
                      <a:pt x="73226" y="127841"/>
                    </a:lnTo>
                    <a:lnTo>
                      <a:pt x="0" y="13080"/>
                    </a:lnTo>
                    <a:close/>
                  </a:path>
                </a:pathLst>
              </a:custGeom>
              <a:solidFill>
                <a:srgbClr val="DC4638"/>
              </a:solidFill>
              <a:ln w="4687"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id="{EE062689-A548-B414-8FCB-9B4157FA54A2}"/>
                  </a:ext>
                </a:extLst>
              </p:cNvPr>
              <p:cNvSpPr/>
              <p:nvPr/>
            </p:nvSpPr>
            <p:spPr>
              <a:xfrm>
                <a:off x="5400544" y="5103456"/>
                <a:ext cx="440831" cy="83136"/>
              </a:xfrm>
              <a:custGeom>
                <a:avLst/>
                <a:gdLst>
                  <a:gd name="connsiteX0" fmla="*/ 57 w 440831"/>
                  <a:gd name="connsiteY0" fmla="*/ 75943 h 83136"/>
                  <a:gd name="connsiteX1" fmla="*/ 22325 w 440831"/>
                  <a:gd name="connsiteY1" fmla="*/ 82600 h 83136"/>
                  <a:gd name="connsiteX2" fmla="*/ 421601 w 440831"/>
                  <a:gd name="connsiteY2" fmla="*/ 20391 h 83136"/>
                  <a:gd name="connsiteX3" fmla="*/ 440775 w 440831"/>
                  <a:gd name="connsiteY3" fmla="*/ 7218 h 83136"/>
                  <a:gd name="connsiteX4" fmla="*/ 418507 w 440831"/>
                  <a:gd name="connsiteY4" fmla="*/ 514 h 83136"/>
                  <a:gd name="connsiteX5" fmla="*/ 19231 w 440831"/>
                  <a:gd name="connsiteY5" fmla="*/ 62770 h 83136"/>
                  <a:gd name="connsiteX6" fmla="*/ 57 w 440831"/>
                  <a:gd name="connsiteY6" fmla="*/ 75943 h 8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31" h="83136">
                    <a:moveTo>
                      <a:pt x="57" y="75943"/>
                    </a:moveTo>
                    <a:cubicBezTo>
                      <a:pt x="901" y="81428"/>
                      <a:pt x="10887" y="84428"/>
                      <a:pt x="22325" y="82600"/>
                    </a:cubicBezTo>
                    <a:lnTo>
                      <a:pt x="421601" y="20391"/>
                    </a:lnTo>
                    <a:cubicBezTo>
                      <a:pt x="433040" y="18609"/>
                      <a:pt x="441619" y="12702"/>
                      <a:pt x="440775" y="7218"/>
                    </a:cubicBezTo>
                    <a:cubicBezTo>
                      <a:pt x="439931" y="1732"/>
                      <a:pt x="429946" y="-1268"/>
                      <a:pt x="418507" y="514"/>
                    </a:cubicBezTo>
                    <a:lnTo>
                      <a:pt x="19231" y="62770"/>
                    </a:lnTo>
                    <a:cubicBezTo>
                      <a:pt x="7792" y="64551"/>
                      <a:pt x="-787" y="70411"/>
                      <a:pt x="57" y="75943"/>
                    </a:cubicBezTo>
                    <a:close/>
                  </a:path>
                </a:pathLst>
              </a:custGeom>
              <a:solidFill>
                <a:srgbClr val="F05849"/>
              </a:solidFill>
              <a:ln w="4687" cap="flat">
                <a:noFill/>
                <a:prstDash val="solid"/>
                <a:miter/>
              </a:ln>
            </p:spPr>
            <p:txBody>
              <a:bodyPr rtlCol="0" anchor="ctr"/>
              <a:lstStyle/>
              <a:p>
                <a:endParaRPr lang="en-US"/>
              </a:p>
            </p:txBody>
          </p:sp>
          <p:grpSp>
            <p:nvGrpSpPr>
              <p:cNvPr id="1071" name="Graphic 2">
                <a:extLst>
                  <a:ext uri="{FF2B5EF4-FFF2-40B4-BE49-F238E27FC236}">
                    <a16:creationId xmlns:a16="http://schemas.microsoft.com/office/drawing/2014/main" id="{47C814D5-1F7B-A76D-23E7-7DEC21CA74CE}"/>
                  </a:ext>
                </a:extLst>
              </p:cNvPr>
              <p:cNvGrpSpPr/>
              <p:nvPr/>
            </p:nvGrpSpPr>
            <p:grpSpPr>
              <a:xfrm>
                <a:off x="5510675" y="5304382"/>
                <a:ext cx="160376" cy="166142"/>
                <a:chOff x="5510675" y="5304382"/>
                <a:chExt cx="160376" cy="166142"/>
              </a:xfrm>
            </p:grpSpPr>
            <p:sp>
              <p:nvSpPr>
                <p:cNvPr id="1072" name="Freeform: Shape 1071">
                  <a:extLst>
                    <a:ext uri="{FF2B5EF4-FFF2-40B4-BE49-F238E27FC236}">
                      <a16:creationId xmlns:a16="http://schemas.microsoft.com/office/drawing/2014/main" id="{506CD95F-77CE-1447-DB56-79424E88ABF3}"/>
                    </a:ext>
                  </a:extLst>
                </p:cNvPr>
                <p:cNvSpPr/>
                <p:nvPr/>
              </p:nvSpPr>
              <p:spPr>
                <a:xfrm>
                  <a:off x="5510675" y="5304382"/>
                  <a:ext cx="143639" cy="166095"/>
                </a:xfrm>
                <a:custGeom>
                  <a:avLst/>
                  <a:gdLst>
                    <a:gd name="connsiteX0" fmla="*/ 0 w 143639"/>
                    <a:gd name="connsiteY0" fmla="*/ 83024 h 166095"/>
                    <a:gd name="connsiteX1" fmla="*/ 71820 w 143639"/>
                    <a:gd name="connsiteY1" fmla="*/ 166095 h 166095"/>
                    <a:gd name="connsiteX2" fmla="*/ 143640 w 143639"/>
                    <a:gd name="connsiteY2" fmla="*/ 83024 h 166095"/>
                    <a:gd name="connsiteX3" fmla="*/ 71820 w 143639"/>
                    <a:gd name="connsiteY3" fmla="*/ 0 h 166095"/>
                    <a:gd name="connsiteX4" fmla="*/ 0 w 143639"/>
                    <a:gd name="connsiteY4" fmla="*/ 83024 h 166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39" h="166095">
                      <a:moveTo>
                        <a:pt x="0" y="83024"/>
                      </a:moveTo>
                      <a:cubicBezTo>
                        <a:pt x="0" y="128920"/>
                        <a:pt x="32160" y="166095"/>
                        <a:pt x="71820" y="166095"/>
                      </a:cubicBezTo>
                      <a:cubicBezTo>
                        <a:pt x="111480" y="166095"/>
                        <a:pt x="143640" y="128920"/>
                        <a:pt x="143640" y="83024"/>
                      </a:cubicBezTo>
                      <a:cubicBezTo>
                        <a:pt x="143640" y="37176"/>
                        <a:pt x="111480" y="0"/>
                        <a:pt x="71820" y="0"/>
                      </a:cubicBezTo>
                      <a:cubicBezTo>
                        <a:pt x="32113" y="0"/>
                        <a:pt x="0" y="37176"/>
                        <a:pt x="0" y="83024"/>
                      </a:cubicBezTo>
                      <a:close/>
                    </a:path>
                  </a:pathLst>
                </a:custGeom>
                <a:solidFill>
                  <a:srgbClr val="485A67"/>
                </a:solidFill>
                <a:ln w="4687"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id="{83BDF1E8-A1F6-6F7F-DFC2-97B69C69722E}"/>
                    </a:ext>
                  </a:extLst>
                </p:cNvPr>
                <p:cNvSpPr/>
                <p:nvPr/>
              </p:nvSpPr>
              <p:spPr>
                <a:xfrm>
                  <a:off x="5527458" y="5304382"/>
                  <a:ext cx="143593" cy="166142"/>
                </a:xfrm>
                <a:custGeom>
                  <a:avLst/>
                  <a:gdLst>
                    <a:gd name="connsiteX0" fmla="*/ 0 w 143593"/>
                    <a:gd name="connsiteY0" fmla="*/ 83071 h 166142"/>
                    <a:gd name="connsiteX1" fmla="*/ 71773 w 143593"/>
                    <a:gd name="connsiteY1" fmla="*/ 166142 h 166142"/>
                    <a:gd name="connsiteX2" fmla="*/ 143593 w 143593"/>
                    <a:gd name="connsiteY2" fmla="*/ 83071 h 166142"/>
                    <a:gd name="connsiteX3" fmla="*/ 71773 w 143593"/>
                    <a:gd name="connsiteY3" fmla="*/ 0 h 166142"/>
                    <a:gd name="connsiteX4" fmla="*/ 0 w 143593"/>
                    <a:gd name="connsiteY4" fmla="*/ 83071 h 16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93" h="166142">
                      <a:moveTo>
                        <a:pt x="0" y="83071"/>
                      </a:moveTo>
                      <a:cubicBezTo>
                        <a:pt x="0" y="128966"/>
                        <a:pt x="32113" y="166142"/>
                        <a:pt x="71773" y="166142"/>
                      </a:cubicBezTo>
                      <a:cubicBezTo>
                        <a:pt x="111434" y="166142"/>
                        <a:pt x="143593" y="128966"/>
                        <a:pt x="143593" y="83071"/>
                      </a:cubicBezTo>
                      <a:cubicBezTo>
                        <a:pt x="143593" y="37176"/>
                        <a:pt x="111434" y="0"/>
                        <a:pt x="71773" y="0"/>
                      </a:cubicBezTo>
                      <a:cubicBezTo>
                        <a:pt x="32113" y="0"/>
                        <a:pt x="0" y="37176"/>
                        <a:pt x="0" y="83071"/>
                      </a:cubicBezTo>
                      <a:close/>
                    </a:path>
                  </a:pathLst>
                </a:custGeom>
                <a:gradFill>
                  <a:gsLst>
                    <a:gs pos="0">
                      <a:srgbClr val="332F40"/>
                    </a:gs>
                    <a:gs pos="53390">
                      <a:srgbClr val="404354"/>
                    </a:gs>
                    <a:gs pos="100000">
                      <a:srgbClr val="495060"/>
                    </a:gs>
                  </a:gsLst>
                  <a:lin ang="16200000" scaled="1"/>
                </a:gradFill>
                <a:ln w="4687"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id="{CB87710E-DE20-720F-E2FC-63C06F501910}"/>
                    </a:ext>
                  </a:extLst>
                </p:cNvPr>
                <p:cNvSpPr/>
                <p:nvPr/>
              </p:nvSpPr>
              <p:spPr>
                <a:xfrm>
                  <a:off x="5560977" y="5343198"/>
                  <a:ext cx="76554" cy="88509"/>
                </a:xfrm>
                <a:custGeom>
                  <a:avLst/>
                  <a:gdLst>
                    <a:gd name="connsiteX0" fmla="*/ 0 w 76554"/>
                    <a:gd name="connsiteY0" fmla="*/ 44255 h 88509"/>
                    <a:gd name="connsiteX1" fmla="*/ 38300 w 76554"/>
                    <a:gd name="connsiteY1" fmla="*/ 88509 h 88509"/>
                    <a:gd name="connsiteX2" fmla="*/ 76555 w 76554"/>
                    <a:gd name="connsiteY2" fmla="*/ 44255 h 88509"/>
                    <a:gd name="connsiteX3" fmla="*/ 38300 w 76554"/>
                    <a:gd name="connsiteY3" fmla="*/ 0 h 88509"/>
                    <a:gd name="connsiteX4" fmla="*/ 0 w 76554"/>
                    <a:gd name="connsiteY4" fmla="*/ 44255 h 8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54" h="88509">
                      <a:moveTo>
                        <a:pt x="0" y="44255"/>
                      </a:moveTo>
                      <a:cubicBezTo>
                        <a:pt x="0" y="68679"/>
                        <a:pt x="17158" y="88509"/>
                        <a:pt x="38300" y="88509"/>
                      </a:cubicBezTo>
                      <a:cubicBezTo>
                        <a:pt x="59443" y="88509"/>
                        <a:pt x="76555" y="68679"/>
                        <a:pt x="76555" y="44255"/>
                      </a:cubicBezTo>
                      <a:cubicBezTo>
                        <a:pt x="76555" y="19784"/>
                        <a:pt x="59443" y="0"/>
                        <a:pt x="38300" y="0"/>
                      </a:cubicBezTo>
                      <a:cubicBezTo>
                        <a:pt x="17111" y="-47"/>
                        <a:pt x="0" y="19784"/>
                        <a:pt x="0" y="44255"/>
                      </a:cubicBezTo>
                      <a:close/>
                    </a:path>
                  </a:pathLst>
                </a:custGeom>
                <a:solidFill>
                  <a:srgbClr val="AFCFD0"/>
                </a:solidFill>
                <a:ln w="4687"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id="{A911FF04-419E-1C4A-41CB-79DAD0543597}"/>
                    </a:ext>
                  </a:extLst>
                </p:cNvPr>
                <p:cNvSpPr/>
                <p:nvPr/>
              </p:nvSpPr>
              <p:spPr>
                <a:xfrm>
                  <a:off x="5580948" y="5366263"/>
                  <a:ext cx="36659" cy="42379"/>
                </a:xfrm>
                <a:custGeom>
                  <a:avLst/>
                  <a:gdLst>
                    <a:gd name="connsiteX0" fmla="*/ 0 w 36659"/>
                    <a:gd name="connsiteY0" fmla="*/ 21190 h 42379"/>
                    <a:gd name="connsiteX1" fmla="*/ 18330 w 36659"/>
                    <a:gd name="connsiteY1" fmla="*/ 42380 h 42379"/>
                    <a:gd name="connsiteX2" fmla="*/ 36660 w 36659"/>
                    <a:gd name="connsiteY2" fmla="*/ 21190 h 42379"/>
                    <a:gd name="connsiteX3" fmla="*/ 18330 w 36659"/>
                    <a:gd name="connsiteY3" fmla="*/ 0 h 42379"/>
                    <a:gd name="connsiteX4" fmla="*/ 0 w 36659"/>
                    <a:gd name="connsiteY4" fmla="*/ 21190 h 42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59" h="42379">
                      <a:moveTo>
                        <a:pt x="0" y="21190"/>
                      </a:moveTo>
                      <a:cubicBezTo>
                        <a:pt x="0" y="32910"/>
                        <a:pt x="8204" y="42380"/>
                        <a:pt x="18330" y="42380"/>
                      </a:cubicBezTo>
                      <a:cubicBezTo>
                        <a:pt x="28456" y="42380"/>
                        <a:pt x="36660" y="32910"/>
                        <a:pt x="36660" y="21190"/>
                      </a:cubicBezTo>
                      <a:cubicBezTo>
                        <a:pt x="36660" y="9470"/>
                        <a:pt x="28456" y="0"/>
                        <a:pt x="18330" y="0"/>
                      </a:cubicBezTo>
                      <a:cubicBezTo>
                        <a:pt x="8204" y="0"/>
                        <a:pt x="0" y="9470"/>
                        <a:pt x="0" y="21190"/>
                      </a:cubicBezTo>
                      <a:close/>
                    </a:path>
                  </a:pathLst>
                </a:custGeom>
                <a:solidFill>
                  <a:srgbClr val="85A5B2"/>
                </a:solidFill>
                <a:ln w="4687" cap="flat">
                  <a:noFill/>
                  <a:prstDash val="solid"/>
                  <a:miter/>
                </a:ln>
              </p:spPr>
              <p:txBody>
                <a:bodyPr rtlCol="0" anchor="ctr"/>
                <a:lstStyle/>
                <a:p>
                  <a:endParaRPr lang="en-US"/>
                </a:p>
              </p:txBody>
            </p:sp>
            <p:grpSp>
              <p:nvGrpSpPr>
                <p:cNvPr id="1076" name="Graphic 2">
                  <a:extLst>
                    <a:ext uri="{FF2B5EF4-FFF2-40B4-BE49-F238E27FC236}">
                      <a16:creationId xmlns:a16="http://schemas.microsoft.com/office/drawing/2014/main" id="{C760CA35-8FB5-F147-C7FA-DA9937F07EF8}"/>
                    </a:ext>
                  </a:extLst>
                </p:cNvPr>
                <p:cNvGrpSpPr/>
                <p:nvPr/>
              </p:nvGrpSpPr>
              <p:grpSpPr>
                <a:xfrm>
                  <a:off x="5527458" y="5304616"/>
                  <a:ext cx="143593" cy="165860"/>
                  <a:chOff x="5527458" y="5304616"/>
                  <a:chExt cx="143593" cy="165860"/>
                </a:xfrm>
                <a:solidFill>
                  <a:srgbClr val="1F252C"/>
                </a:solidFill>
              </p:grpSpPr>
              <p:sp>
                <p:nvSpPr>
                  <p:cNvPr id="1077" name="Freeform: Shape 1076">
                    <a:extLst>
                      <a:ext uri="{FF2B5EF4-FFF2-40B4-BE49-F238E27FC236}">
                        <a16:creationId xmlns:a16="http://schemas.microsoft.com/office/drawing/2014/main" id="{69FE1249-5132-67C5-E522-BCBA07B47428}"/>
                      </a:ext>
                    </a:extLst>
                  </p:cNvPr>
                  <p:cNvSpPr/>
                  <p:nvPr/>
                </p:nvSpPr>
                <p:spPr>
                  <a:xfrm>
                    <a:off x="5649656" y="5368841"/>
                    <a:ext cx="21395" cy="20271"/>
                  </a:xfrm>
                  <a:custGeom>
                    <a:avLst/>
                    <a:gdLst>
                      <a:gd name="connsiteX0" fmla="*/ 18 w 21395"/>
                      <a:gd name="connsiteY0" fmla="*/ 12470 h 20271"/>
                      <a:gd name="connsiteX1" fmla="*/ 19567 w 21395"/>
                      <a:gd name="connsiteY1" fmla="*/ 0 h 20271"/>
                      <a:gd name="connsiteX2" fmla="*/ 21396 w 21395"/>
                      <a:gd name="connsiteY2" fmla="*/ 18611 h 20271"/>
                      <a:gd name="connsiteX3" fmla="*/ 21349 w 21395"/>
                      <a:gd name="connsiteY3" fmla="*/ 19971 h 20271"/>
                      <a:gd name="connsiteX4" fmla="*/ 18 w 21395"/>
                      <a:gd name="connsiteY4" fmla="*/ 12470 h 20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5" h="20271">
                        <a:moveTo>
                          <a:pt x="18" y="12470"/>
                        </a:moveTo>
                        <a:cubicBezTo>
                          <a:pt x="-451" y="6985"/>
                          <a:pt x="8269" y="1406"/>
                          <a:pt x="19567" y="0"/>
                        </a:cubicBezTo>
                        <a:cubicBezTo>
                          <a:pt x="20739" y="6000"/>
                          <a:pt x="21396" y="12189"/>
                          <a:pt x="21396" y="18611"/>
                        </a:cubicBezTo>
                        <a:cubicBezTo>
                          <a:pt x="21396" y="19080"/>
                          <a:pt x="21349" y="19502"/>
                          <a:pt x="21349" y="19971"/>
                        </a:cubicBezTo>
                        <a:cubicBezTo>
                          <a:pt x="10050" y="21330"/>
                          <a:pt x="487" y="17955"/>
                          <a:pt x="18" y="12470"/>
                        </a:cubicBezTo>
                        <a:close/>
                      </a:path>
                    </a:pathLst>
                  </a:custGeom>
                  <a:solidFill>
                    <a:srgbClr val="1F252C"/>
                  </a:solidFill>
                  <a:ln w="4687"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id="{CA1F3FA2-55E4-94B5-98C3-21D2A09C5617}"/>
                      </a:ext>
                    </a:extLst>
                  </p:cNvPr>
                  <p:cNvSpPr/>
                  <p:nvPr/>
                </p:nvSpPr>
                <p:spPr>
                  <a:xfrm>
                    <a:off x="5615851" y="5440000"/>
                    <a:ext cx="19805" cy="27054"/>
                  </a:xfrm>
                  <a:custGeom>
                    <a:avLst/>
                    <a:gdLst>
                      <a:gd name="connsiteX0" fmla="*/ 3632 w 19805"/>
                      <a:gd name="connsiteY0" fmla="*/ 26399 h 27054"/>
                      <a:gd name="connsiteX1" fmla="*/ 3164 w 19805"/>
                      <a:gd name="connsiteY1" fmla="*/ 380 h 27054"/>
                      <a:gd name="connsiteX2" fmla="*/ 19525 w 19805"/>
                      <a:gd name="connsiteY2" fmla="*/ 18195 h 27054"/>
                      <a:gd name="connsiteX3" fmla="*/ 19806 w 19805"/>
                      <a:gd name="connsiteY3" fmla="*/ 19039 h 27054"/>
                      <a:gd name="connsiteX4" fmla="*/ 3913 w 19805"/>
                      <a:gd name="connsiteY4" fmla="*/ 27055 h 27054"/>
                      <a:gd name="connsiteX5" fmla="*/ 3632 w 19805"/>
                      <a:gd name="connsiteY5" fmla="*/ 26399 h 2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 h="27054">
                        <a:moveTo>
                          <a:pt x="3632" y="26399"/>
                        </a:moveTo>
                        <a:cubicBezTo>
                          <a:pt x="-1009" y="14304"/>
                          <a:pt x="-1243" y="2677"/>
                          <a:pt x="3164" y="380"/>
                        </a:cubicBezTo>
                        <a:cubicBezTo>
                          <a:pt x="7523" y="-1870"/>
                          <a:pt x="14884" y="6100"/>
                          <a:pt x="19525" y="18195"/>
                        </a:cubicBezTo>
                        <a:cubicBezTo>
                          <a:pt x="19619" y="18476"/>
                          <a:pt x="19712" y="18757"/>
                          <a:pt x="19806" y="19039"/>
                        </a:cubicBezTo>
                        <a:cubicBezTo>
                          <a:pt x="14837" y="22414"/>
                          <a:pt x="9539" y="25133"/>
                          <a:pt x="3913" y="27055"/>
                        </a:cubicBezTo>
                        <a:cubicBezTo>
                          <a:pt x="3773" y="26820"/>
                          <a:pt x="3679" y="26633"/>
                          <a:pt x="3632" y="26399"/>
                        </a:cubicBezTo>
                        <a:close/>
                      </a:path>
                    </a:pathLst>
                  </a:custGeom>
                  <a:solidFill>
                    <a:srgbClr val="1F252C"/>
                  </a:solidFill>
                  <a:ln w="4687"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id="{D7445FC5-1834-B2B8-91D6-804DFF76A293}"/>
                      </a:ext>
                    </a:extLst>
                  </p:cNvPr>
                  <p:cNvSpPr/>
                  <p:nvPr/>
                </p:nvSpPr>
                <p:spPr>
                  <a:xfrm>
                    <a:off x="5635163" y="5424753"/>
                    <a:ext cx="22667" cy="25518"/>
                  </a:xfrm>
                  <a:custGeom>
                    <a:avLst/>
                    <a:gdLst>
                      <a:gd name="connsiteX0" fmla="*/ 1056 w 22667"/>
                      <a:gd name="connsiteY0" fmla="*/ 1657 h 25518"/>
                      <a:gd name="connsiteX1" fmla="*/ 22293 w 22667"/>
                      <a:gd name="connsiteY1" fmla="*/ 10236 h 25518"/>
                      <a:gd name="connsiteX2" fmla="*/ 22667 w 22667"/>
                      <a:gd name="connsiteY2" fmla="*/ 10658 h 25518"/>
                      <a:gd name="connsiteX3" fmla="*/ 10994 w 22667"/>
                      <a:gd name="connsiteY3" fmla="*/ 25519 h 25518"/>
                      <a:gd name="connsiteX4" fmla="*/ 10666 w 22667"/>
                      <a:gd name="connsiteY4" fmla="*/ 25191 h 25518"/>
                      <a:gd name="connsiteX5" fmla="*/ 1056 w 22667"/>
                      <a:gd name="connsiteY5" fmla="*/ 1657 h 2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7" h="25518">
                        <a:moveTo>
                          <a:pt x="1056" y="1657"/>
                        </a:moveTo>
                        <a:cubicBezTo>
                          <a:pt x="4291" y="-2469"/>
                          <a:pt x="13761" y="1376"/>
                          <a:pt x="22293" y="10236"/>
                        </a:cubicBezTo>
                        <a:cubicBezTo>
                          <a:pt x="22433" y="10377"/>
                          <a:pt x="22574" y="10517"/>
                          <a:pt x="22667" y="10658"/>
                        </a:cubicBezTo>
                        <a:cubicBezTo>
                          <a:pt x="19292" y="16143"/>
                          <a:pt x="15401" y="21159"/>
                          <a:pt x="10994" y="25519"/>
                        </a:cubicBezTo>
                        <a:cubicBezTo>
                          <a:pt x="10854" y="25378"/>
                          <a:pt x="10760" y="25284"/>
                          <a:pt x="10666" y="25191"/>
                        </a:cubicBezTo>
                        <a:cubicBezTo>
                          <a:pt x="2135" y="16330"/>
                          <a:pt x="-2132" y="5782"/>
                          <a:pt x="1056" y="1657"/>
                        </a:cubicBezTo>
                        <a:close/>
                      </a:path>
                    </a:pathLst>
                  </a:custGeom>
                  <a:solidFill>
                    <a:srgbClr val="1F252C"/>
                  </a:solidFill>
                  <a:ln w="4687" cap="flat">
                    <a:no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id="{C78F9FAA-9738-9B54-DF40-F00732021A21}"/>
                      </a:ext>
                    </a:extLst>
                  </p:cNvPr>
                  <p:cNvSpPr/>
                  <p:nvPr/>
                </p:nvSpPr>
                <p:spPr>
                  <a:xfrm>
                    <a:off x="5646918" y="5400812"/>
                    <a:ext cx="22586" cy="21660"/>
                  </a:xfrm>
                  <a:custGeom>
                    <a:avLst/>
                    <a:gdLst>
                      <a:gd name="connsiteX0" fmla="*/ 17242 w 22586"/>
                      <a:gd name="connsiteY0" fmla="*/ 21660 h 21660"/>
                      <a:gd name="connsiteX1" fmla="*/ 177 w 22586"/>
                      <a:gd name="connsiteY1" fmla="*/ 4689 h 21660"/>
                      <a:gd name="connsiteX2" fmla="*/ 22586 w 22586"/>
                      <a:gd name="connsiteY2" fmla="*/ 2533 h 21660"/>
                      <a:gd name="connsiteX3" fmla="*/ 17242 w 22586"/>
                      <a:gd name="connsiteY3" fmla="*/ 21660 h 21660"/>
                    </a:gdLst>
                    <a:ahLst/>
                    <a:cxnLst>
                      <a:cxn ang="0">
                        <a:pos x="connsiteX0" y="connsiteY0"/>
                      </a:cxn>
                      <a:cxn ang="0">
                        <a:pos x="connsiteX1" y="connsiteY1"/>
                      </a:cxn>
                      <a:cxn ang="0">
                        <a:pos x="connsiteX2" y="connsiteY2"/>
                      </a:cxn>
                      <a:cxn ang="0">
                        <a:pos x="connsiteX3" y="connsiteY3"/>
                      </a:cxn>
                    </a:cxnLst>
                    <a:rect l="l" t="t" r="r" b="b"/>
                    <a:pathLst>
                      <a:path w="22586" h="21660">
                        <a:moveTo>
                          <a:pt x="17242" y="21660"/>
                        </a:moveTo>
                        <a:cubicBezTo>
                          <a:pt x="6365" y="17581"/>
                          <a:pt x="-1276" y="9987"/>
                          <a:pt x="177" y="4689"/>
                        </a:cubicBezTo>
                        <a:cubicBezTo>
                          <a:pt x="1677" y="-608"/>
                          <a:pt x="11710" y="-1545"/>
                          <a:pt x="22586" y="2533"/>
                        </a:cubicBezTo>
                        <a:cubicBezTo>
                          <a:pt x="21648" y="9331"/>
                          <a:pt x="19820" y="15753"/>
                          <a:pt x="17242" y="21660"/>
                        </a:cubicBezTo>
                        <a:close/>
                      </a:path>
                    </a:pathLst>
                  </a:custGeom>
                  <a:solidFill>
                    <a:srgbClr val="1F252C"/>
                  </a:solidFill>
                  <a:ln w="4687"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id="{332D926A-00C2-5B20-439D-98B95B6EC554}"/>
                      </a:ext>
                    </a:extLst>
                  </p:cNvPr>
                  <p:cNvSpPr/>
                  <p:nvPr/>
                </p:nvSpPr>
                <p:spPr>
                  <a:xfrm>
                    <a:off x="5539506" y="5423255"/>
                    <a:ext cx="22452" cy="25609"/>
                  </a:xfrm>
                  <a:custGeom>
                    <a:avLst/>
                    <a:gdLst>
                      <a:gd name="connsiteX0" fmla="*/ 21377 w 22452"/>
                      <a:gd name="connsiteY0" fmla="*/ 1654 h 25609"/>
                      <a:gd name="connsiteX1" fmla="*/ 11767 w 22452"/>
                      <a:gd name="connsiteY1" fmla="*/ 25188 h 25609"/>
                      <a:gd name="connsiteX2" fmla="*/ 11345 w 22452"/>
                      <a:gd name="connsiteY2" fmla="*/ 25610 h 25609"/>
                      <a:gd name="connsiteX3" fmla="*/ 0 w 22452"/>
                      <a:gd name="connsiteY3" fmla="*/ 10374 h 25609"/>
                      <a:gd name="connsiteX4" fmla="*/ 21377 w 22452"/>
                      <a:gd name="connsiteY4" fmla="*/ 1654 h 25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2" h="25609">
                        <a:moveTo>
                          <a:pt x="21377" y="1654"/>
                        </a:moveTo>
                        <a:cubicBezTo>
                          <a:pt x="24612" y="5780"/>
                          <a:pt x="20299" y="16328"/>
                          <a:pt x="11767" y="25188"/>
                        </a:cubicBezTo>
                        <a:cubicBezTo>
                          <a:pt x="11626" y="25328"/>
                          <a:pt x="11486" y="25469"/>
                          <a:pt x="11345" y="25610"/>
                        </a:cubicBezTo>
                        <a:cubicBezTo>
                          <a:pt x="7079" y="21062"/>
                          <a:pt x="3235" y="15999"/>
                          <a:pt x="0" y="10374"/>
                        </a:cubicBezTo>
                        <a:cubicBezTo>
                          <a:pt x="8673" y="1373"/>
                          <a:pt x="18189" y="-2471"/>
                          <a:pt x="21377" y="1654"/>
                        </a:cubicBezTo>
                        <a:close/>
                      </a:path>
                    </a:pathLst>
                  </a:custGeom>
                  <a:solidFill>
                    <a:srgbClr val="1F252C"/>
                  </a:solidFill>
                  <a:ln w="4687"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id="{60A8108D-7785-96BE-9060-2EA397B7C9C4}"/>
                      </a:ext>
                    </a:extLst>
                  </p:cNvPr>
                  <p:cNvSpPr/>
                  <p:nvPr/>
                </p:nvSpPr>
                <p:spPr>
                  <a:xfrm>
                    <a:off x="5642973" y="5337619"/>
                    <a:ext cx="22359" cy="23198"/>
                  </a:xfrm>
                  <a:custGeom>
                    <a:avLst/>
                    <a:gdLst>
                      <a:gd name="connsiteX0" fmla="*/ 513 w 22359"/>
                      <a:gd name="connsiteY0" fmla="*/ 20393 h 23198"/>
                      <a:gd name="connsiteX1" fmla="*/ 13686 w 22359"/>
                      <a:gd name="connsiteY1" fmla="*/ 0 h 23198"/>
                      <a:gd name="connsiteX2" fmla="*/ 22359 w 22359"/>
                      <a:gd name="connsiteY2" fmla="*/ 17393 h 23198"/>
                      <a:gd name="connsiteX3" fmla="*/ 513 w 22359"/>
                      <a:gd name="connsiteY3" fmla="*/ 20393 h 23198"/>
                    </a:gdLst>
                    <a:ahLst/>
                    <a:cxnLst>
                      <a:cxn ang="0">
                        <a:pos x="connsiteX0" y="connsiteY0"/>
                      </a:cxn>
                      <a:cxn ang="0">
                        <a:pos x="connsiteX1" y="connsiteY1"/>
                      </a:cxn>
                      <a:cxn ang="0">
                        <a:pos x="connsiteX2" y="connsiteY2"/>
                      </a:cxn>
                      <a:cxn ang="0">
                        <a:pos x="connsiteX3" y="connsiteY3"/>
                      </a:cxn>
                    </a:cxnLst>
                    <a:rect l="l" t="t" r="r" b="b"/>
                    <a:pathLst>
                      <a:path w="22359" h="23198">
                        <a:moveTo>
                          <a:pt x="513" y="20393"/>
                        </a:moveTo>
                        <a:cubicBezTo>
                          <a:pt x="-1831" y="15658"/>
                          <a:pt x="4076" y="6610"/>
                          <a:pt x="13686" y="0"/>
                        </a:cubicBezTo>
                        <a:cubicBezTo>
                          <a:pt x="17156" y="5344"/>
                          <a:pt x="20109" y="11157"/>
                          <a:pt x="22359" y="17393"/>
                        </a:cubicBezTo>
                        <a:cubicBezTo>
                          <a:pt x="12608" y="23768"/>
                          <a:pt x="2904" y="25081"/>
                          <a:pt x="513" y="20393"/>
                        </a:cubicBezTo>
                        <a:close/>
                      </a:path>
                    </a:pathLst>
                  </a:custGeom>
                  <a:solidFill>
                    <a:srgbClr val="1F252C"/>
                  </a:solidFill>
                  <a:ln w="4687"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id="{CF9F8766-4EC6-B151-3009-DF3286488C0E}"/>
                      </a:ext>
                    </a:extLst>
                  </p:cNvPr>
                  <p:cNvSpPr/>
                  <p:nvPr/>
                </p:nvSpPr>
                <p:spPr>
                  <a:xfrm>
                    <a:off x="5605354" y="5304803"/>
                    <a:ext cx="17786" cy="24566"/>
                  </a:xfrm>
                  <a:custGeom>
                    <a:avLst/>
                    <a:gdLst>
                      <a:gd name="connsiteX0" fmla="*/ 5222 w 17786"/>
                      <a:gd name="connsiteY0" fmla="*/ 24471 h 24566"/>
                      <a:gd name="connsiteX1" fmla="*/ 863 w 17786"/>
                      <a:gd name="connsiteY1" fmla="*/ 0 h 24566"/>
                      <a:gd name="connsiteX2" fmla="*/ 17786 w 17786"/>
                      <a:gd name="connsiteY2" fmla="*/ 4313 h 24566"/>
                      <a:gd name="connsiteX3" fmla="*/ 5222 w 17786"/>
                      <a:gd name="connsiteY3" fmla="*/ 24471 h 24566"/>
                    </a:gdLst>
                    <a:ahLst/>
                    <a:cxnLst>
                      <a:cxn ang="0">
                        <a:pos x="connsiteX0" y="connsiteY0"/>
                      </a:cxn>
                      <a:cxn ang="0">
                        <a:pos x="connsiteX1" y="connsiteY1"/>
                      </a:cxn>
                      <a:cxn ang="0">
                        <a:pos x="connsiteX2" y="connsiteY2"/>
                      </a:cxn>
                      <a:cxn ang="0">
                        <a:pos x="connsiteX3" y="connsiteY3"/>
                      </a:cxn>
                    </a:cxnLst>
                    <a:rect l="l" t="t" r="r" b="b"/>
                    <a:pathLst>
                      <a:path w="17786" h="24566">
                        <a:moveTo>
                          <a:pt x="5222" y="24471"/>
                        </a:moveTo>
                        <a:cubicBezTo>
                          <a:pt x="628" y="23346"/>
                          <a:pt x="-1247" y="12517"/>
                          <a:pt x="863" y="0"/>
                        </a:cubicBezTo>
                        <a:cubicBezTo>
                          <a:pt x="6723" y="656"/>
                          <a:pt x="12395" y="2110"/>
                          <a:pt x="17786" y="4313"/>
                        </a:cubicBezTo>
                        <a:cubicBezTo>
                          <a:pt x="15255" y="16642"/>
                          <a:pt x="9770" y="25597"/>
                          <a:pt x="5222" y="24471"/>
                        </a:cubicBezTo>
                        <a:close/>
                      </a:path>
                    </a:pathLst>
                  </a:custGeom>
                  <a:solidFill>
                    <a:srgbClr val="1F252C"/>
                  </a:solidFill>
                  <a:ln w="4687"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id="{8FBDE248-51C2-4CDC-01AD-CAE223A0EA50}"/>
                      </a:ext>
                    </a:extLst>
                  </p:cNvPr>
                  <p:cNvSpPr/>
                  <p:nvPr/>
                </p:nvSpPr>
                <p:spPr>
                  <a:xfrm>
                    <a:off x="5627767" y="5315023"/>
                    <a:ext cx="20547" cy="25452"/>
                  </a:xfrm>
                  <a:custGeom>
                    <a:avLst/>
                    <a:gdLst>
                      <a:gd name="connsiteX0" fmla="*/ 1890 w 20547"/>
                      <a:gd name="connsiteY0" fmla="*/ 24565 h 25452"/>
                      <a:gd name="connsiteX1" fmla="*/ 6578 w 20547"/>
                      <a:gd name="connsiteY1" fmla="*/ 0 h 25452"/>
                      <a:gd name="connsiteX2" fmla="*/ 20548 w 20547"/>
                      <a:gd name="connsiteY2" fmla="*/ 11861 h 25452"/>
                      <a:gd name="connsiteX3" fmla="*/ 1890 w 20547"/>
                      <a:gd name="connsiteY3" fmla="*/ 24565 h 25452"/>
                    </a:gdLst>
                    <a:ahLst/>
                    <a:cxnLst>
                      <a:cxn ang="0">
                        <a:pos x="connsiteX0" y="connsiteY0"/>
                      </a:cxn>
                      <a:cxn ang="0">
                        <a:pos x="connsiteX1" y="connsiteY1"/>
                      </a:cxn>
                      <a:cxn ang="0">
                        <a:pos x="connsiteX2" y="connsiteY2"/>
                      </a:cxn>
                      <a:cxn ang="0">
                        <a:pos x="connsiteX3" y="connsiteY3"/>
                      </a:cxn>
                    </a:cxnLst>
                    <a:rect l="l" t="t" r="r" b="b"/>
                    <a:pathLst>
                      <a:path w="20547" h="25452">
                        <a:moveTo>
                          <a:pt x="1890" y="24565"/>
                        </a:moveTo>
                        <a:cubicBezTo>
                          <a:pt x="-1908" y="21377"/>
                          <a:pt x="201" y="10501"/>
                          <a:pt x="6578" y="0"/>
                        </a:cubicBezTo>
                        <a:cubicBezTo>
                          <a:pt x="11640" y="3282"/>
                          <a:pt x="16375" y="7313"/>
                          <a:pt x="20548" y="11861"/>
                        </a:cubicBezTo>
                        <a:cubicBezTo>
                          <a:pt x="13937" y="22081"/>
                          <a:pt x="5687" y="27753"/>
                          <a:pt x="1890" y="24565"/>
                        </a:cubicBezTo>
                        <a:close/>
                      </a:path>
                    </a:pathLst>
                  </a:custGeom>
                  <a:solidFill>
                    <a:srgbClr val="1F252C"/>
                  </a:solidFill>
                  <a:ln w="4687"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id="{0C8EDCA9-E400-F6BA-6F88-EDA521E068A9}"/>
                      </a:ext>
                    </a:extLst>
                  </p:cNvPr>
                  <p:cNvSpPr/>
                  <p:nvPr/>
                </p:nvSpPr>
                <p:spPr>
                  <a:xfrm>
                    <a:off x="5561165" y="5439203"/>
                    <a:ext cx="19707" cy="27195"/>
                  </a:xfrm>
                  <a:custGeom>
                    <a:avLst/>
                    <a:gdLst>
                      <a:gd name="connsiteX0" fmla="*/ 187 w 19707"/>
                      <a:gd name="connsiteY0" fmla="*/ 18194 h 27195"/>
                      <a:gd name="connsiteX1" fmla="*/ 16548 w 19707"/>
                      <a:gd name="connsiteY1" fmla="*/ 380 h 27195"/>
                      <a:gd name="connsiteX2" fmla="*/ 16033 w 19707"/>
                      <a:gd name="connsiteY2" fmla="*/ 26398 h 27195"/>
                      <a:gd name="connsiteX3" fmla="*/ 15705 w 19707"/>
                      <a:gd name="connsiteY3" fmla="*/ 27196 h 27195"/>
                      <a:gd name="connsiteX4" fmla="*/ 0 w 19707"/>
                      <a:gd name="connsiteY4" fmla="*/ 18663 h 27195"/>
                      <a:gd name="connsiteX5" fmla="*/ 187 w 19707"/>
                      <a:gd name="connsiteY5" fmla="*/ 18194 h 2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7" h="27195">
                        <a:moveTo>
                          <a:pt x="187" y="18194"/>
                        </a:moveTo>
                        <a:cubicBezTo>
                          <a:pt x="4828" y="6100"/>
                          <a:pt x="12142" y="-1870"/>
                          <a:pt x="16548" y="380"/>
                        </a:cubicBezTo>
                        <a:cubicBezTo>
                          <a:pt x="20955" y="2630"/>
                          <a:pt x="20721" y="14304"/>
                          <a:pt x="16033" y="26398"/>
                        </a:cubicBezTo>
                        <a:cubicBezTo>
                          <a:pt x="15939" y="26680"/>
                          <a:pt x="15845" y="26914"/>
                          <a:pt x="15705" y="27196"/>
                        </a:cubicBezTo>
                        <a:cubicBezTo>
                          <a:pt x="10126" y="25086"/>
                          <a:pt x="4875" y="22226"/>
                          <a:pt x="0" y="18663"/>
                        </a:cubicBezTo>
                        <a:cubicBezTo>
                          <a:pt x="94" y="18476"/>
                          <a:pt x="140" y="18335"/>
                          <a:pt x="187" y="18194"/>
                        </a:cubicBezTo>
                        <a:close/>
                      </a:path>
                    </a:pathLst>
                  </a:custGeom>
                  <a:solidFill>
                    <a:srgbClr val="1F252C"/>
                  </a:solidFill>
                  <a:ln w="4687"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id="{CAA515BA-A32D-5EEC-BFA4-5EA17C58F3DC}"/>
                      </a:ext>
                    </a:extLst>
                  </p:cNvPr>
                  <p:cNvSpPr/>
                  <p:nvPr/>
                </p:nvSpPr>
                <p:spPr>
                  <a:xfrm>
                    <a:off x="5528489" y="5398894"/>
                    <a:ext cx="22362" cy="21655"/>
                  </a:xfrm>
                  <a:custGeom>
                    <a:avLst/>
                    <a:gdLst>
                      <a:gd name="connsiteX0" fmla="*/ 22174 w 22362"/>
                      <a:gd name="connsiteY0" fmla="*/ 4685 h 21655"/>
                      <a:gd name="connsiteX1" fmla="*/ 5157 w 22362"/>
                      <a:gd name="connsiteY1" fmla="*/ 21655 h 21655"/>
                      <a:gd name="connsiteX2" fmla="*/ 0 w 22362"/>
                      <a:gd name="connsiteY2" fmla="*/ 2481 h 21655"/>
                      <a:gd name="connsiteX3" fmla="*/ 22174 w 22362"/>
                      <a:gd name="connsiteY3" fmla="*/ 4685 h 21655"/>
                    </a:gdLst>
                    <a:ahLst/>
                    <a:cxnLst>
                      <a:cxn ang="0">
                        <a:pos x="connsiteX0" y="connsiteY0"/>
                      </a:cxn>
                      <a:cxn ang="0">
                        <a:pos x="connsiteX1" y="connsiteY1"/>
                      </a:cxn>
                      <a:cxn ang="0">
                        <a:pos x="connsiteX2" y="connsiteY2"/>
                      </a:cxn>
                      <a:cxn ang="0">
                        <a:pos x="connsiteX3" y="connsiteY3"/>
                      </a:cxn>
                    </a:cxnLst>
                    <a:rect l="l" t="t" r="r" b="b"/>
                    <a:pathLst>
                      <a:path w="22362" h="21655">
                        <a:moveTo>
                          <a:pt x="22174" y="4685"/>
                        </a:moveTo>
                        <a:cubicBezTo>
                          <a:pt x="23675" y="9982"/>
                          <a:pt x="16033" y="17577"/>
                          <a:pt x="5157" y="21655"/>
                        </a:cubicBezTo>
                        <a:cubicBezTo>
                          <a:pt x="2625" y="15655"/>
                          <a:pt x="985" y="9185"/>
                          <a:pt x="0" y="2481"/>
                        </a:cubicBezTo>
                        <a:cubicBezTo>
                          <a:pt x="10783" y="-1550"/>
                          <a:pt x="20721" y="-566"/>
                          <a:pt x="22174" y="4685"/>
                        </a:cubicBezTo>
                        <a:close/>
                      </a:path>
                    </a:pathLst>
                  </a:custGeom>
                  <a:solidFill>
                    <a:srgbClr val="1F252C"/>
                  </a:solidFill>
                  <a:ln w="4687"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id="{DA9D76D5-AE43-48FB-4717-2E43247C2B32}"/>
                      </a:ext>
                    </a:extLst>
                  </p:cNvPr>
                  <p:cNvSpPr/>
                  <p:nvPr/>
                </p:nvSpPr>
                <p:spPr>
                  <a:xfrm>
                    <a:off x="5589574" y="5445021"/>
                    <a:ext cx="17392" cy="25455"/>
                  </a:xfrm>
                  <a:custGeom>
                    <a:avLst/>
                    <a:gdLst>
                      <a:gd name="connsiteX0" fmla="*/ 0 w 17392"/>
                      <a:gd name="connsiteY0" fmla="*/ 24705 h 25455"/>
                      <a:gd name="connsiteX1" fmla="*/ 0 w 17392"/>
                      <a:gd name="connsiteY1" fmla="*/ 24002 h 25455"/>
                      <a:gd name="connsiteX2" fmla="*/ 8720 w 17392"/>
                      <a:gd name="connsiteY2" fmla="*/ 0 h 25455"/>
                      <a:gd name="connsiteX3" fmla="*/ 17392 w 17392"/>
                      <a:gd name="connsiteY3" fmla="*/ 24002 h 25455"/>
                      <a:gd name="connsiteX4" fmla="*/ 17345 w 17392"/>
                      <a:gd name="connsiteY4" fmla="*/ 24987 h 25455"/>
                      <a:gd name="connsiteX5" fmla="*/ 9657 w 17392"/>
                      <a:gd name="connsiteY5" fmla="*/ 25456 h 25455"/>
                      <a:gd name="connsiteX6" fmla="*/ 0 w 17392"/>
                      <a:gd name="connsiteY6" fmla="*/ 24705 h 2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92" h="25455">
                        <a:moveTo>
                          <a:pt x="0" y="24705"/>
                        </a:moveTo>
                        <a:cubicBezTo>
                          <a:pt x="0" y="24471"/>
                          <a:pt x="0" y="24237"/>
                          <a:pt x="0" y="24002"/>
                        </a:cubicBezTo>
                        <a:cubicBezTo>
                          <a:pt x="0" y="10735"/>
                          <a:pt x="3891" y="0"/>
                          <a:pt x="8720" y="0"/>
                        </a:cubicBezTo>
                        <a:cubicBezTo>
                          <a:pt x="13501" y="0"/>
                          <a:pt x="17392" y="10735"/>
                          <a:pt x="17392" y="24002"/>
                        </a:cubicBezTo>
                        <a:cubicBezTo>
                          <a:pt x="17392" y="24331"/>
                          <a:pt x="17392" y="24659"/>
                          <a:pt x="17345" y="24987"/>
                        </a:cubicBezTo>
                        <a:cubicBezTo>
                          <a:pt x="14814" y="25315"/>
                          <a:pt x="12236" y="25456"/>
                          <a:pt x="9657" y="25456"/>
                        </a:cubicBezTo>
                        <a:cubicBezTo>
                          <a:pt x="6423" y="25456"/>
                          <a:pt x="3188" y="25174"/>
                          <a:pt x="0" y="24705"/>
                        </a:cubicBezTo>
                        <a:close/>
                      </a:path>
                    </a:pathLst>
                  </a:custGeom>
                  <a:solidFill>
                    <a:srgbClr val="1F252C"/>
                  </a:solidFill>
                  <a:ln w="4687" cap="flat">
                    <a:no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id="{31B3685F-5C7B-7410-8F9A-41E3034A8FA3}"/>
                      </a:ext>
                    </a:extLst>
                  </p:cNvPr>
                  <p:cNvSpPr/>
                  <p:nvPr/>
                </p:nvSpPr>
                <p:spPr>
                  <a:xfrm>
                    <a:off x="5576869" y="5304616"/>
                    <a:ext cx="17823" cy="24331"/>
                  </a:xfrm>
                  <a:custGeom>
                    <a:avLst/>
                    <a:gdLst>
                      <a:gd name="connsiteX0" fmla="*/ 12611 w 17823"/>
                      <a:gd name="connsiteY0" fmla="*/ 24237 h 24331"/>
                      <a:gd name="connsiteX1" fmla="*/ 0 w 17823"/>
                      <a:gd name="connsiteY1" fmla="*/ 3891 h 24331"/>
                      <a:gd name="connsiteX2" fmla="*/ 17018 w 17823"/>
                      <a:gd name="connsiteY2" fmla="*/ 0 h 24331"/>
                      <a:gd name="connsiteX3" fmla="*/ 12611 w 17823"/>
                      <a:gd name="connsiteY3" fmla="*/ 24237 h 24331"/>
                    </a:gdLst>
                    <a:ahLst/>
                    <a:cxnLst>
                      <a:cxn ang="0">
                        <a:pos x="connsiteX0" y="connsiteY0"/>
                      </a:cxn>
                      <a:cxn ang="0">
                        <a:pos x="connsiteX1" y="connsiteY1"/>
                      </a:cxn>
                      <a:cxn ang="0">
                        <a:pos x="connsiteX2" y="connsiteY2"/>
                      </a:cxn>
                      <a:cxn ang="0">
                        <a:pos x="connsiteX3" y="connsiteY3"/>
                      </a:cxn>
                    </a:cxnLst>
                    <a:rect l="l" t="t" r="r" b="b"/>
                    <a:pathLst>
                      <a:path w="17823" h="24331">
                        <a:moveTo>
                          <a:pt x="12611" y="24237"/>
                        </a:moveTo>
                        <a:cubicBezTo>
                          <a:pt x="8063" y="25362"/>
                          <a:pt x="2484" y="16314"/>
                          <a:pt x="0" y="3891"/>
                        </a:cubicBezTo>
                        <a:cubicBezTo>
                          <a:pt x="5391" y="1828"/>
                          <a:pt x="11111" y="516"/>
                          <a:pt x="17018" y="0"/>
                        </a:cubicBezTo>
                        <a:cubicBezTo>
                          <a:pt x="19033" y="12423"/>
                          <a:pt x="17158" y="23159"/>
                          <a:pt x="12611" y="24237"/>
                        </a:cubicBezTo>
                        <a:close/>
                      </a:path>
                    </a:pathLst>
                  </a:custGeom>
                  <a:solidFill>
                    <a:srgbClr val="1F252C"/>
                  </a:solidFill>
                  <a:ln w="4687"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id="{10BC8C47-4C61-EB83-C47D-F2F1F41592BC}"/>
                      </a:ext>
                    </a:extLst>
                  </p:cNvPr>
                  <p:cNvSpPr/>
                  <p:nvPr/>
                </p:nvSpPr>
                <p:spPr>
                  <a:xfrm>
                    <a:off x="5527458" y="5366872"/>
                    <a:ext cx="21395" cy="20225"/>
                  </a:xfrm>
                  <a:custGeom>
                    <a:avLst/>
                    <a:gdLst>
                      <a:gd name="connsiteX0" fmla="*/ 21377 w 21395"/>
                      <a:gd name="connsiteY0" fmla="*/ 12423 h 20225"/>
                      <a:gd name="connsiteX1" fmla="*/ 0 w 21395"/>
                      <a:gd name="connsiteY1" fmla="*/ 19924 h 20225"/>
                      <a:gd name="connsiteX2" fmla="*/ 2203 w 21395"/>
                      <a:gd name="connsiteY2" fmla="*/ 0 h 20225"/>
                      <a:gd name="connsiteX3" fmla="*/ 21377 w 21395"/>
                      <a:gd name="connsiteY3" fmla="*/ 12423 h 20225"/>
                    </a:gdLst>
                    <a:ahLst/>
                    <a:cxnLst>
                      <a:cxn ang="0">
                        <a:pos x="connsiteX0" y="connsiteY0"/>
                      </a:cxn>
                      <a:cxn ang="0">
                        <a:pos x="connsiteX1" y="connsiteY1"/>
                      </a:cxn>
                      <a:cxn ang="0">
                        <a:pos x="connsiteX2" y="connsiteY2"/>
                      </a:cxn>
                      <a:cxn ang="0">
                        <a:pos x="connsiteX3" y="connsiteY3"/>
                      </a:cxn>
                    </a:cxnLst>
                    <a:rect l="l" t="t" r="r" b="b"/>
                    <a:pathLst>
                      <a:path w="21395" h="20225">
                        <a:moveTo>
                          <a:pt x="21377" y="12423"/>
                        </a:moveTo>
                        <a:cubicBezTo>
                          <a:pt x="20909" y="17908"/>
                          <a:pt x="11298" y="21284"/>
                          <a:pt x="0" y="19924"/>
                        </a:cubicBezTo>
                        <a:cubicBezTo>
                          <a:pt x="47" y="13080"/>
                          <a:pt x="797" y="6376"/>
                          <a:pt x="2203" y="0"/>
                        </a:cubicBezTo>
                        <a:cubicBezTo>
                          <a:pt x="13314" y="1500"/>
                          <a:pt x="21846" y="6985"/>
                          <a:pt x="21377" y="12423"/>
                        </a:cubicBezTo>
                        <a:close/>
                      </a:path>
                    </a:pathLst>
                  </a:custGeom>
                  <a:solidFill>
                    <a:srgbClr val="1F252C"/>
                  </a:solidFill>
                  <a:ln w="4687"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id="{BADF71F1-6611-7004-70FF-EC756989DB71}"/>
                      </a:ext>
                    </a:extLst>
                  </p:cNvPr>
                  <p:cNvSpPr/>
                  <p:nvPr/>
                </p:nvSpPr>
                <p:spPr>
                  <a:xfrm>
                    <a:off x="5551320" y="5314132"/>
                    <a:ext cx="20626" cy="25166"/>
                  </a:xfrm>
                  <a:custGeom>
                    <a:avLst/>
                    <a:gdLst>
                      <a:gd name="connsiteX0" fmla="*/ 18752 w 20626"/>
                      <a:gd name="connsiteY0" fmla="*/ 24284 h 25166"/>
                      <a:gd name="connsiteX1" fmla="*/ 0 w 20626"/>
                      <a:gd name="connsiteY1" fmla="*/ 11486 h 25166"/>
                      <a:gd name="connsiteX2" fmla="*/ 14205 w 20626"/>
                      <a:gd name="connsiteY2" fmla="*/ 0 h 25166"/>
                      <a:gd name="connsiteX3" fmla="*/ 18752 w 20626"/>
                      <a:gd name="connsiteY3" fmla="*/ 24284 h 25166"/>
                    </a:gdLst>
                    <a:ahLst/>
                    <a:cxnLst>
                      <a:cxn ang="0">
                        <a:pos x="connsiteX0" y="connsiteY0"/>
                      </a:cxn>
                      <a:cxn ang="0">
                        <a:pos x="connsiteX1" y="connsiteY1"/>
                      </a:cxn>
                      <a:cxn ang="0">
                        <a:pos x="connsiteX2" y="connsiteY2"/>
                      </a:cxn>
                      <a:cxn ang="0">
                        <a:pos x="connsiteX3" y="connsiteY3"/>
                      </a:cxn>
                    </a:cxnLst>
                    <a:rect l="l" t="t" r="r" b="b"/>
                    <a:pathLst>
                      <a:path w="20626" h="25166">
                        <a:moveTo>
                          <a:pt x="18752" y="24284"/>
                        </a:moveTo>
                        <a:cubicBezTo>
                          <a:pt x="14955" y="27472"/>
                          <a:pt x="6657" y="21752"/>
                          <a:pt x="0" y="11486"/>
                        </a:cubicBezTo>
                        <a:cubicBezTo>
                          <a:pt x="4313" y="7032"/>
                          <a:pt x="9048" y="3141"/>
                          <a:pt x="14205" y="0"/>
                        </a:cubicBezTo>
                        <a:cubicBezTo>
                          <a:pt x="20440" y="10407"/>
                          <a:pt x="22503" y="21096"/>
                          <a:pt x="18752" y="24284"/>
                        </a:cubicBezTo>
                        <a:close/>
                      </a:path>
                    </a:pathLst>
                  </a:custGeom>
                  <a:solidFill>
                    <a:srgbClr val="1F252C"/>
                  </a:solidFill>
                  <a:ln w="4687"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id="{18AC3183-DE80-4B4F-0753-1F5B1A52FA80}"/>
                      </a:ext>
                    </a:extLst>
                  </p:cNvPr>
                  <p:cNvSpPr/>
                  <p:nvPr/>
                </p:nvSpPr>
                <p:spPr>
                  <a:xfrm>
                    <a:off x="5533834" y="5336072"/>
                    <a:ext cx="22371" cy="22984"/>
                  </a:xfrm>
                  <a:custGeom>
                    <a:avLst/>
                    <a:gdLst>
                      <a:gd name="connsiteX0" fmla="*/ 21846 w 22371"/>
                      <a:gd name="connsiteY0" fmla="*/ 20159 h 22984"/>
                      <a:gd name="connsiteX1" fmla="*/ 0 w 22371"/>
                      <a:gd name="connsiteY1" fmla="*/ 17158 h 22984"/>
                      <a:gd name="connsiteX2" fmla="*/ 9048 w 22371"/>
                      <a:gd name="connsiteY2" fmla="*/ 0 h 22984"/>
                      <a:gd name="connsiteX3" fmla="*/ 21846 w 22371"/>
                      <a:gd name="connsiteY3" fmla="*/ 20159 h 22984"/>
                    </a:gdLst>
                    <a:ahLst/>
                    <a:cxnLst>
                      <a:cxn ang="0">
                        <a:pos x="connsiteX0" y="connsiteY0"/>
                      </a:cxn>
                      <a:cxn ang="0">
                        <a:pos x="connsiteX1" y="connsiteY1"/>
                      </a:cxn>
                      <a:cxn ang="0">
                        <a:pos x="connsiteX2" y="connsiteY2"/>
                      </a:cxn>
                      <a:cxn ang="0">
                        <a:pos x="connsiteX3" y="connsiteY3"/>
                      </a:cxn>
                    </a:cxnLst>
                    <a:rect l="l" t="t" r="r" b="b"/>
                    <a:pathLst>
                      <a:path w="22371" h="22984">
                        <a:moveTo>
                          <a:pt x="21846" y="20159"/>
                        </a:moveTo>
                        <a:cubicBezTo>
                          <a:pt x="19502" y="24893"/>
                          <a:pt x="9751" y="23534"/>
                          <a:pt x="0" y="17158"/>
                        </a:cubicBezTo>
                        <a:cubicBezTo>
                          <a:pt x="2391" y="11017"/>
                          <a:pt x="5438" y="5251"/>
                          <a:pt x="9048" y="0"/>
                        </a:cubicBezTo>
                        <a:cubicBezTo>
                          <a:pt x="18471" y="6563"/>
                          <a:pt x="24190" y="15471"/>
                          <a:pt x="21846" y="20159"/>
                        </a:cubicBezTo>
                        <a:close/>
                      </a:path>
                    </a:pathLst>
                  </a:custGeom>
                  <a:solidFill>
                    <a:srgbClr val="1F252C"/>
                  </a:solidFill>
                  <a:ln w="4687" cap="flat">
                    <a:noFill/>
                    <a:prstDash val="solid"/>
                    <a:miter/>
                  </a:ln>
                </p:spPr>
                <p:txBody>
                  <a:bodyPr rtlCol="0" anchor="ctr"/>
                  <a:lstStyle/>
                  <a:p>
                    <a:endParaRPr lang="en-US"/>
                  </a:p>
                </p:txBody>
              </p:sp>
            </p:grpSp>
          </p:grpSp>
          <p:sp>
            <p:nvSpPr>
              <p:cNvPr id="1092" name="Freeform: Shape 1091">
                <a:extLst>
                  <a:ext uri="{FF2B5EF4-FFF2-40B4-BE49-F238E27FC236}">
                    <a16:creationId xmlns:a16="http://schemas.microsoft.com/office/drawing/2014/main" id="{233DCB80-4B4B-64FE-75A2-4666F0F8DEB5}"/>
                  </a:ext>
                </a:extLst>
              </p:cNvPr>
              <p:cNvSpPr/>
              <p:nvPr/>
            </p:nvSpPr>
            <p:spPr>
              <a:xfrm>
                <a:off x="5502415" y="4975436"/>
                <a:ext cx="392241" cy="421409"/>
              </a:xfrm>
              <a:custGeom>
                <a:avLst/>
                <a:gdLst>
                  <a:gd name="connsiteX0" fmla="*/ 100191 w 392241"/>
                  <a:gd name="connsiteY0" fmla="*/ 421345 h 421409"/>
                  <a:gd name="connsiteX1" fmla="*/ 101504 w 392241"/>
                  <a:gd name="connsiteY1" fmla="*/ 421064 h 421409"/>
                  <a:gd name="connsiteX2" fmla="*/ 109099 w 392241"/>
                  <a:gd name="connsiteY2" fmla="*/ 409766 h 421409"/>
                  <a:gd name="connsiteX3" fmla="*/ 137320 w 392241"/>
                  <a:gd name="connsiteY3" fmla="*/ 318022 h 421409"/>
                  <a:gd name="connsiteX4" fmla="*/ 185466 w 392241"/>
                  <a:gd name="connsiteY4" fmla="*/ 332555 h 421409"/>
                  <a:gd name="connsiteX5" fmla="*/ 199296 w 392241"/>
                  <a:gd name="connsiteY5" fmla="*/ 342446 h 421409"/>
                  <a:gd name="connsiteX6" fmla="*/ 271725 w 392241"/>
                  <a:gd name="connsiteY6" fmla="*/ 371887 h 421409"/>
                  <a:gd name="connsiteX7" fmla="*/ 267365 w 392241"/>
                  <a:gd name="connsiteY7" fmla="*/ 256000 h 421409"/>
                  <a:gd name="connsiteX8" fmla="*/ 267365 w 392241"/>
                  <a:gd name="connsiteY8" fmla="*/ 92389 h 421409"/>
                  <a:gd name="connsiteX9" fmla="*/ 389112 w 392241"/>
                  <a:gd name="connsiteY9" fmla="*/ 14756 h 421409"/>
                  <a:gd name="connsiteX10" fmla="*/ 391409 w 392241"/>
                  <a:gd name="connsiteY10" fmla="*/ 4349 h 421409"/>
                  <a:gd name="connsiteX11" fmla="*/ 383017 w 392241"/>
                  <a:gd name="connsiteY11" fmla="*/ 786 h 421409"/>
                  <a:gd name="connsiteX12" fmla="*/ 258176 w 392241"/>
                  <a:gd name="connsiteY12" fmla="*/ 80388 h 421409"/>
                  <a:gd name="connsiteX13" fmla="*/ 255035 w 392241"/>
                  <a:gd name="connsiteY13" fmla="*/ 86904 h 421409"/>
                  <a:gd name="connsiteX14" fmla="*/ 255035 w 392241"/>
                  <a:gd name="connsiteY14" fmla="*/ 256000 h 421409"/>
                  <a:gd name="connsiteX15" fmla="*/ 255223 w 392241"/>
                  <a:gd name="connsiteY15" fmla="*/ 257969 h 421409"/>
                  <a:gd name="connsiteX16" fmla="*/ 264083 w 392241"/>
                  <a:gd name="connsiteY16" fmla="*/ 359089 h 421409"/>
                  <a:gd name="connsiteX17" fmla="*/ 204968 w 392241"/>
                  <a:gd name="connsiteY17" fmla="*/ 328992 h 421409"/>
                  <a:gd name="connsiteX18" fmla="*/ 190810 w 392241"/>
                  <a:gd name="connsiteY18" fmla="*/ 318913 h 421409"/>
                  <a:gd name="connsiteX19" fmla="*/ 131554 w 392241"/>
                  <a:gd name="connsiteY19" fmla="*/ 303770 h 421409"/>
                  <a:gd name="connsiteX20" fmla="*/ 97003 w 392241"/>
                  <a:gd name="connsiteY20" fmla="*/ 405500 h 421409"/>
                  <a:gd name="connsiteX21" fmla="*/ 10838 w 392241"/>
                  <a:gd name="connsiteY21" fmla="*/ 294535 h 421409"/>
                  <a:gd name="connsiteX22" fmla="*/ 2166 w 392241"/>
                  <a:gd name="connsiteY22" fmla="*/ 292988 h 421409"/>
                  <a:gd name="connsiteX23" fmla="*/ 1462 w 392241"/>
                  <a:gd name="connsiteY23" fmla="*/ 303864 h 421409"/>
                  <a:gd name="connsiteX24" fmla="*/ 42154 w 392241"/>
                  <a:gd name="connsiteY24" fmla="*/ 363167 h 421409"/>
                  <a:gd name="connsiteX25" fmla="*/ 100191 w 392241"/>
                  <a:gd name="connsiteY25" fmla="*/ 421345 h 42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2241" h="421409">
                    <a:moveTo>
                      <a:pt x="100191" y="421345"/>
                    </a:moveTo>
                    <a:cubicBezTo>
                      <a:pt x="100660" y="421298"/>
                      <a:pt x="101082" y="421205"/>
                      <a:pt x="101504" y="421064"/>
                    </a:cubicBezTo>
                    <a:cubicBezTo>
                      <a:pt x="103426" y="420501"/>
                      <a:pt x="108067" y="418298"/>
                      <a:pt x="109099" y="409766"/>
                    </a:cubicBezTo>
                    <a:cubicBezTo>
                      <a:pt x="116177" y="352197"/>
                      <a:pt x="124381" y="325617"/>
                      <a:pt x="137320" y="318022"/>
                    </a:cubicBezTo>
                    <a:cubicBezTo>
                      <a:pt x="147258" y="312209"/>
                      <a:pt x="162541" y="316803"/>
                      <a:pt x="185466" y="332555"/>
                    </a:cubicBezTo>
                    <a:cubicBezTo>
                      <a:pt x="189638" y="335414"/>
                      <a:pt x="194326" y="338837"/>
                      <a:pt x="199296" y="342446"/>
                    </a:cubicBezTo>
                    <a:cubicBezTo>
                      <a:pt x="233518" y="367246"/>
                      <a:pt x="258739" y="383888"/>
                      <a:pt x="271725" y="371887"/>
                    </a:cubicBezTo>
                    <a:cubicBezTo>
                      <a:pt x="286257" y="358526"/>
                      <a:pt x="273694" y="287175"/>
                      <a:pt x="267365" y="256000"/>
                    </a:cubicBezTo>
                    <a:lnTo>
                      <a:pt x="267365" y="92389"/>
                    </a:lnTo>
                    <a:lnTo>
                      <a:pt x="389112" y="14756"/>
                    </a:lnTo>
                    <a:cubicBezTo>
                      <a:pt x="392066" y="12881"/>
                      <a:pt x="393144" y="8240"/>
                      <a:pt x="391409" y="4349"/>
                    </a:cubicBezTo>
                    <a:cubicBezTo>
                      <a:pt x="389768" y="505"/>
                      <a:pt x="385971" y="-1089"/>
                      <a:pt x="383017" y="786"/>
                    </a:cubicBezTo>
                    <a:lnTo>
                      <a:pt x="258176" y="80388"/>
                    </a:lnTo>
                    <a:cubicBezTo>
                      <a:pt x="256254" y="81607"/>
                      <a:pt x="255035" y="84092"/>
                      <a:pt x="255035" y="86904"/>
                    </a:cubicBezTo>
                    <a:lnTo>
                      <a:pt x="255035" y="256000"/>
                    </a:lnTo>
                    <a:cubicBezTo>
                      <a:pt x="255035" y="256656"/>
                      <a:pt x="255129" y="257360"/>
                      <a:pt x="255223" y="257969"/>
                    </a:cubicBezTo>
                    <a:cubicBezTo>
                      <a:pt x="265161" y="306443"/>
                      <a:pt x="269287" y="353745"/>
                      <a:pt x="264083" y="359089"/>
                    </a:cubicBezTo>
                    <a:cubicBezTo>
                      <a:pt x="256348" y="366214"/>
                      <a:pt x="222923" y="342025"/>
                      <a:pt x="204968" y="328992"/>
                    </a:cubicBezTo>
                    <a:cubicBezTo>
                      <a:pt x="199858" y="325288"/>
                      <a:pt x="195076" y="321819"/>
                      <a:pt x="190810" y="318913"/>
                    </a:cubicBezTo>
                    <a:cubicBezTo>
                      <a:pt x="163713" y="300348"/>
                      <a:pt x="145431" y="295613"/>
                      <a:pt x="131554" y="303770"/>
                    </a:cubicBezTo>
                    <a:cubicBezTo>
                      <a:pt x="111865" y="315303"/>
                      <a:pt x="103707" y="351213"/>
                      <a:pt x="97003" y="405500"/>
                    </a:cubicBezTo>
                    <a:cubicBezTo>
                      <a:pt x="85190" y="400999"/>
                      <a:pt x="43889" y="345962"/>
                      <a:pt x="10838" y="294535"/>
                    </a:cubicBezTo>
                    <a:cubicBezTo>
                      <a:pt x="8635" y="291113"/>
                      <a:pt x="4744" y="290410"/>
                      <a:pt x="2166" y="292988"/>
                    </a:cubicBezTo>
                    <a:cubicBezTo>
                      <a:pt x="-413" y="295566"/>
                      <a:pt x="-741" y="300442"/>
                      <a:pt x="1462" y="303864"/>
                    </a:cubicBezTo>
                    <a:cubicBezTo>
                      <a:pt x="1650" y="304192"/>
                      <a:pt x="20964" y="334149"/>
                      <a:pt x="42154" y="363167"/>
                    </a:cubicBezTo>
                    <a:cubicBezTo>
                      <a:pt x="79611" y="414501"/>
                      <a:pt x="92925" y="422236"/>
                      <a:pt x="100191" y="421345"/>
                    </a:cubicBezTo>
                    <a:close/>
                  </a:path>
                </a:pathLst>
              </a:custGeom>
              <a:solidFill>
                <a:srgbClr val="4A8C8A"/>
              </a:solidFill>
              <a:ln w="4687" cap="flat">
                <a:noFill/>
                <a:prstDash val="solid"/>
                <a:miter/>
              </a:ln>
            </p:spPr>
            <p:txBody>
              <a:bodyPr rtlCol="0" anchor="ctr"/>
              <a:lstStyle/>
              <a:p>
                <a:endParaRPr lang="en-US"/>
              </a:p>
            </p:txBody>
          </p:sp>
          <p:grpSp>
            <p:nvGrpSpPr>
              <p:cNvPr id="1093" name="Graphic 2">
                <a:extLst>
                  <a:ext uri="{FF2B5EF4-FFF2-40B4-BE49-F238E27FC236}">
                    <a16:creationId xmlns:a16="http://schemas.microsoft.com/office/drawing/2014/main" id="{EC37709C-66F6-CB1C-F11A-65B3E06C4B3E}"/>
                  </a:ext>
                </a:extLst>
              </p:cNvPr>
              <p:cNvGrpSpPr/>
              <p:nvPr/>
            </p:nvGrpSpPr>
            <p:grpSpPr>
              <a:xfrm>
                <a:off x="5838469" y="4965258"/>
                <a:ext cx="67975" cy="63986"/>
                <a:chOff x="5838469" y="4965258"/>
                <a:chExt cx="67975" cy="63986"/>
              </a:xfrm>
            </p:grpSpPr>
            <p:sp>
              <p:nvSpPr>
                <p:cNvPr id="1094" name="Freeform: Shape 1093">
                  <a:extLst>
                    <a:ext uri="{FF2B5EF4-FFF2-40B4-BE49-F238E27FC236}">
                      <a16:creationId xmlns:a16="http://schemas.microsoft.com/office/drawing/2014/main" id="{3B8D5E97-5A2E-D5ED-4224-97FB7AFB6065}"/>
                    </a:ext>
                  </a:extLst>
                </p:cNvPr>
                <p:cNvSpPr/>
                <p:nvPr/>
              </p:nvSpPr>
              <p:spPr>
                <a:xfrm>
                  <a:off x="5838469" y="4973702"/>
                  <a:ext cx="67975" cy="48745"/>
                </a:xfrm>
                <a:custGeom>
                  <a:avLst/>
                  <a:gdLst>
                    <a:gd name="connsiteX0" fmla="*/ 5663 w 67975"/>
                    <a:gd name="connsiteY0" fmla="*/ 45510 h 48745"/>
                    <a:gd name="connsiteX1" fmla="*/ 16257 w 67975"/>
                    <a:gd name="connsiteY1" fmla="*/ 47572 h 48745"/>
                    <a:gd name="connsiteX2" fmla="*/ 63090 w 67975"/>
                    <a:gd name="connsiteY2" fmla="*/ 22679 h 48745"/>
                    <a:gd name="connsiteX3" fmla="*/ 67309 w 67975"/>
                    <a:gd name="connsiteY3" fmla="*/ 12741 h 48745"/>
                    <a:gd name="connsiteX4" fmla="*/ 62293 w 67975"/>
                    <a:gd name="connsiteY4" fmla="*/ 3224 h 48745"/>
                    <a:gd name="connsiteX5" fmla="*/ 51698 w 67975"/>
                    <a:gd name="connsiteY5" fmla="*/ 1161 h 48745"/>
                    <a:gd name="connsiteX6" fmla="*/ 4865 w 67975"/>
                    <a:gd name="connsiteY6" fmla="*/ 26054 h 48745"/>
                    <a:gd name="connsiteX7" fmla="*/ 646 w 67975"/>
                    <a:gd name="connsiteY7" fmla="*/ 35993 h 48745"/>
                    <a:gd name="connsiteX8" fmla="*/ 5663 w 67975"/>
                    <a:gd name="connsiteY8" fmla="*/ 45510 h 4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75" h="48745">
                      <a:moveTo>
                        <a:pt x="5663" y="45510"/>
                      </a:moveTo>
                      <a:cubicBezTo>
                        <a:pt x="7444" y="48838"/>
                        <a:pt x="12178" y="49729"/>
                        <a:pt x="16257" y="47572"/>
                      </a:cubicBezTo>
                      <a:lnTo>
                        <a:pt x="63090" y="22679"/>
                      </a:lnTo>
                      <a:cubicBezTo>
                        <a:pt x="67169" y="20523"/>
                        <a:pt x="69091" y="16069"/>
                        <a:pt x="67309" y="12741"/>
                      </a:cubicBezTo>
                      <a:lnTo>
                        <a:pt x="62293" y="3224"/>
                      </a:lnTo>
                      <a:cubicBezTo>
                        <a:pt x="60559" y="-58"/>
                        <a:pt x="55824" y="-995"/>
                        <a:pt x="51698" y="1161"/>
                      </a:cubicBezTo>
                      <a:lnTo>
                        <a:pt x="4865" y="26054"/>
                      </a:lnTo>
                      <a:cubicBezTo>
                        <a:pt x="787" y="28211"/>
                        <a:pt x="-1088" y="32665"/>
                        <a:pt x="646" y="35993"/>
                      </a:cubicBezTo>
                      <a:lnTo>
                        <a:pt x="5663" y="45510"/>
                      </a:lnTo>
                      <a:close/>
                    </a:path>
                  </a:pathLst>
                </a:custGeom>
                <a:solidFill>
                  <a:srgbClr val="4B7072"/>
                </a:solidFill>
                <a:ln w="4687" cap="flat">
                  <a:noFill/>
                  <a:prstDash val="solid"/>
                  <a:miter/>
                </a:ln>
              </p:spPr>
              <p:txBody>
                <a:bodyPr rtlCol="0" anchor="ctr"/>
                <a:lstStyle/>
                <a:p>
                  <a:endParaRPr lang="en-US"/>
                </a:p>
              </p:txBody>
            </p:sp>
            <p:grpSp>
              <p:nvGrpSpPr>
                <p:cNvPr id="1095" name="Graphic 2">
                  <a:extLst>
                    <a:ext uri="{FF2B5EF4-FFF2-40B4-BE49-F238E27FC236}">
                      <a16:creationId xmlns:a16="http://schemas.microsoft.com/office/drawing/2014/main" id="{6D7E0A33-D010-F561-FACE-3CB06C4EBD3D}"/>
                    </a:ext>
                  </a:extLst>
                </p:cNvPr>
                <p:cNvGrpSpPr/>
                <p:nvPr/>
              </p:nvGrpSpPr>
              <p:grpSpPr>
                <a:xfrm>
                  <a:off x="5849710" y="4965258"/>
                  <a:ext cx="51055" cy="63986"/>
                  <a:chOff x="5849710" y="4965258"/>
                  <a:chExt cx="51055" cy="63986"/>
                </a:xfrm>
              </p:grpSpPr>
              <p:sp>
                <p:nvSpPr>
                  <p:cNvPr id="1096" name="Freeform: Shape 1095">
                    <a:extLst>
                      <a:ext uri="{FF2B5EF4-FFF2-40B4-BE49-F238E27FC236}">
                        <a16:creationId xmlns:a16="http://schemas.microsoft.com/office/drawing/2014/main" id="{6C22118E-6DC7-1DF2-81C5-0DA786458F6D}"/>
                      </a:ext>
                    </a:extLst>
                  </p:cNvPr>
                  <p:cNvSpPr/>
                  <p:nvPr/>
                </p:nvSpPr>
                <p:spPr>
                  <a:xfrm>
                    <a:off x="5849710" y="4965258"/>
                    <a:ext cx="51055" cy="63986"/>
                  </a:xfrm>
                  <a:custGeom>
                    <a:avLst/>
                    <a:gdLst>
                      <a:gd name="connsiteX0" fmla="*/ 13783 w 51055"/>
                      <a:gd name="connsiteY0" fmla="*/ 62298 h 63986"/>
                      <a:gd name="connsiteX1" fmla="*/ 0 w 51055"/>
                      <a:gd name="connsiteY1" fmla="*/ 31123 h 63986"/>
                      <a:gd name="connsiteX2" fmla="*/ 32253 w 51055"/>
                      <a:gd name="connsiteY2" fmla="*/ 886 h 63986"/>
                      <a:gd name="connsiteX3" fmla="*/ 51052 w 51055"/>
                      <a:gd name="connsiteY3" fmla="*/ 40640 h 63986"/>
                      <a:gd name="connsiteX4" fmla="*/ 44348 w 51055"/>
                      <a:gd name="connsiteY4" fmla="*/ 46312 h 63986"/>
                      <a:gd name="connsiteX5" fmla="*/ 37269 w 51055"/>
                      <a:gd name="connsiteY5" fmla="*/ 54001 h 63986"/>
                      <a:gd name="connsiteX6" fmla="*/ 36285 w 51055"/>
                      <a:gd name="connsiteY6" fmla="*/ 51891 h 63986"/>
                      <a:gd name="connsiteX7" fmla="*/ 36097 w 51055"/>
                      <a:gd name="connsiteY7" fmla="*/ 49453 h 63986"/>
                      <a:gd name="connsiteX8" fmla="*/ 36285 w 51055"/>
                      <a:gd name="connsiteY8" fmla="*/ 51891 h 63986"/>
                      <a:gd name="connsiteX9" fmla="*/ 35816 w 51055"/>
                      <a:gd name="connsiteY9" fmla="*/ 55547 h 63986"/>
                      <a:gd name="connsiteX10" fmla="*/ 28081 w 51055"/>
                      <a:gd name="connsiteY10" fmla="*/ 59438 h 63986"/>
                      <a:gd name="connsiteX11" fmla="*/ 23675 w 51055"/>
                      <a:gd name="connsiteY11" fmla="*/ 52500 h 63986"/>
                      <a:gd name="connsiteX12" fmla="*/ 24049 w 51055"/>
                      <a:gd name="connsiteY12" fmla="*/ 59767 h 63986"/>
                      <a:gd name="connsiteX13" fmla="*/ 13783 w 51055"/>
                      <a:gd name="connsiteY13" fmla="*/ 62298 h 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55" h="63986">
                        <a:moveTo>
                          <a:pt x="13783" y="62298"/>
                        </a:moveTo>
                        <a:cubicBezTo>
                          <a:pt x="11064" y="53532"/>
                          <a:pt x="10313" y="30092"/>
                          <a:pt x="0" y="31123"/>
                        </a:cubicBezTo>
                        <a:cubicBezTo>
                          <a:pt x="1594" y="17809"/>
                          <a:pt x="19268" y="9230"/>
                          <a:pt x="32253" y="886"/>
                        </a:cubicBezTo>
                        <a:cubicBezTo>
                          <a:pt x="41582" y="-5115"/>
                          <a:pt x="49693" y="20622"/>
                          <a:pt x="51052" y="40640"/>
                        </a:cubicBezTo>
                        <a:cubicBezTo>
                          <a:pt x="51193" y="42421"/>
                          <a:pt x="46786" y="47156"/>
                          <a:pt x="44348" y="46312"/>
                        </a:cubicBezTo>
                        <a:cubicBezTo>
                          <a:pt x="45286" y="51281"/>
                          <a:pt x="39520" y="55219"/>
                          <a:pt x="37269" y="54001"/>
                        </a:cubicBezTo>
                        <a:cubicBezTo>
                          <a:pt x="36754" y="53719"/>
                          <a:pt x="36426" y="52829"/>
                          <a:pt x="36285" y="51891"/>
                        </a:cubicBezTo>
                        <a:cubicBezTo>
                          <a:pt x="36238" y="50625"/>
                          <a:pt x="36097" y="49453"/>
                          <a:pt x="36097" y="49453"/>
                        </a:cubicBezTo>
                        <a:cubicBezTo>
                          <a:pt x="36097" y="49453"/>
                          <a:pt x="36051" y="50672"/>
                          <a:pt x="36285" y="51891"/>
                        </a:cubicBezTo>
                        <a:cubicBezTo>
                          <a:pt x="36332" y="53297"/>
                          <a:pt x="36238" y="54938"/>
                          <a:pt x="35816" y="55547"/>
                        </a:cubicBezTo>
                        <a:cubicBezTo>
                          <a:pt x="34644" y="57235"/>
                          <a:pt x="30144" y="60095"/>
                          <a:pt x="28081" y="59438"/>
                        </a:cubicBezTo>
                        <a:cubicBezTo>
                          <a:pt x="26346" y="58876"/>
                          <a:pt x="23675" y="52500"/>
                          <a:pt x="23675" y="52500"/>
                        </a:cubicBezTo>
                        <a:cubicBezTo>
                          <a:pt x="23675" y="52500"/>
                          <a:pt x="24331" y="58313"/>
                          <a:pt x="24049" y="59767"/>
                        </a:cubicBezTo>
                        <a:cubicBezTo>
                          <a:pt x="22830" y="64783"/>
                          <a:pt x="14626" y="64923"/>
                          <a:pt x="13783" y="62298"/>
                        </a:cubicBezTo>
                        <a:close/>
                      </a:path>
                    </a:pathLst>
                  </a:custGeom>
                  <a:solidFill>
                    <a:srgbClr val="F9B181"/>
                  </a:solidFill>
                  <a:ln w="4687" cap="flat">
                    <a:no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id="{889E5FBB-931C-9B7B-35CA-A45B61FA33C0}"/>
                      </a:ext>
                    </a:extLst>
                  </p:cNvPr>
                  <p:cNvSpPr/>
                  <p:nvPr/>
                </p:nvSpPr>
                <p:spPr>
                  <a:xfrm>
                    <a:off x="5885761" y="5014664"/>
                    <a:ext cx="187" cy="2437"/>
                  </a:xfrm>
                  <a:custGeom>
                    <a:avLst/>
                    <a:gdLst>
                      <a:gd name="connsiteX0" fmla="*/ 187 w 187"/>
                      <a:gd name="connsiteY0" fmla="*/ 2438 h 2437"/>
                      <a:gd name="connsiteX1" fmla="*/ 0 w 187"/>
                      <a:gd name="connsiteY1" fmla="*/ 0 h 2437"/>
                      <a:gd name="connsiteX2" fmla="*/ 187 w 187"/>
                      <a:gd name="connsiteY2" fmla="*/ 2438 h 2437"/>
                    </a:gdLst>
                    <a:ahLst/>
                    <a:cxnLst>
                      <a:cxn ang="0">
                        <a:pos x="connsiteX0" y="connsiteY0"/>
                      </a:cxn>
                      <a:cxn ang="0">
                        <a:pos x="connsiteX1" y="connsiteY1"/>
                      </a:cxn>
                      <a:cxn ang="0">
                        <a:pos x="connsiteX2" y="connsiteY2"/>
                      </a:cxn>
                    </a:cxnLst>
                    <a:rect l="l" t="t" r="r" b="b"/>
                    <a:pathLst>
                      <a:path w="187" h="2437">
                        <a:moveTo>
                          <a:pt x="187" y="2438"/>
                        </a:moveTo>
                        <a:cubicBezTo>
                          <a:pt x="0" y="1266"/>
                          <a:pt x="0" y="0"/>
                          <a:pt x="0" y="0"/>
                        </a:cubicBezTo>
                        <a:cubicBezTo>
                          <a:pt x="0" y="0"/>
                          <a:pt x="140" y="1125"/>
                          <a:pt x="187" y="2438"/>
                        </a:cubicBezTo>
                        <a:close/>
                      </a:path>
                    </a:pathLst>
                  </a:custGeom>
                  <a:solidFill>
                    <a:srgbClr val="FAB27A"/>
                  </a:solidFill>
                  <a:ln w="4687" cap="flat">
                    <a:noFill/>
                    <a:prstDash val="solid"/>
                    <a:miter/>
                  </a:ln>
                </p:spPr>
                <p:txBody>
                  <a:bodyPr rtlCol="0" anchor="ctr"/>
                  <a:lstStyle/>
                  <a:p>
                    <a:endParaRPr lang="en-US"/>
                  </a:p>
                </p:txBody>
              </p:sp>
            </p:grpSp>
          </p:grpSp>
          <p:sp>
            <p:nvSpPr>
              <p:cNvPr id="1098" name="Freeform: Shape 1097">
                <a:extLst>
                  <a:ext uri="{FF2B5EF4-FFF2-40B4-BE49-F238E27FC236}">
                    <a16:creationId xmlns:a16="http://schemas.microsoft.com/office/drawing/2014/main" id="{ACD13528-839E-CA5A-96B1-1EDA555BEFBE}"/>
                  </a:ext>
                </a:extLst>
              </p:cNvPr>
              <p:cNvSpPr/>
              <p:nvPr/>
            </p:nvSpPr>
            <p:spPr>
              <a:xfrm>
                <a:off x="5774192" y="4960746"/>
                <a:ext cx="66379" cy="52094"/>
              </a:xfrm>
              <a:custGeom>
                <a:avLst/>
                <a:gdLst>
                  <a:gd name="connsiteX0" fmla="*/ 6652 w 66379"/>
                  <a:gd name="connsiteY0" fmla="*/ 49323 h 52094"/>
                  <a:gd name="connsiteX1" fmla="*/ 17340 w 66379"/>
                  <a:gd name="connsiteY1" fmla="*/ 50542 h 52094"/>
                  <a:gd name="connsiteX2" fmla="*/ 62063 w 66379"/>
                  <a:gd name="connsiteY2" fmla="*/ 22039 h 52094"/>
                  <a:gd name="connsiteX3" fmla="*/ 65486 w 66379"/>
                  <a:gd name="connsiteY3" fmla="*/ 11819 h 52094"/>
                  <a:gd name="connsiteX4" fmla="*/ 59719 w 66379"/>
                  <a:gd name="connsiteY4" fmla="*/ 2772 h 52094"/>
                  <a:gd name="connsiteX5" fmla="*/ 49031 w 66379"/>
                  <a:gd name="connsiteY5" fmla="*/ 1553 h 52094"/>
                  <a:gd name="connsiteX6" fmla="*/ 4308 w 66379"/>
                  <a:gd name="connsiteY6" fmla="*/ 30056 h 52094"/>
                  <a:gd name="connsiteX7" fmla="*/ 885 w 66379"/>
                  <a:gd name="connsiteY7" fmla="*/ 40276 h 52094"/>
                  <a:gd name="connsiteX8" fmla="*/ 6652 w 66379"/>
                  <a:gd name="connsiteY8" fmla="*/ 49323 h 5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79" h="52094">
                    <a:moveTo>
                      <a:pt x="6652" y="49323"/>
                    </a:moveTo>
                    <a:cubicBezTo>
                      <a:pt x="8667" y="52464"/>
                      <a:pt x="13449" y="53027"/>
                      <a:pt x="17340" y="50542"/>
                    </a:cubicBezTo>
                    <a:lnTo>
                      <a:pt x="62063" y="22039"/>
                    </a:lnTo>
                    <a:cubicBezTo>
                      <a:pt x="66001" y="19555"/>
                      <a:pt x="67502" y="14960"/>
                      <a:pt x="65486" y="11819"/>
                    </a:cubicBezTo>
                    <a:lnTo>
                      <a:pt x="59719" y="2772"/>
                    </a:lnTo>
                    <a:cubicBezTo>
                      <a:pt x="57703" y="-369"/>
                      <a:pt x="52922" y="-932"/>
                      <a:pt x="49031" y="1553"/>
                    </a:cubicBezTo>
                    <a:lnTo>
                      <a:pt x="4308" y="30056"/>
                    </a:lnTo>
                    <a:cubicBezTo>
                      <a:pt x="416" y="32540"/>
                      <a:pt x="-1130" y="37135"/>
                      <a:pt x="885" y="40276"/>
                    </a:cubicBezTo>
                    <a:lnTo>
                      <a:pt x="6652" y="49323"/>
                    </a:lnTo>
                    <a:close/>
                  </a:path>
                </a:pathLst>
              </a:custGeom>
              <a:solidFill>
                <a:srgbClr val="4B7072"/>
              </a:solidFill>
              <a:ln w="4687" cap="flat">
                <a:no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id="{3AF166B8-A67F-39A0-941A-80EB4D690A0E}"/>
                  </a:ext>
                </a:extLst>
              </p:cNvPr>
              <p:cNvSpPr/>
              <p:nvPr/>
            </p:nvSpPr>
            <p:spPr>
              <a:xfrm>
                <a:off x="5817064" y="4985926"/>
                <a:ext cx="12300" cy="19700"/>
              </a:xfrm>
              <a:custGeom>
                <a:avLst/>
                <a:gdLst>
                  <a:gd name="connsiteX0" fmla="*/ 12300 w 12300"/>
                  <a:gd name="connsiteY0" fmla="*/ 14861 h 19700"/>
                  <a:gd name="connsiteX1" fmla="*/ 9065 w 12300"/>
                  <a:gd name="connsiteY1" fmla="*/ 2719 h 19700"/>
                  <a:gd name="connsiteX2" fmla="*/ 4330 w 12300"/>
                  <a:gd name="connsiteY2" fmla="*/ 0 h 19700"/>
                  <a:gd name="connsiteX3" fmla="*/ 65 w 12300"/>
                  <a:gd name="connsiteY3" fmla="*/ 3657 h 19700"/>
                  <a:gd name="connsiteX4" fmla="*/ 3628 w 12300"/>
                  <a:gd name="connsiteY4" fmla="*/ 18283 h 19700"/>
                  <a:gd name="connsiteX5" fmla="*/ 12300 w 12300"/>
                  <a:gd name="connsiteY5" fmla="*/ 14861 h 1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0" h="19700">
                    <a:moveTo>
                      <a:pt x="12300" y="14861"/>
                    </a:moveTo>
                    <a:cubicBezTo>
                      <a:pt x="12300" y="11579"/>
                      <a:pt x="10988" y="5438"/>
                      <a:pt x="9065" y="2719"/>
                    </a:cubicBezTo>
                    <a:cubicBezTo>
                      <a:pt x="8175" y="1453"/>
                      <a:pt x="5737" y="47"/>
                      <a:pt x="4330" y="0"/>
                    </a:cubicBezTo>
                    <a:cubicBezTo>
                      <a:pt x="2877" y="0"/>
                      <a:pt x="299" y="563"/>
                      <a:pt x="65" y="3657"/>
                    </a:cubicBezTo>
                    <a:cubicBezTo>
                      <a:pt x="-311" y="8298"/>
                      <a:pt x="955" y="14392"/>
                      <a:pt x="3628" y="18283"/>
                    </a:cubicBezTo>
                    <a:cubicBezTo>
                      <a:pt x="5878" y="21565"/>
                      <a:pt x="12300" y="18611"/>
                      <a:pt x="12300" y="14861"/>
                    </a:cubicBezTo>
                    <a:close/>
                  </a:path>
                </a:pathLst>
              </a:custGeom>
              <a:solidFill>
                <a:srgbClr val="F9B181"/>
              </a:solidFill>
              <a:ln w="4687" cap="flat">
                <a:no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id="{8FFD042C-9134-0835-EA4D-54C28D0AA610}"/>
                  </a:ext>
                </a:extLst>
              </p:cNvPr>
              <p:cNvSpPr/>
              <p:nvPr/>
            </p:nvSpPr>
            <p:spPr>
              <a:xfrm>
                <a:off x="5817109" y="4989583"/>
                <a:ext cx="5504" cy="15892"/>
              </a:xfrm>
              <a:custGeom>
                <a:avLst/>
                <a:gdLst>
                  <a:gd name="connsiteX0" fmla="*/ 5504 w 5504"/>
                  <a:gd name="connsiteY0" fmla="*/ 15892 h 15892"/>
                  <a:gd name="connsiteX1" fmla="*/ 3629 w 5504"/>
                  <a:gd name="connsiteY1" fmla="*/ 14626 h 15892"/>
                  <a:gd name="connsiteX2" fmla="*/ 66 w 5504"/>
                  <a:gd name="connsiteY2" fmla="*/ 0 h 15892"/>
                  <a:gd name="connsiteX3" fmla="*/ 5504 w 5504"/>
                  <a:gd name="connsiteY3" fmla="*/ 15892 h 15892"/>
                </a:gdLst>
                <a:ahLst/>
                <a:cxnLst>
                  <a:cxn ang="0">
                    <a:pos x="connsiteX0" y="connsiteY0"/>
                  </a:cxn>
                  <a:cxn ang="0">
                    <a:pos x="connsiteX1" y="connsiteY1"/>
                  </a:cxn>
                  <a:cxn ang="0">
                    <a:pos x="connsiteX2" y="connsiteY2"/>
                  </a:cxn>
                  <a:cxn ang="0">
                    <a:pos x="connsiteX3" y="connsiteY3"/>
                  </a:cxn>
                </a:cxnLst>
                <a:rect l="l" t="t" r="r" b="b"/>
                <a:pathLst>
                  <a:path w="5504" h="15892">
                    <a:moveTo>
                      <a:pt x="5504" y="15892"/>
                    </a:moveTo>
                    <a:cubicBezTo>
                      <a:pt x="4754" y="15752"/>
                      <a:pt x="4098" y="15330"/>
                      <a:pt x="3629" y="14626"/>
                    </a:cubicBezTo>
                    <a:cubicBezTo>
                      <a:pt x="910" y="10735"/>
                      <a:pt x="-309" y="4594"/>
                      <a:pt x="66" y="0"/>
                    </a:cubicBezTo>
                    <a:cubicBezTo>
                      <a:pt x="3113" y="4875"/>
                      <a:pt x="4567" y="10876"/>
                      <a:pt x="5504" y="15892"/>
                    </a:cubicBezTo>
                    <a:close/>
                  </a:path>
                </a:pathLst>
              </a:custGeom>
              <a:solidFill>
                <a:srgbClr val="F69972"/>
              </a:solidFill>
              <a:ln w="4687"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id="{8E80FC2B-849C-565A-D4F7-993B045C3463}"/>
                  </a:ext>
                </a:extLst>
              </p:cNvPr>
              <p:cNvSpPr/>
              <p:nvPr/>
            </p:nvSpPr>
            <p:spPr>
              <a:xfrm>
                <a:off x="5807664" y="4988258"/>
                <a:ext cx="13343" cy="21864"/>
              </a:xfrm>
              <a:custGeom>
                <a:avLst/>
                <a:gdLst>
                  <a:gd name="connsiteX0" fmla="*/ 10121 w 13343"/>
                  <a:gd name="connsiteY0" fmla="*/ 21436 h 21864"/>
                  <a:gd name="connsiteX1" fmla="*/ 13309 w 13343"/>
                  <a:gd name="connsiteY1" fmla="*/ 15905 h 21864"/>
                  <a:gd name="connsiteX2" fmla="*/ 6746 w 13343"/>
                  <a:gd name="connsiteY2" fmla="*/ 1325 h 21864"/>
                  <a:gd name="connsiteX3" fmla="*/ 2245 w 13343"/>
                  <a:gd name="connsiteY3" fmla="*/ 247 h 21864"/>
                  <a:gd name="connsiteX4" fmla="*/ 42 w 13343"/>
                  <a:gd name="connsiteY4" fmla="*/ 5544 h 21864"/>
                  <a:gd name="connsiteX5" fmla="*/ 4824 w 13343"/>
                  <a:gd name="connsiteY5" fmla="*/ 20218 h 21864"/>
                  <a:gd name="connsiteX6" fmla="*/ 10121 w 13343"/>
                  <a:gd name="connsiteY6" fmla="*/ 21436 h 2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3" h="21864">
                    <a:moveTo>
                      <a:pt x="10121" y="21436"/>
                    </a:moveTo>
                    <a:cubicBezTo>
                      <a:pt x="12090" y="20405"/>
                      <a:pt x="13591" y="18436"/>
                      <a:pt x="13309" y="15905"/>
                    </a:cubicBezTo>
                    <a:cubicBezTo>
                      <a:pt x="12887" y="11920"/>
                      <a:pt x="10075" y="3716"/>
                      <a:pt x="6746" y="1325"/>
                    </a:cubicBezTo>
                    <a:cubicBezTo>
                      <a:pt x="5621" y="481"/>
                      <a:pt x="3511" y="-456"/>
                      <a:pt x="2245" y="247"/>
                    </a:cubicBezTo>
                    <a:cubicBezTo>
                      <a:pt x="933" y="997"/>
                      <a:pt x="-239" y="3341"/>
                      <a:pt x="42" y="5544"/>
                    </a:cubicBezTo>
                    <a:cubicBezTo>
                      <a:pt x="558" y="9529"/>
                      <a:pt x="2573" y="16561"/>
                      <a:pt x="4824" y="20218"/>
                    </a:cubicBezTo>
                    <a:cubicBezTo>
                      <a:pt x="5668" y="21577"/>
                      <a:pt x="8246" y="22421"/>
                      <a:pt x="10121" y="21436"/>
                    </a:cubicBezTo>
                    <a:close/>
                  </a:path>
                </a:pathLst>
              </a:custGeom>
              <a:solidFill>
                <a:srgbClr val="F9B181"/>
              </a:solidFill>
              <a:ln w="4687" cap="flat">
                <a:no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id="{1FDF9963-4F25-0EDB-1440-0FBD91D662E5}"/>
                  </a:ext>
                </a:extLst>
              </p:cNvPr>
              <p:cNvSpPr/>
              <p:nvPr/>
            </p:nvSpPr>
            <p:spPr>
              <a:xfrm>
                <a:off x="5807669" y="4991505"/>
                <a:ext cx="5287" cy="17533"/>
              </a:xfrm>
              <a:custGeom>
                <a:avLst/>
                <a:gdLst>
                  <a:gd name="connsiteX0" fmla="*/ 4819 w 5287"/>
                  <a:gd name="connsiteY0" fmla="*/ 17017 h 17533"/>
                  <a:gd name="connsiteX1" fmla="*/ 37 w 5287"/>
                  <a:gd name="connsiteY1" fmla="*/ 2344 h 17533"/>
                  <a:gd name="connsiteX2" fmla="*/ 224 w 5287"/>
                  <a:gd name="connsiteY2" fmla="*/ 0 h 17533"/>
                  <a:gd name="connsiteX3" fmla="*/ 3271 w 5287"/>
                  <a:gd name="connsiteY3" fmla="*/ 6798 h 17533"/>
                  <a:gd name="connsiteX4" fmla="*/ 5287 w 5287"/>
                  <a:gd name="connsiteY4" fmla="*/ 17533 h 17533"/>
                  <a:gd name="connsiteX5" fmla="*/ 4819 w 5287"/>
                  <a:gd name="connsiteY5" fmla="*/ 17017 h 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7" h="17533">
                    <a:moveTo>
                      <a:pt x="4819" y="17017"/>
                    </a:moveTo>
                    <a:cubicBezTo>
                      <a:pt x="2568" y="13408"/>
                      <a:pt x="552" y="6329"/>
                      <a:pt x="37" y="2344"/>
                    </a:cubicBezTo>
                    <a:cubicBezTo>
                      <a:pt x="-57" y="1547"/>
                      <a:pt x="37" y="750"/>
                      <a:pt x="224" y="0"/>
                    </a:cubicBezTo>
                    <a:cubicBezTo>
                      <a:pt x="974" y="1219"/>
                      <a:pt x="2052" y="3282"/>
                      <a:pt x="3271" y="6798"/>
                    </a:cubicBezTo>
                    <a:cubicBezTo>
                      <a:pt x="4678" y="10970"/>
                      <a:pt x="5147" y="15049"/>
                      <a:pt x="5287" y="17533"/>
                    </a:cubicBezTo>
                    <a:cubicBezTo>
                      <a:pt x="5100" y="17393"/>
                      <a:pt x="4912" y="17205"/>
                      <a:pt x="4819" y="17017"/>
                    </a:cubicBezTo>
                    <a:close/>
                  </a:path>
                </a:pathLst>
              </a:custGeom>
              <a:solidFill>
                <a:srgbClr val="F69972"/>
              </a:solidFill>
              <a:ln w="4687"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id="{29F65FBB-DF09-83AD-DC0B-F030AD398EA7}"/>
                  </a:ext>
                </a:extLst>
              </p:cNvPr>
              <p:cNvSpPr/>
              <p:nvPr/>
            </p:nvSpPr>
            <p:spPr>
              <a:xfrm>
                <a:off x="5798480" y="4989989"/>
                <a:ext cx="13518" cy="24085"/>
              </a:xfrm>
              <a:custGeom>
                <a:avLst/>
                <a:gdLst>
                  <a:gd name="connsiteX0" fmla="*/ 4491 w 13518"/>
                  <a:gd name="connsiteY0" fmla="*/ 22799 h 24085"/>
                  <a:gd name="connsiteX1" fmla="*/ 10257 w 13518"/>
                  <a:gd name="connsiteY1" fmla="*/ 23549 h 24085"/>
                  <a:gd name="connsiteX2" fmla="*/ 13491 w 13518"/>
                  <a:gd name="connsiteY2" fmla="*/ 18955 h 24085"/>
                  <a:gd name="connsiteX3" fmla="*/ 8054 w 13518"/>
                  <a:gd name="connsiteY3" fmla="*/ 1516 h 24085"/>
                  <a:gd name="connsiteX4" fmla="*/ 1490 w 13518"/>
                  <a:gd name="connsiteY4" fmla="*/ 813 h 24085"/>
                  <a:gd name="connsiteX5" fmla="*/ 412 w 13518"/>
                  <a:gd name="connsiteY5" fmla="*/ 8407 h 24085"/>
                  <a:gd name="connsiteX6" fmla="*/ 4491 w 13518"/>
                  <a:gd name="connsiteY6" fmla="*/ 22799 h 2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8" h="24085">
                    <a:moveTo>
                      <a:pt x="4491" y="22799"/>
                    </a:moveTo>
                    <a:cubicBezTo>
                      <a:pt x="5475" y="24440"/>
                      <a:pt x="9038" y="24300"/>
                      <a:pt x="10257" y="23549"/>
                    </a:cubicBezTo>
                    <a:cubicBezTo>
                      <a:pt x="11617" y="22706"/>
                      <a:pt x="13351" y="20877"/>
                      <a:pt x="13491" y="18955"/>
                    </a:cubicBezTo>
                    <a:cubicBezTo>
                      <a:pt x="13820" y="14736"/>
                      <a:pt x="11101" y="4563"/>
                      <a:pt x="8054" y="1516"/>
                    </a:cubicBezTo>
                    <a:cubicBezTo>
                      <a:pt x="6413" y="-125"/>
                      <a:pt x="3413" y="-547"/>
                      <a:pt x="1490" y="813"/>
                    </a:cubicBezTo>
                    <a:cubicBezTo>
                      <a:pt x="-479" y="2172"/>
                      <a:pt x="-103" y="6110"/>
                      <a:pt x="412" y="8407"/>
                    </a:cubicBezTo>
                    <a:cubicBezTo>
                      <a:pt x="2100" y="15486"/>
                      <a:pt x="2990" y="20362"/>
                      <a:pt x="4491" y="22799"/>
                    </a:cubicBezTo>
                    <a:close/>
                  </a:path>
                </a:pathLst>
              </a:custGeom>
              <a:solidFill>
                <a:srgbClr val="F9B181"/>
              </a:solidFill>
              <a:ln w="4687"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id="{A2EB25BA-E71A-A7ED-9F3D-86AA172BB332}"/>
                  </a:ext>
                </a:extLst>
              </p:cNvPr>
              <p:cNvSpPr/>
              <p:nvPr/>
            </p:nvSpPr>
            <p:spPr>
              <a:xfrm>
                <a:off x="5798533" y="4993287"/>
                <a:ext cx="5001" cy="20064"/>
              </a:xfrm>
              <a:custGeom>
                <a:avLst/>
                <a:gdLst>
                  <a:gd name="connsiteX0" fmla="*/ 5001 w 5001"/>
                  <a:gd name="connsiteY0" fmla="*/ 20065 h 20064"/>
                  <a:gd name="connsiteX1" fmla="*/ 4439 w 5001"/>
                  <a:gd name="connsiteY1" fmla="*/ 19502 h 20064"/>
                  <a:gd name="connsiteX2" fmla="*/ 407 w 5001"/>
                  <a:gd name="connsiteY2" fmla="*/ 5063 h 20064"/>
                  <a:gd name="connsiteX3" fmla="*/ 125 w 5001"/>
                  <a:gd name="connsiteY3" fmla="*/ 0 h 20064"/>
                  <a:gd name="connsiteX4" fmla="*/ 5001 w 5001"/>
                  <a:gd name="connsiteY4" fmla="*/ 20065 h 2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1" h="20064">
                    <a:moveTo>
                      <a:pt x="5001" y="20065"/>
                    </a:moveTo>
                    <a:cubicBezTo>
                      <a:pt x="4813" y="19877"/>
                      <a:pt x="4579" y="19737"/>
                      <a:pt x="4439" y="19502"/>
                    </a:cubicBezTo>
                    <a:cubicBezTo>
                      <a:pt x="2938" y="17111"/>
                      <a:pt x="2048" y="12189"/>
                      <a:pt x="407" y="5063"/>
                    </a:cubicBezTo>
                    <a:cubicBezTo>
                      <a:pt x="78" y="3657"/>
                      <a:pt x="-156" y="1688"/>
                      <a:pt x="125" y="0"/>
                    </a:cubicBezTo>
                    <a:cubicBezTo>
                      <a:pt x="1813" y="5344"/>
                      <a:pt x="4485" y="12564"/>
                      <a:pt x="5001" y="20065"/>
                    </a:cubicBezTo>
                    <a:close/>
                  </a:path>
                </a:pathLst>
              </a:custGeom>
              <a:solidFill>
                <a:srgbClr val="F69972"/>
              </a:solidFill>
              <a:ln w="4687"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id="{EEF0A6EF-D18F-8BFD-2E54-DE4549511546}"/>
                  </a:ext>
                </a:extLst>
              </p:cNvPr>
              <p:cNvSpPr/>
              <p:nvPr/>
            </p:nvSpPr>
            <p:spPr>
              <a:xfrm>
                <a:off x="5788614" y="4992626"/>
                <a:ext cx="13375" cy="22262"/>
              </a:xfrm>
              <a:custGeom>
                <a:avLst/>
                <a:gdLst>
                  <a:gd name="connsiteX0" fmla="*/ 3763 w 13375"/>
                  <a:gd name="connsiteY0" fmla="*/ 20491 h 22262"/>
                  <a:gd name="connsiteX1" fmla="*/ 9154 w 13375"/>
                  <a:gd name="connsiteY1" fmla="*/ 22132 h 22262"/>
                  <a:gd name="connsiteX2" fmla="*/ 13326 w 13375"/>
                  <a:gd name="connsiteY2" fmla="*/ 18475 h 22262"/>
                  <a:gd name="connsiteX3" fmla="*/ 9576 w 13375"/>
                  <a:gd name="connsiteY3" fmla="*/ 3567 h 22262"/>
                  <a:gd name="connsiteX4" fmla="*/ 3997 w 13375"/>
                  <a:gd name="connsiteY4" fmla="*/ 145 h 22262"/>
                  <a:gd name="connsiteX5" fmla="*/ 106 w 13375"/>
                  <a:gd name="connsiteY5" fmla="*/ 7833 h 22262"/>
                  <a:gd name="connsiteX6" fmla="*/ 3763 w 13375"/>
                  <a:gd name="connsiteY6" fmla="*/ 20491 h 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5" h="22262">
                    <a:moveTo>
                      <a:pt x="3763" y="20491"/>
                    </a:moveTo>
                    <a:cubicBezTo>
                      <a:pt x="5028" y="21944"/>
                      <a:pt x="6997" y="22554"/>
                      <a:pt x="9154" y="22132"/>
                    </a:cubicBezTo>
                    <a:cubicBezTo>
                      <a:pt x="10748" y="21850"/>
                      <a:pt x="13092" y="20444"/>
                      <a:pt x="13326" y="18475"/>
                    </a:cubicBezTo>
                    <a:cubicBezTo>
                      <a:pt x="13748" y="14303"/>
                      <a:pt x="11404" y="8630"/>
                      <a:pt x="9576" y="3567"/>
                    </a:cubicBezTo>
                    <a:cubicBezTo>
                      <a:pt x="8778" y="1411"/>
                      <a:pt x="6200" y="-558"/>
                      <a:pt x="3997" y="145"/>
                    </a:cubicBezTo>
                    <a:cubicBezTo>
                      <a:pt x="-363" y="1551"/>
                      <a:pt x="-128" y="5489"/>
                      <a:pt x="106" y="7833"/>
                    </a:cubicBezTo>
                    <a:cubicBezTo>
                      <a:pt x="527" y="11818"/>
                      <a:pt x="1090" y="17444"/>
                      <a:pt x="3763" y="20491"/>
                    </a:cubicBezTo>
                    <a:close/>
                  </a:path>
                </a:pathLst>
              </a:custGeom>
              <a:solidFill>
                <a:srgbClr val="F9B181"/>
              </a:solidFill>
              <a:ln w="4687"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id="{3510C4F7-F6F1-691D-479C-5D9464B92F97}"/>
                  </a:ext>
                </a:extLst>
              </p:cNvPr>
              <p:cNvSpPr/>
              <p:nvPr/>
            </p:nvSpPr>
            <p:spPr>
              <a:xfrm>
                <a:off x="5788579" y="4992696"/>
                <a:ext cx="8117" cy="21170"/>
              </a:xfrm>
              <a:custGeom>
                <a:avLst/>
                <a:gdLst>
                  <a:gd name="connsiteX0" fmla="*/ 4595 w 8117"/>
                  <a:gd name="connsiteY0" fmla="*/ 21171 h 21170"/>
                  <a:gd name="connsiteX1" fmla="*/ 3751 w 8117"/>
                  <a:gd name="connsiteY1" fmla="*/ 20468 h 21170"/>
                  <a:gd name="connsiteX2" fmla="*/ 2157 w 8117"/>
                  <a:gd name="connsiteY2" fmla="*/ 17796 h 21170"/>
                  <a:gd name="connsiteX3" fmla="*/ 0 w 8117"/>
                  <a:gd name="connsiteY3" fmla="*/ 5326 h 21170"/>
                  <a:gd name="connsiteX4" fmla="*/ 3985 w 8117"/>
                  <a:gd name="connsiteY4" fmla="*/ 122 h 21170"/>
                  <a:gd name="connsiteX5" fmla="*/ 5344 w 8117"/>
                  <a:gd name="connsiteY5" fmla="*/ 28 h 21170"/>
                  <a:gd name="connsiteX6" fmla="*/ 8017 w 8117"/>
                  <a:gd name="connsiteY6" fmla="*/ 13858 h 21170"/>
                  <a:gd name="connsiteX7" fmla="*/ 4595 w 8117"/>
                  <a:gd name="connsiteY7" fmla="*/ 21171 h 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 h="21170">
                    <a:moveTo>
                      <a:pt x="4595" y="21171"/>
                    </a:moveTo>
                    <a:cubicBezTo>
                      <a:pt x="4313" y="20937"/>
                      <a:pt x="4032" y="20749"/>
                      <a:pt x="3751" y="20468"/>
                    </a:cubicBezTo>
                    <a:cubicBezTo>
                      <a:pt x="3094" y="19718"/>
                      <a:pt x="2579" y="18780"/>
                      <a:pt x="2157" y="17796"/>
                    </a:cubicBezTo>
                    <a:lnTo>
                      <a:pt x="0" y="5326"/>
                    </a:lnTo>
                    <a:cubicBezTo>
                      <a:pt x="141" y="3263"/>
                      <a:pt x="938" y="1106"/>
                      <a:pt x="3985" y="122"/>
                    </a:cubicBezTo>
                    <a:cubicBezTo>
                      <a:pt x="4407" y="-19"/>
                      <a:pt x="4876" y="-19"/>
                      <a:pt x="5344" y="28"/>
                    </a:cubicBezTo>
                    <a:cubicBezTo>
                      <a:pt x="4688" y="3966"/>
                      <a:pt x="7126" y="8795"/>
                      <a:pt x="8017" y="13858"/>
                    </a:cubicBezTo>
                    <a:cubicBezTo>
                      <a:pt x="8626" y="17421"/>
                      <a:pt x="6329" y="19905"/>
                      <a:pt x="4595" y="21171"/>
                    </a:cubicBezTo>
                    <a:close/>
                  </a:path>
                </a:pathLst>
              </a:custGeom>
              <a:solidFill>
                <a:srgbClr val="F69972"/>
              </a:solidFill>
              <a:ln w="4687"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id="{BC5900AA-3BD0-410B-81EB-492C2CCAF2CC}"/>
                  </a:ext>
                </a:extLst>
              </p:cNvPr>
              <p:cNvSpPr/>
              <p:nvPr/>
            </p:nvSpPr>
            <p:spPr>
              <a:xfrm>
                <a:off x="5779519" y="4960893"/>
                <a:ext cx="27484" cy="52162"/>
              </a:xfrm>
              <a:custGeom>
                <a:avLst/>
                <a:gdLst>
                  <a:gd name="connsiteX0" fmla="*/ 1279 w 27484"/>
                  <a:gd name="connsiteY0" fmla="*/ 34972 h 52162"/>
                  <a:gd name="connsiteX1" fmla="*/ 8264 w 27484"/>
                  <a:gd name="connsiteY1" fmla="*/ 51005 h 52162"/>
                  <a:gd name="connsiteX2" fmla="*/ 15389 w 27484"/>
                  <a:gd name="connsiteY2" fmla="*/ 43036 h 52162"/>
                  <a:gd name="connsiteX3" fmla="*/ 11920 w 27484"/>
                  <a:gd name="connsiteY3" fmla="*/ 33988 h 52162"/>
                  <a:gd name="connsiteX4" fmla="*/ 14639 w 27484"/>
                  <a:gd name="connsiteY4" fmla="*/ 26956 h 52162"/>
                  <a:gd name="connsiteX5" fmla="*/ 27484 w 27484"/>
                  <a:gd name="connsiteY5" fmla="*/ 11626 h 52162"/>
                  <a:gd name="connsiteX6" fmla="*/ 19421 w 27484"/>
                  <a:gd name="connsiteY6" fmla="*/ 0 h 52162"/>
                  <a:gd name="connsiteX7" fmla="*/ 11029 w 27484"/>
                  <a:gd name="connsiteY7" fmla="*/ 5673 h 52162"/>
                  <a:gd name="connsiteX8" fmla="*/ 1138 w 27484"/>
                  <a:gd name="connsiteY8" fmla="*/ 23253 h 52162"/>
                  <a:gd name="connsiteX9" fmla="*/ 1279 w 27484"/>
                  <a:gd name="connsiteY9" fmla="*/ 34972 h 5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84" h="52162">
                    <a:moveTo>
                      <a:pt x="1279" y="34972"/>
                    </a:moveTo>
                    <a:cubicBezTo>
                      <a:pt x="4607" y="39895"/>
                      <a:pt x="7045" y="46646"/>
                      <a:pt x="8264" y="51005"/>
                    </a:cubicBezTo>
                    <a:cubicBezTo>
                      <a:pt x="9201" y="54334"/>
                      <a:pt x="17358" y="50115"/>
                      <a:pt x="15389" y="43036"/>
                    </a:cubicBezTo>
                    <a:cubicBezTo>
                      <a:pt x="13936" y="37832"/>
                      <a:pt x="11920" y="33988"/>
                      <a:pt x="11920" y="33988"/>
                    </a:cubicBezTo>
                    <a:lnTo>
                      <a:pt x="14639" y="26956"/>
                    </a:lnTo>
                    <a:lnTo>
                      <a:pt x="27484" y="11626"/>
                    </a:lnTo>
                    <a:lnTo>
                      <a:pt x="19421" y="0"/>
                    </a:lnTo>
                    <a:cubicBezTo>
                      <a:pt x="19421" y="0"/>
                      <a:pt x="13936" y="2672"/>
                      <a:pt x="11029" y="5673"/>
                    </a:cubicBezTo>
                    <a:cubicBezTo>
                      <a:pt x="8170" y="8673"/>
                      <a:pt x="2028" y="17674"/>
                      <a:pt x="1138" y="23253"/>
                    </a:cubicBezTo>
                    <a:cubicBezTo>
                      <a:pt x="528" y="27331"/>
                      <a:pt x="-1159" y="31363"/>
                      <a:pt x="1279" y="34972"/>
                    </a:cubicBezTo>
                    <a:close/>
                  </a:path>
                </a:pathLst>
              </a:custGeom>
              <a:solidFill>
                <a:srgbClr val="F9B181"/>
              </a:solidFill>
              <a:ln w="4687" cap="flat">
                <a:noFill/>
                <a:prstDash val="solid"/>
                <a:miter/>
              </a:ln>
            </p:spPr>
            <p:txBody>
              <a:bodyPr rtlCol="0" anchor="ctr"/>
              <a:lstStyle/>
              <a:p>
                <a:endParaRPr lang="en-US"/>
              </a:p>
            </p:txBody>
          </p:sp>
        </p:grpSp>
        <p:grpSp>
          <p:nvGrpSpPr>
            <p:cNvPr id="1108" name="Graphic 2">
              <a:extLst>
                <a:ext uri="{FF2B5EF4-FFF2-40B4-BE49-F238E27FC236}">
                  <a16:creationId xmlns:a16="http://schemas.microsoft.com/office/drawing/2014/main" id="{CBC440F5-A5D8-D6C6-0746-B157FAD46D7E}"/>
                </a:ext>
              </a:extLst>
            </p:cNvPr>
            <p:cNvGrpSpPr/>
            <p:nvPr/>
          </p:nvGrpSpPr>
          <p:grpSpPr>
            <a:xfrm>
              <a:off x="2951945" y="4235376"/>
              <a:ext cx="702156" cy="1349611"/>
              <a:chOff x="2951945" y="4235376"/>
              <a:chExt cx="702156" cy="1349611"/>
            </a:xfrm>
          </p:grpSpPr>
          <p:sp>
            <p:nvSpPr>
              <p:cNvPr id="1109" name="Freeform: Shape 1108">
                <a:extLst>
                  <a:ext uri="{FF2B5EF4-FFF2-40B4-BE49-F238E27FC236}">
                    <a16:creationId xmlns:a16="http://schemas.microsoft.com/office/drawing/2014/main" id="{AEDE3761-0315-565D-ADA9-C21558080FC6}"/>
                  </a:ext>
                </a:extLst>
              </p:cNvPr>
              <p:cNvSpPr/>
              <p:nvPr/>
            </p:nvSpPr>
            <p:spPr>
              <a:xfrm>
                <a:off x="3194857" y="4476494"/>
                <a:ext cx="82039" cy="28633"/>
              </a:xfrm>
              <a:custGeom>
                <a:avLst/>
                <a:gdLst>
                  <a:gd name="connsiteX0" fmla="*/ 0 w 82039"/>
                  <a:gd name="connsiteY0" fmla="*/ 4865 h 28633"/>
                  <a:gd name="connsiteX1" fmla="*/ 77211 w 82039"/>
                  <a:gd name="connsiteY1" fmla="*/ 4021 h 28633"/>
                  <a:gd name="connsiteX2" fmla="*/ 82040 w 82039"/>
                  <a:gd name="connsiteY2" fmla="*/ 23805 h 28633"/>
                  <a:gd name="connsiteX3" fmla="*/ 3797 w 82039"/>
                  <a:gd name="connsiteY3" fmla="*/ 28633 h 28633"/>
                  <a:gd name="connsiteX4" fmla="*/ 0 w 82039"/>
                  <a:gd name="connsiteY4" fmla="*/ 4865 h 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9" h="28633">
                    <a:moveTo>
                      <a:pt x="0" y="4865"/>
                    </a:moveTo>
                    <a:cubicBezTo>
                      <a:pt x="0" y="4865"/>
                      <a:pt x="41301" y="-5495"/>
                      <a:pt x="77211" y="4021"/>
                    </a:cubicBezTo>
                    <a:cubicBezTo>
                      <a:pt x="81149" y="11803"/>
                      <a:pt x="82040" y="23805"/>
                      <a:pt x="82040" y="23805"/>
                    </a:cubicBezTo>
                    <a:lnTo>
                      <a:pt x="3797" y="28633"/>
                    </a:lnTo>
                    <a:lnTo>
                      <a:pt x="0" y="4865"/>
                    </a:lnTo>
                    <a:close/>
                  </a:path>
                </a:pathLst>
              </a:custGeom>
              <a:solidFill>
                <a:srgbClr val="135689"/>
              </a:solidFill>
              <a:ln w="4687" cap="flat">
                <a:noFill/>
                <a:prstDash val="solid"/>
                <a:miter/>
              </a:ln>
            </p:spPr>
            <p:txBody>
              <a:bodyPr rtlCol="0" anchor="ctr"/>
              <a:lstStyle/>
              <a:p>
                <a:endParaRPr lang="en-US"/>
              </a:p>
            </p:txBody>
          </p:sp>
          <p:grpSp>
            <p:nvGrpSpPr>
              <p:cNvPr id="1110" name="Graphic 2">
                <a:extLst>
                  <a:ext uri="{FF2B5EF4-FFF2-40B4-BE49-F238E27FC236}">
                    <a16:creationId xmlns:a16="http://schemas.microsoft.com/office/drawing/2014/main" id="{A4491EDC-8F80-5DC3-5DD3-EBD9FD423312}"/>
                  </a:ext>
                </a:extLst>
              </p:cNvPr>
              <p:cNvGrpSpPr/>
              <p:nvPr/>
            </p:nvGrpSpPr>
            <p:grpSpPr>
              <a:xfrm>
                <a:off x="3295138" y="4508366"/>
                <a:ext cx="153493" cy="272333"/>
                <a:chOff x="3295138" y="4508366"/>
                <a:chExt cx="153493" cy="272333"/>
              </a:xfrm>
            </p:grpSpPr>
            <p:sp>
              <p:nvSpPr>
                <p:cNvPr id="1111" name="Freeform: Shape 1110">
                  <a:extLst>
                    <a:ext uri="{FF2B5EF4-FFF2-40B4-BE49-F238E27FC236}">
                      <a16:creationId xmlns:a16="http://schemas.microsoft.com/office/drawing/2014/main" id="{F3C0275F-911D-5F12-0B64-094328BCBFD0}"/>
                    </a:ext>
                  </a:extLst>
                </p:cNvPr>
                <p:cNvSpPr/>
                <p:nvPr/>
              </p:nvSpPr>
              <p:spPr>
                <a:xfrm>
                  <a:off x="3304872" y="4515164"/>
                  <a:ext cx="138776" cy="253427"/>
                </a:xfrm>
                <a:custGeom>
                  <a:avLst/>
                  <a:gdLst>
                    <a:gd name="connsiteX0" fmla="*/ 79333 w 138776"/>
                    <a:gd name="connsiteY0" fmla="*/ 66189 h 253427"/>
                    <a:gd name="connsiteX1" fmla="*/ 1419 w 138776"/>
                    <a:gd name="connsiteY1" fmla="*/ 21700 h 253427"/>
                    <a:gd name="connsiteX2" fmla="*/ 86881 w 138776"/>
                    <a:gd name="connsiteY2" fmla="*/ 253427 h 253427"/>
                    <a:gd name="connsiteX3" fmla="*/ 138777 w 138776"/>
                    <a:gd name="connsiteY3" fmla="*/ 216580 h 253427"/>
                    <a:gd name="connsiteX4" fmla="*/ 79333 w 138776"/>
                    <a:gd name="connsiteY4" fmla="*/ 66189 h 25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76" h="253427">
                      <a:moveTo>
                        <a:pt x="79333" y="66189"/>
                      </a:moveTo>
                      <a:cubicBezTo>
                        <a:pt x="66300" y="22404"/>
                        <a:pt x="9248" y="-30524"/>
                        <a:pt x="1419" y="21700"/>
                      </a:cubicBezTo>
                      <a:cubicBezTo>
                        <a:pt x="-12973" y="117851"/>
                        <a:pt x="86881" y="253427"/>
                        <a:pt x="86881" y="253427"/>
                      </a:cubicBezTo>
                      <a:lnTo>
                        <a:pt x="138777" y="216580"/>
                      </a:lnTo>
                      <a:cubicBezTo>
                        <a:pt x="138777" y="216580"/>
                        <a:pt x="89647" y="100834"/>
                        <a:pt x="79333" y="66189"/>
                      </a:cubicBezTo>
                      <a:close/>
                    </a:path>
                  </a:pathLst>
                </a:custGeom>
                <a:solidFill>
                  <a:srgbClr val="F9B181"/>
                </a:solidFill>
                <a:ln w="4687"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id="{EFD691A4-F9EB-1108-CE00-EEE0B6396F57}"/>
                    </a:ext>
                  </a:extLst>
                </p:cNvPr>
                <p:cNvSpPr/>
                <p:nvPr/>
              </p:nvSpPr>
              <p:spPr>
                <a:xfrm>
                  <a:off x="3384895" y="4716982"/>
                  <a:ext cx="63735" cy="63717"/>
                </a:xfrm>
                <a:custGeom>
                  <a:avLst/>
                  <a:gdLst>
                    <a:gd name="connsiteX0" fmla="*/ 8873 w 63735"/>
                    <a:gd name="connsiteY0" fmla="*/ 53906 h 63717"/>
                    <a:gd name="connsiteX1" fmla="*/ 53925 w 63735"/>
                    <a:gd name="connsiteY1" fmla="*/ 54844 h 63717"/>
                    <a:gd name="connsiteX2" fmla="*/ 54862 w 63735"/>
                    <a:gd name="connsiteY2" fmla="*/ 9793 h 63717"/>
                    <a:gd name="connsiteX3" fmla="*/ 9811 w 63735"/>
                    <a:gd name="connsiteY3" fmla="*/ 8855 h 63717"/>
                    <a:gd name="connsiteX4" fmla="*/ 8873 w 63735"/>
                    <a:gd name="connsiteY4" fmla="*/ 53906 h 6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35" h="63717">
                      <a:moveTo>
                        <a:pt x="8873" y="53906"/>
                      </a:moveTo>
                      <a:cubicBezTo>
                        <a:pt x="21062" y="66611"/>
                        <a:pt x="41220" y="67033"/>
                        <a:pt x="53925" y="54844"/>
                      </a:cubicBezTo>
                      <a:cubicBezTo>
                        <a:pt x="66629" y="42655"/>
                        <a:pt x="67051" y="22497"/>
                        <a:pt x="54862" y="9793"/>
                      </a:cubicBezTo>
                      <a:cubicBezTo>
                        <a:pt x="42674" y="-2912"/>
                        <a:pt x="22515" y="-3287"/>
                        <a:pt x="9811" y="8855"/>
                      </a:cubicBezTo>
                      <a:cubicBezTo>
                        <a:pt x="-2894" y="21044"/>
                        <a:pt x="-3316" y="41202"/>
                        <a:pt x="8873" y="53906"/>
                      </a:cubicBezTo>
                      <a:close/>
                    </a:path>
                  </a:pathLst>
                </a:custGeom>
                <a:solidFill>
                  <a:srgbClr val="F9B181"/>
                </a:solidFill>
                <a:ln w="4687"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id="{8FA89599-AE14-2A3B-F436-FBA5F2DE8904}"/>
                    </a:ext>
                  </a:extLst>
                </p:cNvPr>
                <p:cNvSpPr/>
                <p:nvPr/>
              </p:nvSpPr>
              <p:spPr>
                <a:xfrm>
                  <a:off x="3295138" y="4508366"/>
                  <a:ext cx="146448" cy="238472"/>
                </a:xfrm>
                <a:custGeom>
                  <a:avLst/>
                  <a:gdLst>
                    <a:gd name="connsiteX0" fmla="*/ 96381 w 146448"/>
                    <a:gd name="connsiteY0" fmla="*/ 70831 h 238472"/>
                    <a:gd name="connsiteX1" fmla="*/ 2480 w 146448"/>
                    <a:gd name="connsiteY1" fmla="*/ 20107 h 238472"/>
                    <a:gd name="connsiteX2" fmla="*/ 74769 w 146448"/>
                    <a:gd name="connsiteY2" fmla="*/ 238473 h 238472"/>
                    <a:gd name="connsiteX3" fmla="*/ 146448 w 146448"/>
                    <a:gd name="connsiteY3" fmla="*/ 208329 h 238472"/>
                    <a:gd name="connsiteX4" fmla="*/ 96381 w 146448"/>
                    <a:gd name="connsiteY4" fmla="*/ 70831 h 23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8" h="238472">
                      <a:moveTo>
                        <a:pt x="96381" y="70831"/>
                      </a:moveTo>
                      <a:cubicBezTo>
                        <a:pt x="83348" y="27045"/>
                        <a:pt x="14435" y="-31320"/>
                        <a:pt x="2480" y="20107"/>
                      </a:cubicBezTo>
                      <a:cubicBezTo>
                        <a:pt x="-15991" y="99756"/>
                        <a:pt x="74769" y="238473"/>
                        <a:pt x="74769" y="238473"/>
                      </a:cubicBezTo>
                      <a:lnTo>
                        <a:pt x="146448" y="208329"/>
                      </a:lnTo>
                      <a:cubicBezTo>
                        <a:pt x="146448" y="208329"/>
                        <a:pt x="106741" y="105428"/>
                        <a:pt x="96381" y="70831"/>
                      </a:cubicBezTo>
                      <a:close/>
                    </a:path>
                  </a:pathLst>
                </a:custGeom>
                <a:solidFill>
                  <a:srgbClr val="0D4469"/>
                </a:solidFill>
                <a:ln w="4687"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id="{86B23CDA-E8DF-485A-16CB-FA2C2B8F1E45}"/>
                    </a:ext>
                  </a:extLst>
                </p:cNvPr>
                <p:cNvSpPr/>
                <p:nvPr/>
              </p:nvSpPr>
              <p:spPr>
                <a:xfrm>
                  <a:off x="3357176" y="4697955"/>
                  <a:ext cx="91280" cy="61744"/>
                </a:xfrm>
                <a:custGeom>
                  <a:avLst/>
                  <a:gdLst>
                    <a:gd name="connsiteX0" fmla="*/ 19059 w 91280"/>
                    <a:gd name="connsiteY0" fmla="*/ 61682 h 61744"/>
                    <a:gd name="connsiteX1" fmla="*/ 12074 w 91280"/>
                    <a:gd name="connsiteY1" fmla="*/ 53572 h 61744"/>
                    <a:gd name="connsiteX2" fmla="*/ 401 w 91280"/>
                    <a:gd name="connsiteY2" fmla="*/ 39743 h 61744"/>
                    <a:gd name="connsiteX3" fmla="*/ 40765 w 91280"/>
                    <a:gd name="connsiteY3" fmla="*/ 10443 h 61744"/>
                    <a:gd name="connsiteX4" fmla="*/ 83941 w 91280"/>
                    <a:gd name="connsiteY4" fmla="*/ 785 h 61744"/>
                    <a:gd name="connsiteX5" fmla="*/ 87832 w 91280"/>
                    <a:gd name="connsiteY5" fmla="*/ 15974 h 61744"/>
                    <a:gd name="connsiteX6" fmla="*/ 89473 w 91280"/>
                    <a:gd name="connsiteY6" fmla="*/ 27694 h 61744"/>
                    <a:gd name="connsiteX7" fmla="*/ 19059 w 91280"/>
                    <a:gd name="connsiteY7" fmla="*/ 61682 h 6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80" h="61744">
                      <a:moveTo>
                        <a:pt x="19059" y="61682"/>
                      </a:moveTo>
                      <a:cubicBezTo>
                        <a:pt x="14934" y="62479"/>
                        <a:pt x="11934" y="55447"/>
                        <a:pt x="12074" y="53572"/>
                      </a:cubicBezTo>
                      <a:cubicBezTo>
                        <a:pt x="12215" y="51697"/>
                        <a:pt x="-2599" y="45696"/>
                        <a:pt x="401" y="39743"/>
                      </a:cubicBezTo>
                      <a:cubicBezTo>
                        <a:pt x="3401" y="33789"/>
                        <a:pt x="23466" y="17615"/>
                        <a:pt x="40765" y="10443"/>
                      </a:cubicBezTo>
                      <a:cubicBezTo>
                        <a:pt x="58063" y="3270"/>
                        <a:pt x="82722" y="-2074"/>
                        <a:pt x="83941" y="785"/>
                      </a:cubicBezTo>
                      <a:cubicBezTo>
                        <a:pt x="85160" y="3645"/>
                        <a:pt x="86848" y="14802"/>
                        <a:pt x="87832" y="15974"/>
                      </a:cubicBezTo>
                      <a:cubicBezTo>
                        <a:pt x="88770" y="17193"/>
                        <a:pt x="93973" y="24085"/>
                        <a:pt x="89473" y="27694"/>
                      </a:cubicBezTo>
                      <a:cubicBezTo>
                        <a:pt x="84926" y="31351"/>
                        <a:pt x="32795" y="59010"/>
                        <a:pt x="19059" y="61682"/>
                      </a:cubicBezTo>
                      <a:close/>
                    </a:path>
                  </a:pathLst>
                </a:custGeom>
                <a:solidFill>
                  <a:srgbClr val="115F93"/>
                </a:solidFill>
                <a:ln w="4687" cap="flat">
                  <a:noFill/>
                  <a:prstDash val="solid"/>
                  <a:miter/>
                </a:ln>
              </p:spPr>
              <p:txBody>
                <a:bodyPr rtlCol="0" anchor="ctr"/>
                <a:lstStyle/>
                <a:p>
                  <a:endParaRPr lang="en-US"/>
                </a:p>
              </p:txBody>
            </p:sp>
          </p:grpSp>
          <p:sp>
            <p:nvSpPr>
              <p:cNvPr id="1115" name="Freeform: Shape 1114">
                <a:extLst>
                  <a:ext uri="{FF2B5EF4-FFF2-40B4-BE49-F238E27FC236}">
                    <a16:creationId xmlns:a16="http://schemas.microsoft.com/office/drawing/2014/main" id="{BDAC2340-AC4C-3559-5B9E-4BAE3A440EE8}"/>
                  </a:ext>
                </a:extLst>
              </p:cNvPr>
              <p:cNvSpPr/>
              <p:nvPr/>
            </p:nvSpPr>
            <p:spPr>
              <a:xfrm>
                <a:off x="3120749" y="4491351"/>
                <a:ext cx="236337" cy="433345"/>
              </a:xfrm>
              <a:custGeom>
                <a:avLst/>
                <a:gdLst>
                  <a:gd name="connsiteX0" fmla="*/ 207107 w 236337"/>
                  <a:gd name="connsiteY0" fmla="*/ 16870 h 433345"/>
                  <a:gd name="connsiteX1" fmla="*/ 96611 w 236337"/>
                  <a:gd name="connsiteY1" fmla="*/ 181 h 433345"/>
                  <a:gd name="connsiteX2" fmla="*/ 2382 w 236337"/>
                  <a:gd name="connsiteY2" fmla="*/ 74907 h 433345"/>
                  <a:gd name="connsiteX3" fmla="*/ 39605 w 236337"/>
                  <a:gd name="connsiteY3" fmla="*/ 332418 h 433345"/>
                  <a:gd name="connsiteX4" fmla="*/ 33323 w 236337"/>
                  <a:gd name="connsiteY4" fmla="*/ 414083 h 433345"/>
                  <a:gd name="connsiteX5" fmla="*/ 148413 w 236337"/>
                  <a:gd name="connsiteY5" fmla="*/ 433304 h 433345"/>
                  <a:gd name="connsiteX6" fmla="*/ 226281 w 236337"/>
                  <a:gd name="connsiteY6" fmla="*/ 404426 h 433345"/>
                  <a:gd name="connsiteX7" fmla="*/ 229468 w 236337"/>
                  <a:gd name="connsiteY7" fmla="*/ 347842 h 433345"/>
                  <a:gd name="connsiteX8" fmla="*/ 236219 w 236337"/>
                  <a:gd name="connsiteY8" fmla="*/ 155916 h 433345"/>
                  <a:gd name="connsiteX9" fmla="*/ 207107 w 236337"/>
                  <a:gd name="connsiteY9" fmla="*/ 16870 h 43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337" h="433345">
                    <a:moveTo>
                      <a:pt x="207107" y="16870"/>
                    </a:moveTo>
                    <a:cubicBezTo>
                      <a:pt x="187511" y="1212"/>
                      <a:pt x="142178" y="-710"/>
                      <a:pt x="96611" y="181"/>
                    </a:cubicBezTo>
                    <a:cubicBezTo>
                      <a:pt x="-15854" y="13354"/>
                      <a:pt x="-665" y="46967"/>
                      <a:pt x="2382" y="74907"/>
                    </a:cubicBezTo>
                    <a:cubicBezTo>
                      <a:pt x="12274" y="165714"/>
                      <a:pt x="33042" y="208984"/>
                      <a:pt x="39605" y="332418"/>
                    </a:cubicBezTo>
                    <a:cubicBezTo>
                      <a:pt x="36745" y="361156"/>
                      <a:pt x="33323" y="414083"/>
                      <a:pt x="33323" y="414083"/>
                    </a:cubicBezTo>
                    <a:cubicBezTo>
                      <a:pt x="33323" y="414083"/>
                      <a:pt x="67124" y="434382"/>
                      <a:pt x="148413" y="433304"/>
                    </a:cubicBezTo>
                    <a:cubicBezTo>
                      <a:pt x="222671" y="432319"/>
                      <a:pt x="226281" y="404426"/>
                      <a:pt x="226281" y="404426"/>
                    </a:cubicBezTo>
                    <a:cubicBezTo>
                      <a:pt x="227500" y="395659"/>
                      <a:pt x="229234" y="361203"/>
                      <a:pt x="229468" y="347842"/>
                    </a:cubicBezTo>
                    <a:cubicBezTo>
                      <a:pt x="230687" y="277006"/>
                      <a:pt x="237297" y="190372"/>
                      <a:pt x="236219" y="155916"/>
                    </a:cubicBezTo>
                    <a:cubicBezTo>
                      <a:pt x="233922" y="81705"/>
                      <a:pt x="223937" y="30278"/>
                      <a:pt x="207107" y="16870"/>
                    </a:cubicBezTo>
                    <a:close/>
                  </a:path>
                </a:pathLst>
              </a:custGeom>
              <a:gradFill>
                <a:gsLst>
                  <a:gs pos="0">
                    <a:srgbClr val="0E456B"/>
                  </a:gs>
                  <a:gs pos="10310">
                    <a:srgbClr val="0F4870"/>
                  </a:gs>
                  <a:gs pos="62760">
                    <a:srgbClr val="125282"/>
                  </a:gs>
                  <a:gs pos="99570">
                    <a:srgbClr val="135689"/>
                  </a:gs>
                </a:gsLst>
                <a:lin ang="16200000" scaled="1"/>
              </a:gradFill>
              <a:ln w="4687" cap="flat">
                <a:no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id="{34DEAC24-BFB8-C3FE-02FF-26AFCE7FF82A}"/>
                  </a:ext>
                </a:extLst>
              </p:cNvPr>
              <p:cNvSpPr/>
              <p:nvPr/>
            </p:nvSpPr>
            <p:spPr>
              <a:xfrm>
                <a:off x="3200577" y="4433213"/>
                <a:ext cx="68960" cy="74803"/>
              </a:xfrm>
              <a:custGeom>
                <a:avLst/>
                <a:gdLst>
                  <a:gd name="connsiteX0" fmla="*/ 0 w 68960"/>
                  <a:gd name="connsiteY0" fmla="*/ 61694 h 74803"/>
                  <a:gd name="connsiteX1" fmla="*/ 2719 w 68960"/>
                  <a:gd name="connsiteY1" fmla="*/ 2766 h 74803"/>
                  <a:gd name="connsiteX2" fmla="*/ 59725 w 68960"/>
                  <a:gd name="connsiteY2" fmla="*/ 0 h 74803"/>
                  <a:gd name="connsiteX3" fmla="*/ 68960 w 68960"/>
                  <a:gd name="connsiteY3" fmla="*/ 62725 h 74803"/>
                  <a:gd name="connsiteX4" fmla="*/ 0 w 68960"/>
                  <a:gd name="connsiteY4" fmla="*/ 61694 h 7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0" h="74803">
                    <a:moveTo>
                      <a:pt x="0" y="61694"/>
                    </a:moveTo>
                    <a:lnTo>
                      <a:pt x="2719" y="2766"/>
                    </a:lnTo>
                    <a:lnTo>
                      <a:pt x="59725" y="0"/>
                    </a:lnTo>
                    <a:lnTo>
                      <a:pt x="68960" y="62725"/>
                    </a:lnTo>
                    <a:cubicBezTo>
                      <a:pt x="48849" y="77680"/>
                      <a:pt x="20533" y="80305"/>
                      <a:pt x="0" y="61694"/>
                    </a:cubicBezTo>
                    <a:close/>
                  </a:path>
                </a:pathLst>
              </a:custGeom>
              <a:solidFill>
                <a:srgbClr val="F9B181"/>
              </a:solidFill>
              <a:ln w="4687" cap="flat">
                <a:no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id="{02E26790-5ECC-635D-F5DF-6E08001911A1}"/>
                  </a:ext>
                </a:extLst>
              </p:cNvPr>
              <p:cNvSpPr/>
              <p:nvPr/>
            </p:nvSpPr>
            <p:spPr>
              <a:xfrm>
                <a:off x="3201983" y="4433166"/>
                <a:ext cx="64928" cy="46853"/>
              </a:xfrm>
              <a:custGeom>
                <a:avLst/>
                <a:gdLst>
                  <a:gd name="connsiteX0" fmla="*/ 64928 w 64928"/>
                  <a:gd name="connsiteY0" fmla="*/ 45286 h 46853"/>
                  <a:gd name="connsiteX1" fmla="*/ 58272 w 64928"/>
                  <a:gd name="connsiteY1" fmla="*/ 0 h 46853"/>
                  <a:gd name="connsiteX2" fmla="*/ 1266 w 64928"/>
                  <a:gd name="connsiteY2" fmla="*/ 2766 h 46853"/>
                  <a:gd name="connsiteX3" fmla="*/ 0 w 64928"/>
                  <a:gd name="connsiteY3" fmla="*/ 30566 h 46853"/>
                  <a:gd name="connsiteX4" fmla="*/ 64928 w 64928"/>
                  <a:gd name="connsiteY4" fmla="*/ 45286 h 4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28" h="46853">
                    <a:moveTo>
                      <a:pt x="64928" y="45286"/>
                    </a:moveTo>
                    <a:lnTo>
                      <a:pt x="58272" y="0"/>
                    </a:lnTo>
                    <a:lnTo>
                      <a:pt x="1266" y="2766"/>
                    </a:lnTo>
                    <a:lnTo>
                      <a:pt x="0" y="30566"/>
                    </a:lnTo>
                    <a:cubicBezTo>
                      <a:pt x="16220" y="44817"/>
                      <a:pt x="50489" y="49693"/>
                      <a:pt x="64928" y="45286"/>
                    </a:cubicBezTo>
                    <a:close/>
                  </a:path>
                </a:pathLst>
              </a:custGeom>
              <a:solidFill>
                <a:srgbClr val="F58B6D"/>
              </a:solidFill>
              <a:ln w="4687" cap="flat">
                <a:noFill/>
                <a:prstDash val="solid"/>
                <a:miter/>
              </a:ln>
            </p:spPr>
            <p:txBody>
              <a:bodyPr rtlCol="0" anchor="ctr"/>
              <a:lstStyle/>
              <a:p>
                <a:endParaRPr lang="en-US"/>
              </a:p>
            </p:txBody>
          </p:sp>
          <p:grpSp>
            <p:nvGrpSpPr>
              <p:cNvPr id="1118" name="Graphic 2">
                <a:extLst>
                  <a:ext uri="{FF2B5EF4-FFF2-40B4-BE49-F238E27FC236}">
                    <a16:creationId xmlns:a16="http://schemas.microsoft.com/office/drawing/2014/main" id="{037176D1-EC5C-DD0B-737B-91F13FFD4F15}"/>
                  </a:ext>
                </a:extLst>
              </p:cNvPr>
              <p:cNvGrpSpPr/>
              <p:nvPr/>
            </p:nvGrpSpPr>
            <p:grpSpPr>
              <a:xfrm>
                <a:off x="3152747" y="4308091"/>
                <a:ext cx="150113" cy="168032"/>
                <a:chOff x="3152747" y="4308091"/>
                <a:chExt cx="150113" cy="168032"/>
              </a:xfrm>
            </p:grpSpPr>
            <p:sp>
              <p:nvSpPr>
                <p:cNvPr id="1119" name="Freeform: Shape 1118">
                  <a:extLst>
                    <a:ext uri="{FF2B5EF4-FFF2-40B4-BE49-F238E27FC236}">
                      <a16:creationId xmlns:a16="http://schemas.microsoft.com/office/drawing/2014/main" id="{79CB465E-EB76-883A-6562-49A26FA36436}"/>
                    </a:ext>
                  </a:extLst>
                </p:cNvPr>
                <p:cNvSpPr/>
                <p:nvPr/>
              </p:nvSpPr>
              <p:spPr>
                <a:xfrm>
                  <a:off x="3166261" y="4308091"/>
                  <a:ext cx="136600" cy="168032"/>
                </a:xfrm>
                <a:custGeom>
                  <a:avLst/>
                  <a:gdLst>
                    <a:gd name="connsiteX0" fmla="*/ 132389 w 136600"/>
                    <a:gd name="connsiteY0" fmla="*/ 51099 h 168032"/>
                    <a:gd name="connsiteX1" fmla="*/ 122169 w 136600"/>
                    <a:gd name="connsiteY1" fmla="*/ 0 h 168032"/>
                    <a:gd name="connsiteX2" fmla="*/ 0 w 136600"/>
                    <a:gd name="connsiteY2" fmla="*/ 9751 h 168032"/>
                    <a:gd name="connsiteX3" fmla="*/ 18893 w 136600"/>
                    <a:gd name="connsiteY3" fmla="*/ 119965 h 168032"/>
                    <a:gd name="connsiteX4" fmla="*/ 32488 w 136600"/>
                    <a:gd name="connsiteY4" fmla="*/ 141483 h 168032"/>
                    <a:gd name="connsiteX5" fmla="*/ 80071 w 136600"/>
                    <a:gd name="connsiteY5" fmla="*/ 167549 h 168032"/>
                    <a:gd name="connsiteX6" fmla="*/ 105902 w 136600"/>
                    <a:gd name="connsiteY6" fmla="*/ 166517 h 168032"/>
                    <a:gd name="connsiteX7" fmla="*/ 136514 w 136600"/>
                    <a:gd name="connsiteY7" fmla="*/ 93385 h 168032"/>
                    <a:gd name="connsiteX8" fmla="*/ 132389 w 136600"/>
                    <a:gd name="connsiteY8" fmla="*/ 51099 h 16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00" h="168032">
                      <a:moveTo>
                        <a:pt x="132389" y="51099"/>
                      </a:moveTo>
                      <a:cubicBezTo>
                        <a:pt x="127232" y="9563"/>
                        <a:pt x="122169" y="0"/>
                        <a:pt x="122169" y="0"/>
                      </a:cubicBezTo>
                      <a:lnTo>
                        <a:pt x="0" y="9751"/>
                      </a:lnTo>
                      <a:cubicBezTo>
                        <a:pt x="0" y="9751"/>
                        <a:pt x="10126" y="78805"/>
                        <a:pt x="18893" y="119965"/>
                      </a:cubicBezTo>
                      <a:cubicBezTo>
                        <a:pt x="19783" y="124091"/>
                        <a:pt x="24518" y="133326"/>
                        <a:pt x="32488" y="141483"/>
                      </a:cubicBezTo>
                      <a:cubicBezTo>
                        <a:pt x="44536" y="153860"/>
                        <a:pt x="63100" y="165486"/>
                        <a:pt x="80071" y="167549"/>
                      </a:cubicBezTo>
                      <a:cubicBezTo>
                        <a:pt x="87853" y="168486"/>
                        <a:pt x="99807" y="168017"/>
                        <a:pt x="105902" y="166517"/>
                      </a:cubicBezTo>
                      <a:cubicBezTo>
                        <a:pt x="121934" y="162579"/>
                        <a:pt x="137921" y="115840"/>
                        <a:pt x="136514" y="93385"/>
                      </a:cubicBezTo>
                      <a:cubicBezTo>
                        <a:pt x="135342" y="75195"/>
                        <a:pt x="132811" y="62584"/>
                        <a:pt x="132389" y="51099"/>
                      </a:cubicBezTo>
                      <a:close/>
                    </a:path>
                  </a:pathLst>
                </a:custGeom>
                <a:gradFill>
                  <a:gsLst>
                    <a:gs pos="0">
                      <a:srgbClr val="F7A47E"/>
                    </a:gs>
                    <a:gs pos="6080">
                      <a:srgbClr val="F8AA80"/>
                    </a:gs>
                    <a:gs pos="27320">
                      <a:srgbClr val="FAB786"/>
                    </a:gs>
                    <a:gs pos="53640">
                      <a:srgbClr val="FBC089"/>
                    </a:gs>
                    <a:gs pos="100000">
                      <a:srgbClr val="FBC28A"/>
                    </a:gs>
                  </a:gsLst>
                  <a:lin ang="15745254" scaled="1"/>
                </a:gradFill>
                <a:ln w="4687" cap="flat">
                  <a:no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id="{D2D6C29F-3544-4059-B97E-5861C8B388C3}"/>
                    </a:ext>
                  </a:extLst>
                </p:cNvPr>
                <p:cNvSpPr/>
                <p:nvPr/>
              </p:nvSpPr>
              <p:spPr>
                <a:xfrm>
                  <a:off x="3166261" y="4308091"/>
                  <a:ext cx="129435" cy="167876"/>
                </a:xfrm>
                <a:custGeom>
                  <a:avLst/>
                  <a:gdLst>
                    <a:gd name="connsiteX0" fmla="*/ 129435 w 129435"/>
                    <a:gd name="connsiteY0" fmla="*/ 30425 h 167876"/>
                    <a:gd name="connsiteX1" fmla="*/ 122169 w 129435"/>
                    <a:gd name="connsiteY1" fmla="*/ 0 h 167876"/>
                    <a:gd name="connsiteX2" fmla="*/ 0 w 129435"/>
                    <a:gd name="connsiteY2" fmla="*/ 9751 h 167876"/>
                    <a:gd name="connsiteX3" fmla="*/ 18893 w 129435"/>
                    <a:gd name="connsiteY3" fmla="*/ 119965 h 167876"/>
                    <a:gd name="connsiteX4" fmla="*/ 32488 w 129435"/>
                    <a:gd name="connsiteY4" fmla="*/ 141483 h 167876"/>
                    <a:gd name="connsiteX5" fmla="*/ 80071 w 129435"/>
                    <a:gd name="connsiteY5" fmla="*/ 167549 h 167876"/>
                    <a:gd name="connsiteX6" fmla="*/ 84056 w 129435"/>
                    <a:gd name="connsiteY6" fmla="*/ 167877 h 167876"/>
                    <a:gd name="connsiteX7" fmla="*/ 30659 w 129435"/>
                    <a:gd name="connsiteY7" fmla="*/ 37457 h 167876"/>
                    <a:gd name="connsiteX8" fmla="*/ 129435 w 129435"/>
                    <a:gd name="connsiteY8" fmla="*/ 30425 h 16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35" h="167876">
                      <a:moveTo>
                        <a:pt x="129435" y="30425"/>
                      </a:moveTo>
                      <a:cubicBezTo>
                        <a:pt x="125450" y="6235"/>
                        <a:pt x="122169" y="0"/>
                        <a:pt x="122169" y="0"/>
                      </a:cubicBezTo>
                      <a:lnTo>
                        <a:pt x="0" y="9751"/>
                      </a:lnTo>
                      <a:cubicBezTo>
                        <a:pt x="0" y="9751"/>
                        <a:pt x="10126" y="78805"/>
                        <a:pt x="18893" y="119965"/>
                      </a:cubicBezTo>
                      <a:cubicBezTo>
                        <a:pt x="19783" y="124091"/>
                        <a:pt x="24518" y="133326"/>
                        <a:pt x="32488" y="141483"/>
                      </a:cubicBezTo>
                      <a:cubicBezTo>
                        <a:pt x="44536" y="153860"/>
                        <a:pt x="63100" y="165486"/>
                        <a:pt x="80071" y="167549"/>
                      </a:cubicBezTo>
                      <a:cubicBezTo>
                        <a:pt x="81290" y="167689"/>
                        <a:pt x="82649" y="167830"/>
                        <a:pt x="84056" y="167877"/>
                      </a:cubicBezTo>
                      <a:cubicBezTo>
                        <a:pt x="33988" y="148937"/>
                        <a:pt x="17111" y="88884"/>
                        <a:pt x="30659" y="37457"/>
                      </a:cubicBezTo>
                      <a:cubicBezTo>
                        <a:pt x="61975" y="45051"/>
                        <a:pt x="98401" y="46692"/>
                        <a:pt x="129435" y="30425"/>
                      </a:cubicBezTo>
                      <a:close/>
                    </a:path>
                  </a:pathLst>
                </a:custGeom>
                <a:solidFill>
                  <a:srgbClr val="F59385">
                    <a:alpha val="30000"/>
                  </a:srgbClr>
                </a:solidFill>
                <a:ln w="4687" cap="flat">
                  <a:no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id="{EE85F737-6A84-45EE-E98A-59B3CEB4B3CD}"/>
                    </a:ext>
                  </a:extLst>
                </p:cNvPr>
                <p:cNvSpPr/>
                <p:nvPr/>
              </p:nvSpPr>
              <p:spPr>
                <a:xfrm>
                  <a:off x="3273944" y="4311747"/>
                  <a:ext cx="28268" cy="51380"/>
                </a:xfrm>
                <a:custGeom>
                  <a:avLst/>
                  <a:gdLst>
                    <a:gd name="connsiteX0" fmla="*/ 28269 w 28268"/>
                    <a:gd name="connsiteY0" fmla="*/ 0 h 51380"/>
                    <a:gd name="connsiteX1" fmla="*/ 24893 w 28268"/>
                    <a:gd name="connsiteY1" fmla="*/ 51380 h 51380"/>
                    <a:gd name="connsiteX2" fmla="*/ 0 w 28268"/>
                    <a:gd name="connsiteY2" fmla="*/ 1922 h 51380"/>
                    <a:gd name="connsiteX3" fmla="*/ 28269 w 28268"/>
                    <a:gd name="connsiteY3" fmla="*/ 0 h 51380"/>
                  </a:gdLst>
                  <a:ahLst/>
                  <a:cxnLst>
                    <a:cxn ang="0">
                      <a:pos x="connsiteX0" y="connsiteY0"/>
                    </a:cxn>
                    <a:cxn ang="0">
                      <a:pos x="connsiteX1" y="connsiteY1"/>
                    </a:cxn>
                    <a:cxn ang="0">
                      <a:pos x="connsiteX2" y="connsiteY2"/>
                    </a:cxn>
                    <a:cxn ang="0">
                      <a:pos x="connsiteX3" y="connsiteY3"/>
                    </a:cxn>
                  </a:cxnLst>
                  <a:rect l="l" t="t" r="r" b="b"/>
                  <a:pathLst>
                    <a:path w="28268" h="51380">
                      <a:moveTo>
                        <a:pt x="28269" y="0"/>
                      </a:moveTo>
                      <a:cubicBezTo>
                        <a:pt x="28269" y="0"/>
                        <a:pt x="27659" y="20580"/>
                        <a:pt x="24893" y="51380"/>
                      </a:cubicBezTo>
                      <a:cubicBezTo>
                        <a:pt x="17299" y="19080"/>
                        <a:pt x="0" y="1922"/>
                        <a:pt x="0" y="1922"/>
                      </a:cubicBezTo>
                      <a:lnTo>
                        <a:pt x="28269" y="0"/>
                      </a:lnTo>
                      <a:close/>
                    </a:path>
                  </a:pathLst>
                </a:custGeom>
                <a:solidFill>
                  <a:srgbClr val="803A1B"/>
                </a:solidFill>
                <a:ln w="4687" cap="flat">
                  <a:no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id="{8F1AAD07-E97C-429D-2CBA-D5864512AEAB}"/>
                    </a:ext>
                  </a:extLst>
                </p:cNvPr>
                <p:cNvSpPr/>
                <p:nvPr/>
              </p:nvSpPr>
              <p:spPr>
                <a:xfrm>
                  <a:off x="3152747" y="4312451"/>
                  <a:ext cx="42719" cy="78945"/>
                </a:xfrm>
                <a:custGeom>
                  <a:avLst/>
                  <a:gdLst>
                    <a:gd name="connsiteX0" fmla="*/ 42719 w 42719"/>
                    <a:gd name="connsiteY0" fmla="*/ 12376 h 78945"/>
                    <a:gd name="connsiteX1" fmla="*/ 30765 w 42719"/>
                    <a:gd name="connsiteY1" fmla="*/ 78946 h 78945"/>
                    <a:gd name="connsiteX2" fmla="*/ 15482 w 42719"/>
                    <a:gd name="connsiteY2" fmla="*/ 76508 h 78945"/>
                    <a:gd name="connsiteX3" fmla="*/ 4231 w 42719"/>
                    <a:gd name="connsiteY3" fmla="*/ 0 h 78945"/>
                    <a:gd name="connsiteX4" fmla="*/ 42719 w 42719"/>
                    <a:gd name="connsiteY4" fmla="*/ 12376 h 7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9" h="78945">
                      <a:moveTo>
                        <a:pt x="42719" y="12376"/>
                      </a:moveTo>
                      <a:cubicBezTo>
                        <a:pt x="42719" y="12376"/>
                        <a:pt x="34421" y="58975"/>
                        <a:pt x="30765" y="78946"/>
                      </a:cubicBezTo>
                      <a:lnTo>
                        <a:pt x="15482" y="76508"/>
                      </a:lnTo>
                      <a:cubicBezTo>
                        <a:pt x="-6458" y="47630"/>
                        <a:pt x="106" y="17486"/>
                        <a:pt x="4231" y="0"/>
                      </a:cubicBezTo>
                      <a:cubicBezTo>
                        <a:pt x="17170" y="1359"/>
                        <a:pt x="42719" y="12376"/>
                        <a:pt x="42719" y="12376"/>
                      </a:cubicBezTo>
                      <a:close/>
                    </a:path>
                  </a:pathLst>
                </a:custGeom>
                <a:solidFill>
                  <a:srgbClr val="803A1B"/>
                </a:solidFill>
                <a:ln w="4687" cap="flat">
                  <a:no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id="{5323DF58-F48E-72FE-AC84-8BFF98DD9D36}"/>
                    </a:ext>
                  </a:extLst>
                </p:cNvPr>
                <p:cNvSpPr/>
                <p:nvPr/>
              </p:nvSpPr>
              <p:spPr>
                <a:xfrm>
                  <a:off x="3191857" y="4324021"/>
                  <a:ext cx="97088" cy="18695"/>
                </a:xfrm>
                <a:custGeom>
                  <a:avLst/>
                  <a:gdLst>
                    <a:gd name="connsiteX0" fmla="*/ 0 w 97088"/>
                    <a:gd name="connsiteY0" fmla="*/ 11869 h 18695"/>
                    <a:gd name="connsiteX1" fmla="*/ 57569 w 97088"/>
                    <a:gd name="connsiteY1" fmla="*/ 18479 h 18695"/>
                    <a:gd name="connsiteX2" fmla="*/ 97088 w 97088"/>
                    <a:gd name="connsiteY2" fmla="*/ 7463 h 18695"/>
                    <a:gd name="connsiteX3" fmla="*/ 51709 w 97088"/>
                    <a:gd name="connsiteY3" fmla="*/ 337 h 18695"/>
                    <a:gd name="connsiteX4" fmla="*/ 0 w 97088"/>
                    <a:gd name="connsiteY4" fmla="*/ 11869 h 1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88" h="18695">
                      <a:moveTo>
                        <a:pt x="0" y="11869"/>
                      </a:moveTo>
                      <a:cubicBezTo>
                        <a:pt x="0" y="11869"/>
                        <a:pt x="25597" y="20120"/>
                        <a:pt x="57569" y="18479"/>
                      </a:cubicBezTo>
                      <a:cubicBezTo>
                        <a:pt x="89494" y="16885"/>
                        <a:pt x="97088" y="7463"/>
                        <a:pt x="97088" y="7463"/>
                      </a:cubicBezTo>
                      <a:cubicBezTo>
                        <a:pt x="97088" y="7463"/>
                        <a:pt x="76180" y="-1866"/>
                        <a:pt x="51709" y="337"/>
                      </a:cubicBezTo>
                      <a:cubicBezTo>
                        <a:pt x="27190" y="2634"/>
                        <a:pt x="0" y="11869"/>
                        <a:pt x="0" y="11869"/>
                      </a:cubicBezTo>
                      <a:close/>
                    </a:path>
                  </a:pathLst>
                </a:custGeom>
                <a:solidFill>
                  <a:srgbClr val="803A1B"/>
                </a:solidFill>
                <a:ln w="4687" cap="flat">
                  <a:noFill/>
                  <a:prstDash val="solid"/>
                  <a:miter/>
                </a:ln>
              </p:spPr>
              <p:txBody>
                <a:bodyPr rtlCol="0" anchor="ctr"/>
                <a:lstStyle/>
                <a:p>
                  <a:endParaRPr lang="en-US"/>
                </a:p>
              </p:txBody>
            </p:sp>
            <p:sp>
              <p:nvSpPr>
                <p:cNvPr id="1124" name="Freeform: Shape 1123">
                  <a:extLst>
                    <a:ext uri="{FF2B5EF4-FFF2-40B4-BE49-F238E27FC236}">
                      <a16:creationId xmlns:a16="http://schemas.microsoft.com/office/drawing/2014/main" id="{1EF20123-108D-6835-8BBE-EAC660C56E12}"/>
                    </a:ext>
                  </a:extLst>
                </p:cNvPr>
                <p:cNvSpPr/>
                <p:nvPr/>
              </p:nvSpPr>
              <p:spPr>
                <a:xfrm>
                  <a:off x="3194430" y="4381360"/>
                  <a:ext cx="45712" cy="32682"/>
                </a:xfrm>
                <a:custGeom>
                  <a:avLst/>
                  <a:gdLst>
                    <a:gd name="connsiteX0" fmla="*/ 52 w 45712"/>
                    <a:gd name="connsiteY0" fmla="*/ 15943 h 32682"/>
                    <a:gd name="connsiteX1" fmla="*/ 24336 w 45712"/>
                    <a:gd name="connsiteY1" fmla="*/ 32679 h 32682"/>
                    <a:gd name="connsiteX2" fmla="*/ 45666 w 45712"/>
                    <a:gd name="connsiteY2" fmla="*/ 16740 h 32682"/>
                    <a:gd name="connsiteX3" fmla="*/ 21429 w 45712"/>
                    <a:gd name="connsiteY3" fmla="*/ 4 h 32682"/>
                    <a:gd name="connsiteX4" fmla="*/ 52 w 45712"/>
                    <a:gd name="connsiteY4" fmla="*/ 15943 h 3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2" h="32682">
                      <a:moveTo>
                        <a:pt x="52" y="15943"/>
                      </a:moveTo>
                      <a:cubicBezTo>
                        <a:pt x="849" y="24991"/>
                        <a:pt x="11678" y="32444"/>
                        <a:pt x="24336" y="32679"/>
                      </a:cubicBezTo>
                      <a:cubicBezTo>
                        <a:pt x="36900" y="32866"/>
                        <a:pt x="46463" y="25741"/>
                        <a:pt x="45666" y="16740"/>
                      </a:cubicBezTo>
                      <a:cubicBezTo>
                        <a:pt x="44869" y="7692"/>
                        <a:pt x="33993" y="238"/>
                        <a:pt x="21429" y="4"/>
                      </a:cubicBezTo>
                      <a:cubicBezTo>
                        <a:pt x="8772" y="-184"/>
                        <a:pt x="-792" y="6942"/>
                        <a:pt x="52" y="15943"/>
                      </a:cubicBezTo>
                      <a:close/>
                    </a:path>
                  </a:pathLst>
                </a:custGeom>
                <a:solidFill>
                  <a:srgbClr val="F58D78">
                    <a:alpha val="90000"/>
                  </a:srgbClr>
                </a:solidFill>
                <a:ln w="4687"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id="{12F7CDA0-BBC8-2F27-A780-E3BF00069003}"/>
                    </a:ext>
                  </a:extLst>
                </p:cNvPr>
                <p:cNvSpPr/>
                <p:nvPr/>
              </p:nvSpPr>
              <p:spPr>
                <a:xfrm>
                  <a:off x="3263002" y="4375252"/>
                  <a:ext cx="38587" cy="30487"/>
                </a:xfrm>
                <a:custGeom>
                  <a:avLst/>
                  <a:gdLst>
                    <a:gd name="connsiteX0" fmla="*/ 38507 w 38587"/>
                    <a:gd name="connsiteY0" fmla="*/ 11738 h 30487"/>
                    <a:gd name="connsiteX1" fmla="*/ 21677 w 38587"/>
                    <a:gd name="connsiteY1" fmla="*/ 29833 h 30487"/>
                    <a:gd name="connsiteX2" fmla="*/ 66 w 38587"/>
                    <a:gd name="connsiteY2" fmla="*/ 19614 h 30487"/>
                    <a:gd name="connsiteX3" fmla="*/ 18490 w 38587"/>
                    <a:gd name="connsiteY3" fmla="*/ 580 h 30487"/>
                    <a:gd name="connsiteX4" fmla="*/ 38507 w 38587"/>
                    <a:gd name="connsiteY4" fmla="*/ 11738 h 3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7" h="30487">
                      <a:moveTo>
                        <a:pt x="38507" y="11738"/>
                      </a:moveTo>
                      <a:cubicBezTo>
                        <a:pt x="39398" y="19848"/>
                        <a:pt x="32788" y="27396"/>
                        <a:pt x="21677" y="29833"/>
                      </a:cubicBezTo>
                      <a:cubicBezTo>
                        <a:pt x="10614" y="32271"/>
                        <a:pt x="957" y="27677"/>
                        <a:pt x="66" y="19614"/>
                      </a:cubicBezTo>
                      <a:cubicBezTo>
                        <a:pt x="-825" y="11503"/>
                        <a:pt x="7426" y="3018"/>
                        <a:pt x="18490" y="580"/>
                      </a:cubicBezTo>
                      <a:cubicBezTo>
                        <a:pt x="29553" y="-1857"/>
                        <a:pt x="37570" y="3674"/>
                        <a:pt x="38507" y="11738"/>
                      </a:cubicBezTo>
                      <a:close/>
                    </a:path>
                  </a:pathLst>
                </a:custGeom>
                <a:solidFill>
                  <a:srgbClr val="F58D78">
                    <a:alpha val="90000"/>
                  </a:srgbClr>
                </a:solidFill>
                <a:ln w="4687" cap="flat">
                  <a:noFill/>
                  <a:prstDash val="solid"/>
                  <a:miter/>
                </a:ln>
              </p:spPr>
              <p:txBody>
                <a:bodyPr rtlCol="0" anchor="ctr"/>
                <a:lstStyle/>
                <a:p>
                  <a:endParaRPr lang="en-US"/>
                </a:p>
              </p:txBody>
            </p:sp>
            <p:grpSp>
              <p:nvGrpSpPr>
                <p:cNvPr id="1126" name="Graphic 2">
                  <a:extLst>
                    <a:ext uri="{FF2B5EF4-FFF2-40B4-BE49-F238E27FC236}">
                      <a16:creationId xmlns:a16="http://schemas.microsoft.com/office/drawing/2014/main" id="{649B2163-D3D6-173F-9E60-FEF3A8209BD1}"/>
                    </a:ext>
                  </a:extLst>
                </p:cNvPr>
                <p:cNvGrpSpPr/>
                <p:nvPr/>
              </p:nvGrpSpPr>
              <p:grpSpPr>
                <a:xfrm>
                  <a:off x="3155150" y="4371546"/>
                  <a:ext cx="31021" cy="42490"/>
                  <a:chOff x="3155150" y="4371546"/>
                  <a:chExt cx="31021" cy="42490"/>
                </a:xfrm>
              </p:grpSpPr>
              <p:sp>
                <p:nvSpPr>
                  <p:cNvPr id="1127" name="Freeform: Shape 1126">
                    <a:extLst>
                      <a:ext uri="{FF2B5EF4-FFF2-40B4-BE49-F238E27FC236}">
                        <a16:creationId xmlns:a16="http://schemas.microsoft.com/office/drawing/2014/main" id="{AB460171-CC4D-5EB0-ECEE-7F45B85F9DFD}"/>
                      </a:ext>
                    </a:extLst>
                  </p:cNvPr>
                  <p:cNvSpPr/>
                  <p:nvPr/>
                </p:nvSpPr>
                <p:spPr>
                  <a:xfrm>
                    <a:off x="3155150" y="4371546"/>
                    <a:ext cx="31021" cy="42490"/>
                  </a:xfrm>
                  <a:custGeom>
                    <a:avLst/>
                    <a:gdLst>
                      <a:gd name="connsiteX0" fmla="*/ 23956 w 31021"/>
                      <a:gd name="connsiteY0" fmla="*/ 7474 h 42490"/>
                      <a:gd name="connsiteX1" fmla="*/ 4360 w 31021"/>
                      <a:gd name="connsiteY1" fmla="*/ 2645 h 42490"/>
                      <a:gd name="connsiteX2" fmla="*/ 8486 w 31021"/>
                      <a:gd name="connsiteY2" fmla="*/ 35039 h 42490"/>
                      <a:gd name="connsiteX3" fmla="*/ 27378 w 31021"/>
                      <a:gd name="connsiteY3" fmla="*/ 40711 h 42490"/>
                      <a:gd name="connsiteX4" fmla="*/ 23956 w 31021"/>
                      <a:gd name="connsiteY4" fmla="*/ 7474 h 4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21" h="42490">
                        <a:moveTo>
                          <a:pt x="23956" y="7474"/>
                        </a:moveTo>
                        <a:cubicBezTo>
                          <a:pt x="19924" y="817"/>
                          <a:pt x="9798" y="-2793"/>
                          <a:pt x="4360" y="2645"/>
                        </a:cubicBezTo>
                        <a:cubicBezTo>
                          <a:pt x="-3891" y="10802"/>
                          <a:pt x="750" y="26788"/>
                          <a:pt x="8486" y="35039"/>
                        </a:cubicBezTo>
                        <a:cubicBezTo>
                          <a:pt x="13174" y="40008"/>
                          <a:pt x="22643" y="45353"/>
                          <a:pt x="27378" y="40711"/>
                        </a:cubicBezTo>
                        <a:cubicBezTo>
                          <a:pt x="33473" y="34711"/>
                          <a:pt x="31644" y="20131"/>
                          <a:pt x="23956" y="7474"/>
                        </a:cubicBezTo>
                        <a:close/>
                      </a:path>
                    </a:pathLst>
                  </a:custGeom>
                  <a:solidFill>
                    <a:srgbClr val="F7A076"/>
                  </a:solidFill>
                  <a:ln w="4687"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id="{86479423-983F-81AB-6563-E390373296A9}"/>
                      </a:ext>
                    </a:extLst>
                  </p:cNvPr>
                  <p:cNvSpPr/>
                  <p:nvPr/>
                </p:nvSpPr>
                <p:spPr>
                  <a:xfrm>
                    <a:off x="3158802" y="4377211"/>
                    <a:ext cx="12521" cy="25249"/>
                  </a:xfrm>
                  <a:custGeom>
                    <a:avLst/>
                    <a:gdLst>
                      <a:gd name="connsiteX0" fmla="*/ 12522 w 12521"/>
                      <a:gd name="connsiteY0" fmla="*/ 2419 h 25249"/>
                      <a:gd name="connsiteX1" fmla="*/ 3052 w 12521"/>
                      <a:gd name="connsiteY1" fmla="*/ 1950 h 25249"/>
                      <a:gd name="connsiteX2" fmla="*/ 6052 w 12521"/>
                      <a:gd name="connsiteY2" fmla="*/ 24780 h 25249"/>
                      <a:gd name="connsiteX3" fmla="*/ 6568 w 12521"/>
                      <a:gd name="connsiteY3" fmla="*/ 25249 h 25249"/>
                      <a:gd name="connsiteX4" fmla="*/ 12522 w 12521"/>
                      <a:gd name="connsiteY4" fmla="*/ 2419 h 2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1" h="25249">
                        <a:moveTo>
                          <a:pt x="12522" y="2419"/>
                        </a:moveTo>
                        <a:cubicBezTo>
                          <a:pt x="9943" y="-347"/>
                          <a:pt x="6052" y="-1050"/>
                          <a:pt x="3052" y="1950"/>
                        </a:cubicBezTo>
                        <a:cubicBezTo>
                          <a:pt x="-2761" y="7669"/>
                          <a:pt x="567" y="18967"/>
                          <a:pt x="6052" y="24780"/>
                        </a:cubicBezTo>
                        <a:cubicBezTo>
                          <a:pt x="6193" y="24968"/>
                          <a:pt x="6380" y="25109"/>
                          <a:pt x="6568" y="25249"/>
                        </a:cubicBezTo>
                        <a:cubicBezTo>
                          <a:pt x="1786" y="16389"/>
                          <a:pt x="1974" y="4388"/>
                          <a:pt x="12522" y="2419"/>
                        </a:cubicBezTo>
                        <a:close/>
                      </a:path>
                    </a:pathLst>
                  </a:custGeom>
                  <a:solidFill>
                    <a:srgbClr val="F48663"/>
                  </a:solidFill>
                  <a:ln w="4687" cap="flat">
                    <a:noFill/>
                    <a:prstDash val="solid"/>
                    <a:miter/>
                  </a:ln>
                </p:spPr>
                <p:txBody>
                  <a:bodyPr rtlCol="0" anchor="ctr"/>
                  <a:lstStyle/>
                  <a:p>
                    <a:endParaRPr lang="en-US"/>
                  </a:p>
                </p:txBody>
              </p:sp>
            </p:grpSp>
            <p:sp>
              <p:nvSpPr>
                <p:cNvPr id="1129" name="Freeform: Shape 1128">
                  <a:extLst>
                    <a:ext uri="{FF2B5EF4-FFF2-40B4-BE49-F238E27FC236}">
                      <a16:creationId xmlns:a16="http://schemas.microsoft.com/office/drawing/2014/main" id="{B23C31B7-B07F-555B-FEF2-4299EB306CE4}"/>
                    </a:ext>
                  </a:extLst>
                </p:cNvPr>
                <p:cNvSpPr/>
                <p:nvPr/>
              </p:nvSpPr>
              <p:spPr>
                <a:xfrm>
                  <a:off x="3163682" y="4377163"/>
                  <a:ext cx="13970" cy="26188"/>
                </a:xfrm>
                <a:custGeom>
                  <a:avLst/>
                  <a:gdLst>
                    <a:gd name="connsiteX0" fmla="*/ 0 w 13970"/>
                    <a:gd name="connsiteY0" fmla="*/ 685 h 26188"/>
                    <a:gd name="connsiteX1" fmla="*/ 12845 w 13970"/>
                    <a:gd name="connsiteY1" fmla="*/ 13999 h 26188"/>
                    <a:gd name="connsiteX2" fmla="*/ 13970 w 13970"/>
                    <a:gd name="connsiteY2" fmla="*/ 22578 h 26188"/>
                    <a:gd name="connsiteX3" fmla="*/ 13220 w 13970"/>
                    <a:gd name="connsiteY3" fmla="*/ 26188 h 26188"/>
                    <a:gd name="connsiteX4" fmla="*/ 6376 w 13970"/>
                    <a:gd name="connsiteY4" fmla="*/ 17281 h 26188"/>
                    <a:gd name="connsiteX5" fmla="*/ 8673 w 13970"/>
                    <a:gd name="connsiteY5" fmla="*/ 10577 h 26188"/>
                    <a:gd name="connsiteX6" fmla="*/ 0 w 13970"/>
                    <a:gd name="connsiteY6" fmla="*/ 685 h 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 h="26188">
                      <a:moveTo>
                        <a:pt x="0" y="685"/>
                      </a:moveTo>
                      <a:cubicBezTo>
                        <a:pt x="0" y="685"/>
                        <a:pt x="9470" y="-4565"/>
                        <a:pt x="12845" y="13999"/>
                      </a:cubicBezTo>
                      <a:cubicBezTo>
                        <a:pt x="10173" y="15218"/>
                        <a:pt x="10970" y="19484"/>
                        <a:pt x="13970" y="22578"/>
                      </a:cubicBezTo>
                      <a:cubicBezTo>
                        <a:pt x="13970" y="24782"/>
                        <a:pt x="13220" y="26188"/>
                        <a:pt x="13220" y="26188"/>
                      </a:cubicBezTo>
                      <a:cubicBezTo>
                        <a:pt x="13220" y="26188"/>
                        <a:pt x="7220" y="24641"/>
                        <a:pt x="6376" y="17281"/>
                      </a:cubicBezTo>
                      <a:cubicBezTo>
                        <a:pt x="5954" y="13577"/>
                        <a:pt x="8673" y="10577"/>
                        <a:pt x="8673" y="10577"/>
                      </a:cubicBezTo>
                      <a:cubicBezTo>
                        <a:pt x="8673" y="10577"/>
                        <a:pt x="4922" y="-440"/>
                        <a:pt x="0" y="685"/>
                      </a:cubicBezTo>
                      <a:close/>
                    </a:path>
                  </a:pathLst>
                </a:custGeom>
                <a:solidFill>
                  <a:srgbClr val="E86850"/>
                </a:solidFill>
                <a:ln w="4687"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id="{7BAD3644-5F00-DCAF-090C-3F3CB4A7CA39}"/>
                    </a:ext>
                  </a:extLst>
                </p:cNvPr>
                <p:cNvSpPr/>
                <p:nvPr/>
              </p:nvSpPr>
              <p:spPr>
                <a:xfrm>
                  <a:off x="3238971" y="4431010"/>
                  <a:ext cx="36753" cy="9350"/>
                </a:xfrm>
                <a:custGeom>
                  <a:avLst/>
                  <a:gdLst>
                    <a:gd name="connsiteX0" fmla="*/ 36754 w 36753"/>
                    <a:gd name="connsiteY0" fmla="*/ 703 h 9350"/>
                    <a:gd name="connsiteX1" fmla="*/ 0 w 36753"/>
                    <a:gd name="connsiteY1" fmla="*/ 0 h 9350"/>
                    <a:gd name="connsiteX2" fmla="*/ 36754 w 36753"/>
                    <a:gd name="connsiteY2" fmla="*/ 703 h 9350"/>
                  </a:gdLst>
                  <a:ahLst/>
                  <a:cxnLst>
                    <a:cxn ang="0">
                      <a:pos x="connsiteX0" y="connsiteY0"/>
                    </a:cxn>
                    <a:cxn ang="0">
                      <a:pos x="connsiteX1" y="connsiteY1"/>
                    </a:cxn>
                    <a:cxn ang="0">
                      <a:pos x="connsiteX2" y="connsiteY2"/>
                    </a:cxn>
                  </a:cxnLst>
                  <a:rect l="l" t="t" r="r" b="b"/>
                  <a:pathLst>
                    <a:path w="36753" h="9350">
                      <a:moveTo>
                        <a:pt x="36754" y="703"/>
                      </a:moveTo>
                      <a:cubicBezTo>
                        <a:pt x="25034" y="7126"/>
                        <a:pt x="12986" y="8579"/>
                        <a:pt x="0" y="0"/>
                      </a:cubicBezTo>
                      <a:cubicBezTo>
                        <a:pt x="12798" y="16267"/>
                        <a:pt x="31738" y="7829"/>
                        <a:pt x="36754" y="703"/>
                      </a:cubicBezTo>
                      <a:close/>
                    </a:path>
                  </a:pathLst>
                </a:custGeom>
                <a:solidFill>
                  <a:srgbClr val="D36B4F"/>
                </a:solidFill>
                <a:ln w="4687"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id="{30F9D60E-F5B0-69B2-5958-17CBAF08FDB0}"/>
                    </a:ext>
                  </a:extLst>
                </p:cNvPr>
                <p:cNvSpPr/>
                <p:nvPr/>
              </p:nvSpPr>
              <p:spPr>
                <a:xfrm>
                  <a:off x="3254533" y="4446766"/>
                  <a:ext cx="13602" cy="6212"/>
                </a:xfrm>
                <a:custGeom>
                  <a:avLst/>
                  <a:gdLst>
                    <a:gd name="connsiteX0" fmla="*/ 2 w 13602"/>
                    <a:gd name="connsiteY0" fmla="*/ 3558 h 6212"/>
                    <a:gd name="connsiteX1" fmla="*/ 7034 w 13602"/>
                    <a:gd name="connsiteY1" fmla="*/ 6183 h 6212"/>
                    <a:gd name="connsiteX2" fmla="*/ 13597 w 13602"/>
                    <a:gd name="connsiteY2" fmla="*/ 2620 h 6212"/>
                    <a:gd name="connsiteX3" fmla="*/ 6612 w 13602"/>
                    <a:gd name="connsiteY3" fmla="*/ 42 h 6212"/>
                    <a:gd name="connsiteX4" fmla="*/ 2 w 13602"/>
                    <a:gd name="connsiteY4" fmla="*/ 3558 h 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2" h="6212">
                      <a:moveTo>
                        <a:pt x="2" y="3558"/>
                      </a:moveTo>
                      <a:cubicBezTo>
                        <a:pt x="143" y="5246"/>
                        <a:pt x="3237" y="6418"/>
                        <a:pt x="7034" y="6183"/>
                      </a:cubicBezTo>
                      <a:cubicBezTo>
                        <a:pt x="10785" y="5902"/>
                        <a:pt x="13738" y="4355"/>
                        <a:pt x="13597" y="2620"/>
                      </a:cubicBezTo>
                      <a:cubicBezTo>
                        <a:pt x="13504" y="932"/>
                        <a:pt x="10363" y="-240"/>
                        <a:pt x="6612" y="42"/>
                      </a:cubicBezTo>
                      <a:cubicBezTo>
                        <a:pt x="2862" y="276"/>
                        <a:pt x="-91" y="1870"/>
                        <a:pt x="2" y="3558"/>
                      </a:cubicBezTo>
                      <a:close/>
                    </a:path>
                  </a:pathLst>
                </a:custGeom>
                <a:solidFill>
                  <a:srgbClr val="F7A283">
                    <a:alpha val="30000"/>
                  </a:srgbClr>
                </a:solidFill>
                <a:ln w="4687" cap="flat">
                  <a:noFill/>
                  <a:prstDash val="solid"/>
                  <a:miter/>
                </a:ln>
              </p:spPr>
              <p:txBody>
                <a:bodyPr rtlCol="0" anchor="ctr"/>
                <a:lstStyle/>
                <a:p>
                  <a:endParaRPr lang="en-US"/>
                </a:p>
              </p:txBody>
            </p:sp>
            <p:grpSp>
              <p:nvGrpSpPr>
                <p:cNvPr id="1132" name="Graphic 2">
                  <a:extLst>
                    <a:ext uri="{FF2B5EF4-FFF2-40B4-BE49-F238E27FC236}">
                      <a16:creationId xmlns:a16="http://schemas.microsoft.com/office/drawing/2014/main" id="{9E6BF058-645E-898A-998F-BE21C99D09FC}"/>
                    </a:ext>
                  </a:extLst>
                </p:cNvPr>
                <p:cNvGrpSpPr/>
                <p:nvPr/>
              </p:nvGrpSpPr>
              <p:grpSpPr>
                <a:xfrm>
                  <a:off x="3199271" y="4349828"/>
                  <a:ext cx="95236" cy="36888"/>
                  <a:chOff x="3199271" y="4349828"/>
                  <a:chExt cx="95236" cy="36888"/>
                </a:xfrm>
              </p:grpSpPr>
              <p:sp>
                <p:nvSpPr>
                  <p:cNvPr id="1133" name="Freeform: Shape 1132">
                    <a:extLst>
                      <a:ext uri="{FF2B5EF4-FFF2-40B4-BE49-F238E27FC236}">
                        <a16:creationId xmlns:a16="http://schemas.microsoft.com/office/drawing/2014/main" id="{02659F0A-1107-DCD7-37EA-9A1962D35328}"/>
                      </a:ext>
                    </a:extLst>
                  </p:cNvPr>
                  <p:cNvSpPr/>
                  <p:nvPr/>
                </p:nvSpPr>
                <p:spPr>
                  <a:xfrm>
                    <a:off x="3262365" y="4353065"/>
                    <a:ext cx="32143" cy="27730"/>
                  </a:xfrm>
                  <a:custGeom>
                    <a:avLst/>
                    <a:gdLst>
                      <a:gd name="connsiteX0" fmla="*/ 29956 w 32143"/>
                      <a:gd name="connsiteY0" fmla="*/ 5469 h 27730"/>
                      <a:gd name="connsiteX1" fmla="*/ 18330 w 32143"/>
                      <a:gd name="connsiteY1" fmla="*/ 27127 h 27730"/>
                      <a:gd name="connsiteX2" fmla="*/ 1078 w 32143"/>
                      <a:gd name="connsiteY2" fmla="*/ 2468 h 27730"/>
                      <a:gd name="connsiteX3" fmla="*/ 29956 w 32143"/>
                      <a:gd name="connsiteY3" fmla="*/ 5469 h 27730"/>
                    </a:gdLst>
                    <a:ahLst/>
                    <a:cxnLst>
                      <a:cxn ang="0">
                        <a:pos x="connsiteX0" y="connsiteY0"/>
                      </a:cxn>
                      <a:cxn ang="0">
                        <a:pos x="connsiteX1" y="connsiteY1"/>
                      </a:cxn>
                      <a:cxn ang="0">
                        <a:pos x="connsiteX2" y="connsiteY2"/>
                      </a:cxn>
                      <a:cxn ang="0">
                        <a:pos x="connsiteX3" y="connsiteY3"/>
                      </a:cxn>
                    </a:cxnLst>
                    <a:rect l="l" t="t" r="r" b="b"/>
                    <a:pathLst>
                      <a:path w="32143" h="27730">
                        <a:moveTo>
                          <a:pt x="29956" y="5469"/>
                        </a:moveTo>
                        <a:cubicBezTo>
                          <a:pt x="32487" y="9406"/>
                          <a:pt x="36332" y="23517"/>
                          <a:pt x="18330" y="27127"/>
                        </a:cubicBezTo>
                        <a:cubicBezTo>
                          <a:pt x="-1969" y="31299"/>
                          <a:pt x="-1079" y="12829"/>
                          <a:pt x="1078" y="2468"/>
                        </a:cubicBezTo>
                        <a:cubicBezTo>
                          <a:pt x="2906" y="-1751"/>
                          <a:pt x="26112" y="-438"/>
                          <a:pt x="29956" y="5469"/>
                        </a:cubicBezTo>
                        <a:close/>
                      </a:path>
                    </a:pathLst>
                  </a:custGeom>
                  <a:solidFill>
                    <a:srgbClr val="F59385">
                      <a:alpha val="30000"/>
                    </a:srgbClr>
                  </a:solidFill>
                  <a:ln w="4687" cap="flat">
                    <a:noFill/>
                    <a:prstDash val="solid"/>
                    <a:miter/>
                  </a:ln>
                </p:spPr>
                <p:txBody>
                  <a:bodyPr rtlCol="0" anchor="ctr"/>
                  <a:lstStyle/>
                  <a:p>
                    <a:endParaRPr lang="en-US"/>
                  </a:p>
                </p:txBody>
              </p:sp>
              <p:grpSp>
                <p:nvGrpSpPr>
                  <p:cNvPr id="1134" name="Graphic 2">
                    <a:extLst>
                      <a:ext uri="{FF2B5EF4-FFF2-40B4-BE49-F238E27FC236}">
                        <a16:creationId xmlns:a16="http://schemas.microsoft.com/office/drawing/2014/main" id="{CE86FE6C-A200-73C6-A46A-19DC1F2AC51B}"/>
                      </a:ext>
                    </a:extLst>
                  </p:cNvPr>
                  <p:cNvGrpSpPr/>
                  <p:nvPr/>
                </p:nvGrpSpPr>
                <p:grpSpPr>
                  <a:xfrm>
                    <a:off x="3265755" y="4361387"/>
                    <a:ext cx="22119" cy="19294"/>
                    <a:chOff x="3265755" y="4361387"/>
                    <a:chExt cx="22119" cy="19294"/>
                  </a:xfrm>
                </p:grpSpPr>
                <p:sp>
                  <p:nvSpPr>
                    <p:cNvPr id="1135" name="Freeform: Shape 1134">
                      <a:extLst>
                        <a:ext uri="{FF2B5EF4-FFF2-40B4-BE49-F238E27FC236}">
                          <a16:creationId xmlns:a16="http://schemas.microsoft.com/office/drawing/2014/main" id="{28F5CEAB-BED7-5BAB-9459-7EDB386F07F2}"/>
                        </a:ext>
                      </a:extLst>
                    </p:cNvPr>
                    <p:cNvSpPr/>
                    <p:nvPr/>
                  </p:nvSpPr>
                  <p:spPr>
                    <a:xfrm>
                      <a:off x="3265823" y="4366424"/>
                      <a:ext cx="22051" cy="14257"/>
                    </a:xfrm>
                    <a:custGeom>
                      <a:avLst/>
                      <a:gdLst>
                        <a:gd name="connsiteX0" fmla="*/ 22044 w 22051"/>
                        <a:gd name="connsiteY0" fmla="*/ 8049 h 14257"/>
                        <a:gd name="connsiteX1" fmla="*/ 10839 w 22051"/>
                        <a:gd name="connsiteY1" fmla="*/ 14190 h 14257"/>
                        <a:gd name="connsiteX2" fmla="*/ 10 w 22051"/>
                        <a:gd name="connsiteY2" fmla="*/ 9549 h 14257"/>
                        <a:gd name="connsiteX3" fmla="*/ 9996 w 22051"/>
                        <a:gd name="connsiteY3" fmla="*/ 32 h 14257"/>
                        <a:gd name="connsiteX4" fmla="*/ 22044 w 22051"/>
                        <a:gd name="connsiteY4" fmla="*/ 8049 h 1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1" h="14257">
                          <a:moveTo>
                            <a:pt x="22044" y="8049"/>
                          </a:moveTo>
                          <a:cubicBezTo>
                            <a:pt x="22278" y="11377"/>
                            <a:pt x="17262" y="13768"/>
                            <a:pt x="10839" y="14190"/>
                          </a:cubicBezTo>
                          <a:cubicBezTo>
                            <a:pt x="4417" y="14612"/>
                            <a:pt x="245" y="13065"/>
                            <a:pt x="10" y="9549"/>
                          </a:cubicBezTo>
                          <a:cubicBezTo>
                            <a:pt x="-224" y="6033"/>
                            <a:pt x="3573" y="454"/>
                            <a:pt x="9996" y="32"/>
                          </a:cubicBezTo>
                          <a:cubicBezTo>
                            <a:pt x="16371" y="-437"/>
                            <a:pt x="21809" y="4298"/>
                            <a:pt x="22044" y="8049"/>
                          </a:cubicBezTo>
                          <a:close/>
                        </a:path>
                      </a:pathLst>
                    </a:custGeom>
                    <a:solidFill>
                      <a:srgbClr val="FFFFFF"/>
                    </a:solidFill>
                    <a:ln w="4687"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id="{C4817F80-3E83-BA7F-F7E1-7D7D6A59B664}"/>
                        </a:ext>
                      </a:extLst>
                    </p:cNvPr>
                    <p:cNvSpPr/>
                    <p:nvPr/>
                  </p:nvSpPr>
                  <p:spPr>
                    <a:xfrm>
                      <a:off x="3271061" y="4367709"/>
                      <a:ext cx="11344" cy="12271"/>
                    </a:xfrm>
                    <a:custGeom>
                      <a:avLst/>
                      <a:gdLst>
                        <a:gd name="connsiteX0" fmla="*/ 23 w 11344"/>
                        <a:gd name="connsiteY0" fmla="*/ 7561 h 12271"/>
                        <a:gd name="connsiteX1" fmla="*/ 6211 w 11344"/>
                        <a:gd name="connsiteY1" fmla="*/ 12249 h 12271"/>
                        <a:gd name="connsiteX2" fmla="*/ 11321 w 11344"/>
                        <a:gd name="connsiteY2" fmla="*/ 6810 h 12271"/>
                        <a:gd name="connsiteX3" fmla="*/ 5180 w 11344"/>
                        <a:gd name="connsiteY3" fmla="*/ 13 h 12271"/>
                        <a:gd name="connsiteX4" fmla="*/ 23 w 11344"/>
                        <a:gd name="connsiteY4" fmla="*/ 7561 h 1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4" h="12271">
                          <a:moveTo>
                            <a:pt x="23" y="7561"/>
                          </a:moveTo>
                          <a:cubicBezTo>
                            <a:pt x="305" y="11545"/>
                            <a:pt x="3070" y="12436"/>
                            <a:pt x="6211" y="12249"/>
                          </a:cubicBezTo>
                          <a:cubicBezTo>
                            <a:pt x="9305" y="12014"/>
                            <a:pt x="11602" y="10795"/>
                            <a:pt x="11321" y="6810"/>
                          </a:cubicBezTo>
                          <a:cubicBezTo>
                            <a:pt x="11040" y="2826"/>
                            <a:pt x="8274" y="-222"/>
                            <a:pt x="5180" y="13"/>
                          </a:cubicBezTo>
                          <a:cubicBezTo>
                            <a:pt x="2039" y="200"/>
                            <a:pt x="-258" y="3622"/>
                            <a:pt x="23" y="7561"/>
                          </a:cubicBezTo>
                          <a:close/>
                        </a:path>
                      </a:pathLst>
                    </a:custGeom>
                    <a:solidFill>
                      <a:srgbClr val="3E4648"/>
                    </a:solidFill>
                    <a:ln w="4687" cap="flat">
                      <a:no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id="{5A2573D7-21A7-9B43-C759-C23D250B4709}"/>
                        </a:ext>
                      </a:extLst>
                    </p:cNvPr>
                    <p:cNvSpPr/>
                    <p:nvPr/>
                  </p:nvSpPr>
                  <p:spPr>
                    <a:xfrm>
                      <a:off x="3279335" y="4369550"/>
                      <a:ext cx="3562" cy="3609"/>
                    </a:xfrm>
                    <a:custGeom>
                      <a:avLst/>
                      <a:gdLst>
                        <a:gd name="connsiteX0" fmla="*/ 2578 w 3562"/>
                        <a:gd name="connsiteY0" fmla="*/ 0 h 3609"/>
                        <a:gd name="connsiteX1" fmla="*/ 0 w 3562"/>
                        <a:gd name="connsiteY1" fmla="*/ 3141 h 3609"/>
                        <a:gd name="connsiteX2" fmla="*/ 3563 w 3562"/>
                        <a:gd name="connsiteY2" fmla="*/ 3610 h 3609"/>
                      </a:gdLst>
                      <a:ahLst/>
                      <a:cxnLst>
                        <a:cxn ang="0">
                          <a:pos x="connsiteX0" y="connsiteY0"/>
                        </a:cxn>
                        <a:cxn ang="0">
                          <a:pos x="connsiteX1" y="connsiteY1"/>
                        </a:cxn>
                        <a:cxn ang="0">
                          <a:pos x="connsiteX2" y="connsiteY2"/>
                        </a:cxn>
                      </a:cxnLst>
                      <a:rect l="l" t="t" r="r" b="b"/>
                      <a:pathLst>
                        <a:path w="3562" h="3609">
                          <a:moveTo>
                            <a:pt x="2578" y="0"/>
                          </a:moveTo>
                          <a:lnTo>
                            <a:pt x="0" y="3141"/>
                          </a:lnTo>
                          <a:lnTo>
                            <a:pt x="3563" y="3610"/>
                          </a:lnTo>
                          <a:close/>
                        </a:path>
                      </a:pathLst>
                    </a:custGeom>
                    <a:solidFill>
                      <a:srgbClr val="FFFFFF"/>
                    </a:solidFill>
                    <a:ln w="4687"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id="{D34A48B7-0FD4-AA12-3FE9-0AD90AEE8E11}"/>
                        </a:ext>
                      </a:extLst>
                    </p:cNvPr>
                    <p:cNvSpPr/>
                    <p:nvPr/>
                  </p:nvSpPr>
                  <p:spPr>
                    <a:xfrm>
                      <a:off x="3270314" y="4361387"/>
                      <a:ext cx="10614" cy="3501"/>
                    </a:xfrm>
                    <a:custGeom>
                      <a:avLst/>
                      <a:gdLst>
                        <a:gd name="connsiteX0" fmla="*/ 254 w 10614"/>
                        <a:gd name="connsiteY0" fmla="*/ 1881 h 3501"/>
                        <a:gd name="connsiteX1" fmla="*/ 10333 w 10614"/>
                        <a:gd name="connsiteY1" fmla="*/ 1459 h 3501"/>
                        <a:gd name="connsiteX2" fmla="*/ 9724 w 10614"/>
                        <a:gd name="connsiteY2" fmla="*/ 2678 h 3501"/>
                        <a:gd name="connsiteX3" fmla="*/ 1332 w 10614"/>
                        <a:gd name="connsiteY3" fmla="*/ 3241 h 3501"/>
                        <a:gd name="connsiteX4" fmla="*/ 254 w 10614"/>
                        <a:gd name="connsiteY4" fmla="*/ 1881 h 3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4" h="3501">
                          <a:moveTo>
                            <a:pt x="254" y="1881"/>
                          </a:moveTo>
                          <a:cubicBezTo>
                            <a:pt x="2785" y="-744"/>
                            <a:pt x="7473" y="-369"/>
                            <a:pt x="10333" y="1459"/>
                          </a:cubicBezTo>
                          <a:cubicBezTo>
                            <a:pt x="10989" y="1881"/>
                            <a:pt x="10380" y="3053"/>
                            <a:pt x="9724" y="2678"/>
                          </a:cubicBezTo>
                          <a:cubicBezTo>
                            <a:pt x="7333" y="1225"/>
                            <a:pt x="3348" y="1037"/>
                            <a:pt x="1332" y="3241"/>
                          </a:cubicBezTo>
                          <a:cubicBezTo>
                            <a:pt x="582" y="4084"/>
                            <a:pt x="-496" y="2678"/>
                            <a:pt x="254" y="1881"/>
                          </a:cubicBezTo>
                          <a:close/>
                        </a:path>
                      </a:pathLst>
                    </a:custGeom>
                    <a:solidFill>
                      <a:srgbClr val="E47050"/>
                    </a:solidFill>
                    <a:ln w="4687"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id="{FEE1ED35-4C41-A67B-B793-1E2E59DA392F}"/>
                        </a:ext>
                      </a:extLst>
                    </p:cNvPr>
                    <p:cNvSpPr/>
                    <p:nvPr/>
                  </p:nvSpPr>
                  <p:spPr>
                    <a:xfrm>
                      <a:off x="3265755" y="4365378"/>
                      <a:ext cx="22111" cy="10079"/>
                    </a:xfrm>
                    <a:custGeom>
                      <a:avLst/>
                      <a:gdLst>
                        <a:gd name="connsiteX0" fmla="*/ 78 w 22111"/>
                        <a:gd name="connsiteY0" fmla="*/ 10080 h 10079"/>
                        <a:gd name="connsiteX1" fmla="*/ 10626 w 22111"/>
                        <a:gd name="connsiteY1" fmla="*/ 2391 h 10079"/>
                        <a:gd name="connsiteX2" fmla="*/ 22112 w 22111"/>
                        <a:gd name="connsiteY2" fmla="*/ 8579 h 10079"/>
                        <a:gd name="connsiteX3" fmla="*/ 11095 w 22111"/>
                        <a:gd name="connsiteY3" fmla="*/ 0 h 10079"/>
                        <a:gd name="connsiteX4" fmla="*/ 78 w 22111"/>
                        <a:gd name="connsiteY4" fmla="*/ 10080 h 10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1" h="10079">
                          <a:moveTo>
                            <a:pt x="78" y="10080"/>
                          </a:moveTo>
                          <a:cubicBezTo>
                            <a:pt x="969" y="7829"/>
                            <a:pt x="2704" y="2954"/>
                            <a:pt x="10626" y="2391"/>
                          </a:cubicBezTo>
                          <a:cubicBezTo>
                            <a:pt x="17987" y="1876"/>
                            <a:pt x="20846" y="6892"/>
                            <a:pt x="22112" y="8579"/>
                          </a:cubicBezTo>
                          <a:cubicBezTo>
                            <a:pt x="21924" y="5860"/>
                            <a:pt x="19299" y="-46"/>
                            <a:pt x="11095" y="0"/>
                          </a:cubicBezTo>
                          <a:cubicBezTo>
                            <a:pt x="1860" y="141"/>
                            <a:pt x="-484" y="6986"/>
                            <a:pt x="78" y="10080"/>
                          </a:cubicBezTo>
                          <a:close/>
                        </a:path>
                      </a:pathLst>
                    </a:custGeom>
                    <a:solidFill>
                      <a:srgbClr val="6D2233"/>
                    </a:solidFill>
                    <a:ln w="4687" cap="flat">
                      <a:noFill/>
                      <a:prstDash val="solid"/>
                      <a:miter/>
                    </a:ln>
                  </p:spPr>
                  <p:txBody>
                    <a:bodyPr rtlCol="0" anchor="ctr"/>
                    <a:lstStyle/>
                    <a:p>
                      <a:endParaRPr lang="en-US"/>
                    </a:p>
                  </p:txBody>
                </p:sp>
              </p:grpSp>
              <p:sp>
                <p:nvSpPr>
                  <p:cNvPr id="1140" name="Freeform: Shape 1139">
                    <a:extLst>
                      <a:ext uri="{FF2B5EF4-FFF2-40B4-BE49-F238E27FC236}">
                        <a16:creationId xmlns:a16="http://schemas.microsoft.com/office/drawing/2014/main" id="{30FB75DB-84C7-8D7D-1C1D-925FE7ACA42E}"/>
                      </a:ext>
                    </a:extLst>
                  </p:cNvPr>
                  <p:cNvSpPr/>
                  <p:nvPr/>
                </p:nvSpPr>
                <p:spPr>
                  <a:xfrm>
                    <a:off x="3199271" y="4356317"/>
                    <a:ext cx="39114" cy="30399"/>
                  </a:xfrm>
                  <a:custGeom>
                    <a:avLst/>
                    <a:gdLst>
                      <a:gd name="connsiteX0" fmla="*/ 1868 w 39114"/>
                      <a:gd name="connsiteY0" fmla="*/ 10045 h 30399"/>
                      <a:gd name="connsiteX1" fmla="*/ 16917 w 39114"/>
                      <a:gd name="connsiteY1" fmla="*/ 30391 h 30399"/>
                      <a:gd name="connsiteX2" fmla="*/ 36981 w 39114"/>
                      <a:gd name="connsiteY2" fmla="*/ 1185 h 30399"/>
                      <a:gd name="connsiteX3" fmla="*/ 1868 w 39114"/>
                      <a:gd name="connsiteY3" fmla="*/ 10045 h 30399"/>
                    </a:gdLst>
                    <a:ahLst/>
                    <a:cxnLst>
                      <a:cxn ang="0">
                        <a:pos x="connsiteX0" y="connsiteY0"/>
                      </a:cxn>
                      <a:cxn ang="0">
                        <a:pos x="connsiteX1" y="connsiteY1"/>
                      </a:cxn>
                      <a:cxn ang="0">
                        <a:pos x="connsiteX2" y="connsiteY2"/>
                      </a:cxn>
                      <a:cxn ang="0">
                        <a:pos x="connsiteX3" y="connsiteY3"/>
                      </a:cxn>
                    </a:cxnLst>
                    <a:rect l="l" t="t" r="r" b="b"/>
                    <a:pathLst>
                      <a:path w="39114" h="30399">
                        <a:moveTo>
                          <a:pt x="1868" y="10045"/>
                        </a:moveTo>
                        <a:cubicBezTo>
                          <a:pt x="-382" y="14358"/>
                          <a:pt x="-4461" y="30016"/>
                          <a:pt x="16917" y="30391"/>
                        </a:cubicBezTo>
                        <a:cubicBezTo>
                          <a:pt x="41060" y="30860"/>
                          <a:pt x="41294" y="11030"/>
                          <a:pt x="36981" y="1185"/>
                        </a:cubicBezTo>
                        <a:cubicBezTo>
                          <a:pt x="34168" y="-2659"/>
                          <a:pt x="5244" y="3529"/>
                          <a:pt x="1868" y="10045"/>
                        </a:cubicBezTo>
                        <a:close/>
                      </a:path>
                    </a:pathLst>
                  </a:custGeom>
                  <a:solidFill>
                    <a:srgbClr val="F59385">
                      <a:alpha val="30000"/>
                    </a:srgbClr>
                  </a:solidFill>
                  <a:ln w="4687" cap="flat">
                    <a:noFill/>
                    <a:prstDash val="solid"/>
                    <a:miter/>
                  </a:ln>
                </p:spPr>
                <p:txBody>
                  <a:bodyPr rtlCol="0" anchor="ctr"/>
                  <a:lstStyle/>
                  <a:p>
                    <a:endParaRPr lang="en-US"/>
                  </a:p>
                </p:txBody>
              </p:sp>
              <p:grpSp>
                <p:nvGrpSpPr>
                  <p:cNvPr id="1141" name="Graphic 2">
                    <a:extLst>
                      <a:ext uri="{FF2B5EF4-FFF2-40B4-BE49-F238E27FC236}">
                        <a16:creationId xmlns:a16="http://schemas.microsoft.com/office/drawing/2014/main" id="{30FB1EEA-FFEA-DE47-F327-B815BC4B130B}"/>
                      </a:ext>
                    </a:extLst>
                  </p:cNvPr>
                  <p:cNvGrpSpPr/>
                  <p:nvPr/>
                </p:nvGrpSpPr>
                <p:grpSpPr>
                  <a:xfrm>
                    <a:off x="3207161" y="4365885"/>
                    <a:ext cx="25737" cy="20442"/>
                    <a:chOff x="3207161" y="4365885"/>
                    <a:chExt cx="25737" cy="20442"/>
                  </a:xfrm>
                </p:grpSpPr>
                <p:sp>
                  <p:nvSpPr>
                    <p:cNvPr id="1142" name="Freeform: Shape 1141">
                      <a:extLst>
                        <a:ext uri="{FF2B5EF4-FFF2-40B4-BE49-F238E27FC236}">
                          <a16:creationId xmlns:a16="http://schemas.microsoft.com/office/drawing/2014/main" id="{3EF97184-71A6-CDA7-FEA4-9559AB3FCB2B}"/>
                        </a:ext>
                      </a:extLst>
                    </p:cNvPr>
                    <p:cNvSpPr/>
                    <p:nvPr/>
                  </p:nvSpPr>
                  <p:spPr>
                    <a:xfrm>
                      <a:off x="3207164" y="4370650"/>
                      <a:ext cx="25734" cy="15676"/>
                    </a:xfrm>
                    <a:custGeom>
                      <a:avLst/>
                      <a:gdLst>
                        <a:gd name="connsiteX0" fmla="*/ 23 w 25734"/>
                        <a:gd name="connsiteY0" fmla="*/ 10995 h 15676"/>
                        <a:gd name="connsiteX1" fmla="*/ 14087 w 25734"/>
                        <a:gd name="connsiteY1" fmla="*/ 15496 h 15676"/>
                        <a:gd name="connsiteX2" fmla="*/ 25713 w 25734"/>
                        <a:gd name="connsiteY2" fmla="*/ 8464 h 15676"/>
                        <a:gd name="connsiteX3" fmla="*/ 12446 w 25734"/>
                        <a:gd name="connsiteY3" fmla="*/ 72 h 15676"/>
                        <a:gd name="connsiteX4" fmla="*/ 23 w 25734"/>
                        <a:gd name="connsiteY4" fmla="*/ 10995 h 15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4" h="15676">
                          <a:moveTo>
                            <a:pt x="23" y="10995"/>
                          </a:moveTo>
                          <a:cubicBezTo>
                            <a:pt x="398" y="14652"/>
                            <a:pt x="6633" y="16246"/>
                            <a:pt x="14087" y="15496"/>
                          </a:cubicBezTo>
                          <a:cubicBezTo>
                            <a:pt x="21541" y="14746"/>
                            <a:pt x="26088" y="12308"/>
                            <a:pt x="25713" y="8464"/>
                          </a:cubicBezTo>
                          <a:cubicBezTo>
                            <a:pt x="25338" y="4573"/>
                            <a:pt x="19900" y="-678"/>
                            <a:pt x="12446" y="72"/>
                          </a:cubicBezTo>
                          <a:cubicBezTo>
                            <a:pt x="4992" y="822"/>
                            <a:pt x="-399" y="6917"/>
                            <a:pt x="23" y="10995"/>
                          </a:cubicBezTo>
                          <a:close/>
                        </a:path>
                      </a:pathLst>
                    </a:custGeom>
                    <a:solidFill>
                      <a:srgbClr val="FFFFFF"/>
                    </a:solidFill>
                    <a:ln w="4687" cap="flat">
                      <a:no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id="{D8FD183D-B04B-2122-1F96-1BFCEBA2AE30}"/>
                        </a:ext>
                      </a:extLst>
                    </p:cNvPr>
                    <p:cNvSpPr/>
                    <p:nvPr/>
                  </p:nvSpPr>
                  <p:spPr>
                    <a:xfrm>
                      <a:off x="3216055" y="4372480"/>
                      <a:ext cx="11980" cy="13089"/>
                    </a:xfrm>
                    <a:custGeom>
                      <a:avLst/>
                      <a:gdLst>
                        <a:gd name="connsiteX0" fmla="*/ 11946 w 11980"/>
                        <a:gd name="connsiteY0" fmla="*/ 6962 h 13089"/>
                        <a:gd name="connsiteX1" fmla="*/ 6274 w 11980"/>
                        <a:gd name="connsiteY1" fmla="*/ 13010 h 13089"/>
                        <a:gd name="connsiteX2" fmla="*/ 39 w 11980"/>
                        <a:gd name="connsiteY2" fmla="*/ 8322 h 13089"/>
                        <a:gd name="connsiteX3" fmla="*/ 5336 w 11980"/>
                        <a:gd name="connsiteY3" fmla="*/ 24 h 13089"/>
                        <a:gd name="connsiteX4" fmla="*/ 11946 w 11980"/>
                        <a:gd name="connsiteY4" fmla="*/ 6962 h 1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0" h="13089">
                          <a:moveTo>
                            <a:pt x="11946" y="6962"/>
                          </a:moveTo>
                          <a:cubicBezTo>
                            <a:pt x="12321" y="11181"/>
                            <a:pt x="9555" y="12635"/>
                            <a:pt x="6274" y="13010"/>
                          </a:cubicBezTo>
                          <a:cubicBezTo>
                            <a:pt x="2992" y="13385"/>
                            <a:pt x="414" y="12541"/>
                            <a:pt x="39" y="8322"/>
                          </a:cubicBezTo>
                          <a:cubicBezTo>
                            <a:pt x="-336" y="4149"/>
                            <a:pt x="2055" y="399"/>
                            <a:pt x="5336" y="24"/>
                          </a:cubicBezTo>
                          <a:cubicBezTo>
                            <a:pt x="8618" y="-304"/>
                            <a:pt x="11571" y="2790"/>
                            <a:pt x="11946" y="6962"/>
                          </a:cubicBezTo>
                          <a:close/>
                        </a:path>
                      </a:pathLst>
                    </a:custGeom>
                    <a:solidFill>
                      <a:srgbClr val="3E4648"/>
                    </a:solidFill>
                    <a:ln w="4687"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id="{5C825B57-1901-5ACB-B6A2-228134DA05E0}"/>
                        </a:ext>
                      </a:extLst>
                    </p:cNvPr>
                    <p:cNvSpPr/>
                    <p:nvPr/>
                  </p:nvSpPr>
                  <p:spPr>
                    <a:xfrm>
                      <a:off x="3225048" y="4374379"/>
                      <a:ext cx="4172" cy="3750"/>
                    </a:xfrm>
                    <a:custGeom>
                      <a:avLst/>
                      <a:gdLst>
                        <a:gd name="connsiteX0" fmla="*/ 2766 w 4172"/>
                        <a:gd name="connsiteY0" fmla="*/ 0 h 3750"/>
                        <a:gd name="connsiteX1" fmla="*/ 0 w 4172"/>
                        <a:gd name="connsiteY1" fmla="*/ 3094 h 3750"/>
                        <a:gd name="connsiteX2" fmla="*/ 4172 w 4172"/>
                        <a:gd name="connsiteY2" fmla="*/ 3750 h 3750"/>
                      </a:gdLst>
                      <a:ahLst/>
                      <a:cxnLst>
                        <a:cxn ang="0">
                          <a:pos x="connsiteX0" y="connsiteY0"/>
                        </a:cxn>
                        <a:cxn ang="0">
                          <a:pos x="connsiteX1" y="connsiteY1"/>
                        </a:cxn>
                        <a:cxn ang="0">
                          <a:pos x="connsiteX2" y="connsiteY2"/>
                        </a:cxn>
                      </a:cxnLst>
                      <a:rect l="l" t="t" r="r" b="b"/>
                      <a:pathLst>
                        <a:path w="4172" h="3750">
                          <a:moveTo>
                            <a:pt x="2766" y="0"/>
                          </a:moveTo>
                          <a:lnTo>
                            <a:pt x="0" y="3094"/>
                          </a:lnTo>
                          <a:lnTo>
                            <a:pt x="4172" y="3750"/>
                          </a:lnTo>
                          <a:close/>
                        </a:path>
                      </a:pathLst>
                    </a:custGeom>
                    <a:solidFill>
                      <a:srgbClr val="FFFFFF"/>
                    </a:solidFill>
                    <a:ln w="4687"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id="{3128AEE5-9E7B-CF35-F045-385925C00BF1}"/>
                        </a:ext>
                      </a:extLst>
                    </p:cNvPr>
                    <p:cNvSpPr/>
                    <p:nvPr/>
                  </p:nvSpPr>
                  <p:spPr>
                    <a:xfrm>
                      <a:off x="3213896" y="4365885"/>
                      <a:ext cx="12303" cy="3754"/>
                    </a:xfrm>
                    <a:custGeom>
                      <a:avLst/>
                      <a:gdLst>
                        <a:gd name="connsiteX0" fmla="*/ 11855 w 12303"/>
                        <a:gd name="connsiteY0" fmla="*/ 1087 h 3754"/>
                        <a:gd name="connsiteX1" fmla="*/ 229 w 12303"/>
                        <a:gd name="connsiteY1" fmla="*/ 2540 h 3754"/>
                        <a:gd name="connsiteX2" fmla="*/ 1213 w 12303"/>
                        <a:gd name="connsiteY2" fmla="*/ 3618 h 3754"/>
                        <a:gd name="connsiteX3" fmla="*/ 10964 w 12303"/>
                        <a:gd name="connsiteY3" fmla="*/ 2681 h 3754"/>
                        <a:gd name="connsiteX4" fmla="*/ 11855 w 12303"/>
                        <a:gd name="connsiteY4" fmla="*/ 1087 h 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 h="3754">
                          <a:moveTo>
                            <a:pt x="11855" y="1087"/>
                          </a:moveTo>
                          <a:cubicBezTo>
                            <a:pt x="8479" y="-1023"/>
                            <a:pt x="3135" y="196"/>
                            <a:pt x="229" y="2540"/>
                          </a:cubicBezTo>
                          <a:cubicBezTo>
                            <a:pt x="-428" y="3056"/>
                            <a:pt x="463" y="4134"/>
                            <a:pt x="1213" y="3618"/>
                          </a:cubicBezTo>
                          <a:cubicBezTo>
                            <a:pt x="3698" y="1743"/>
                            <a:pt x="8245" y="853"/>
                            <a:pt x="10964" y="2681"/>
                          </a:cubicBezTo>
                          <a:cubicBezTo>
                            <a:pt x="11949" y="3337"/>
                            <a:pt x="12886" y="1743"/>
                            <a:pt x="11855" y="1087"/>
                          </a:cubicBezTo>
                          <a:close/>
                        </a:path>
                      </a:pathLst>
                    </a:custGeom>
                    <a:solidFill>
                      <a:srgbClr val="E47050"/>
                    </a:solidFill>
                    <a:ln w="4687"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id="{AADC5FF1-85FC-C5B2-16BB-B6AD96BF98DE}"/>
                        </a:ext>
                      </a:extLst>
                    </p:cNvPr>
                    <p:cNvSpPr/>
                    <p:nvPr/>
                  </p:nvSpPr>
                  <p:spPr>
                    <a:xfrm>
                      <a:off x="3207161" y="4370135"/>
                      <a:ext cx="25716" cy="11557"/>
                    </a:xfrm>
                    <a:custGeom>
                      <a:avLst/>
                      <a:gdLst>
                        <a:gd name="connsiteX0" fmla="*/ 25716 w 25716"/>
                        <a:gd name="connsiteY0" fmla="*/ 8978 h 11557"/>
                        <a:gd name="connsiteX1" fmla="*/ 12121 w 25716"/>
                        <a:gd name="connsiteY1" fmla="*/ 2697 h 11557"/>
                        <a:gd name="connsiteX2" fmla="*/ 26 w 25716"/>
                        <a:gd name="connsiteY2" fmla="*/ 11557 h 11557"/>
                        <a:gd name="connsiteX3" fmla="*/ 11089 w 25716"/>
                        <a:gd name="connsiteY3" fmla="*/ 259 h 11557"/>
                        <a:gd name="connsiteX4" fmla="*/ 25716 w 25716"/>
                        <a:gd name="connsiteY4" fmla="*/ 8978 h 11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6" h="11557">
                          <a:moveTo>
                            <a:pt x="25716" y="8978"/>
                          </a:moveTo>
                          <a:cubicBezTo>
                            <a:pt x="24216" y="6728"/>
                            <a:pt x="21309" y="1759"/>
                            <a:pt x="12121" y="2697"/>
                          </a:cubicBezTo>
                          <a:cubicBezTo>
                            <a:pt x="3542" y="3587"/>
                            <a:pt x="1151" y="9541"/>
                            <a:pt x="26" y="11557"/>
                          </a:cubicBezTo>
                          <a:cubicBezTo>
                            <a:pt x="-256" y="8604"/>
                            <a:pt x="1666" y="1665"/>
                            <a:pt x="11089" y="259"/>
                          </a:cubicBezTo>
                          <a:cubicBezTo>
                            <a:pt x="21731" y="-1429"/>
                            <a:pt x="25763" y="5556"/>
                            <a:pt x="25716" y="8978"/>
                          </a:cubicBezTo>
                          <a:close/>
                        </a:path>
                      </a:pathLst>
                    </a:custGeom>
                    <a:solidFill>
                      <a:srgbClr val="6D2233"/>
                    </a:solidFill>
                    <a:ln w="4687" cap="flat">
                      <a:noFill/>
                      <a:prstDash val="solid"/>
                      <a:miter/>
                    </a:ln>
                  </p:spPr>
                  <p:txBody>
                    <a:bodyPr rtlCol="0" anchor="ctr"/>
                    <a:lstStyle/>
                    <a:p>
                      <a:endParaRPr lang="en-US"/>
                    </a:p>
                  </p:txBody>
                </p:sp>
              </p:grpSp>
              <p:sp>
                <p:nvSpPr>
                  <p:cNvPr id="1147" name="Freeform: Shape 1146">
                    <a:extLst>
                      <a:ext uri="{FF2B5EF4-FFF2-40B4-BE49-F238E27FC236}">
                        <a16:creationId xmlns:a16="http://schemas.microsoft.com/office/drawing/2014/main" id="{3E15B81F-7C9E-CA8E-3033-FB3474980B7A}"/>
                      </a:ext>
                    </a:extLst>
                  </p:cNvPr>
                  <p:cNvSpPr/>
                  <p:nvPr/>
                </p:nvSpPr>
                <p:spPr>
                  <a:xfrm>
                    <a:off x="3261715" y="4349828"/>
                    <a:ext cx="31309" cy="14331"/>
                  </a:xfrm>
                  <a:custGeom>
                    <a:avLst/>
                    <a:gdLst>
                      <a:gd name="connsiteX0" fmla="*/ 31309 w 31309"/>
                      <a:gd name="connsiteY0" fmla="*/ 10018 h 14331"/>
                      <a:gd name="connsiteX1" fmla="*/ 603 w 31309"/>
                      <a:gd name="connsiteY1" fmla="*/ 14331 h 14331"/>
                      <a:gd name="connsiteX2" fmla="*/ 2572 w 31309"/>
                      <a:gd name="connsiteY2" fmla="*/ 2799 h 14331"/>
                      <a:gd name="connsiteX3" fmla="*/ 26434 w 31309"/>
                      <a:gd name="connsiteY3" fmla="*/ 3877 h 14331"/>
                      <a:gd name="connsiteX4" fmla="*/ 31309 w 31309"/>
                      <a:gd name="connsiteY4" fmla="*/ 10018 h 14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09" h="14331">
                        <a:moveTo>
                          <a:pt x="31309" y="10018"/>
                        </a:moveTo>
                        <a:cubicBezTo>
                          <a:pt x="31309" y="10018"/>
                          <a:pt x="10635" y="-202"/>
                          <a:pt x="603" y="14331"/>
                        </a:cubicBezTo>
                        <a:cubicBezTo>
                          <a:pt x="-1179" y="8893"/>
                          <a:pt x="1447" y="3314"/>
                          <a:pt x="2572" y="2799"/>
                        </a:cubicBezTo>
                        <a:cubicBezTo>
                          <a:pt x="12229" y="-1749"/>
                          <a:pt x="20246" y="-296"/>
                          <a:pt x="26434" y="3877"/>
                        </a:cubicBezTo>
                        <a:cubicBezTo>
                          <a:pt x="29387" y="5846"/>
                          <a:pt x="31309" y="10018"/>
                          <a:pt x="31309" y="10018"/>
                        </a:cubicBezTo>
                        <a:close/>
                      </a:path>
                    </a:pathLst>
                  </a:custGeom>
                  <a:solidFill>
                    <a:srgbClr val="803A1B"/>
                  </a:solidFill>
                  <a:ln w="4687"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id="{4A9C120E-774C-927A-47A4-48C44DCFD4E7}"/>
                      </a:ext>
                    </a:extLst>
                  </p:cNvPr>
                  <p:cNvSpPr/>
                  <p:nvPr/>
                </p:nvSpPr>
                <p:spPr>
                  <a:xfrm>
                    <a:off x="3200530" y="4353253"/>
                    <a:ext cx="37610" cy="14703"/>
                  </a:xfrm>
                  <a:custGeom>
                    <a:avLst/>
                    <a:gdLst>
                      <a:gd name="connsiteX0" fmla="*/ 0 w 37610"/>
                      <a:gd name="connsiteY0" fmla="*/ 14704 h 14703"/>
                      <a:gd name="connsiteX1" fmla="*/ 37504 w 37610"/>
                      <a:gd name="connsiteY1" fmla="*/ 11375 h 14703"/>
                      <a:gd name="connsiteX2" fmla="*/ 32441 w 37610"/>
                      <a:gd name="connsiteY2" fmla="*/ 593 h 14703"/>
                      <a:gd name="connsiteX3" fmla="*/ 4360 w 37610"/>
                      <a:gd name="connsiteY3" fmla="*/ 7484 h 14703"/>
                      <a:gd name="connsiteX4" fmla="*/ 0 w 37610"/>
                      <a:gd name="connsiteY4" fmla="*/ 14704 h 14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10" h="14703">
                        <a:moveTo>
                          <a:pt x="0" y="14704"/>
                        </a:moveTo>
                        <a:cubicBezTo>
                          <a:pt x="0" y="14704"/>
                          <a:pt x="22174" y="-298"/>
                          <a:pt x="37504" y="11375"/>
                        </a:cubicBezTo>
                        <a:cubicBezTo>
                          <a:pt x="38348" y="5656"/>
                          <a:pt x="33941" y="874"/>
                          <a:pt x="32441" y="593"/>
                        </a:cubicBezTo>
                        <a:cubicBezTo>
                          <a:pt x="19924" y="-1423"/>
                          <a:pt x="10688" y="1905"/>
                          <a:pt x="4360" y="7484"/>
                        </a:cubicBezTo>
                        <a:cubicBezTo>
                          <a:pt x="1312" y="10203"/>
                          <a:pt x="0" y="14704"/>
                          <a:pt x="0" y="14704"/>
                        </a:cubicBezTo>
                        <a:close/>
                      </a:path>
                    </a:pathLst>
                  </a:custGeom>
                  <a:solidFill>
                    <a:srgbClr val="803A1B"/>
                  </a:solidFill>
                  <a:ln w="4687" cap="flat">
                    <a:noFill/>
                    <a:prstDash val="solid"/>
                    <a:miter/>
                  </a:ln>
                </p:spPr>
                <p:txBody>
                  <a:bodyPr rtlCol="0" anchor="ctr"/>
                  <a:lstStyle/>
                  <a:p>
                    <a:endParaRPr lang="en-US"/>
                  </a:p>
                </p:txBody>
              </p:sp>
            </p:grpSp>
            <p:grpSp>
              <p:nvGrpSpPr>
                <p:cNvPr id="1149" name="Graphic 2">
                  <a:extLst>
                    <a:ext uri="{FF2B5EF4-FFF2-40B4-BE49-F238E27FC236}">
                      <a16:creationId xmlns:a16="http://schemas.microsoft.com/office/drawing/2014/main" id="{77A733E4-9C65-414D-6226-EEA642FDF877}"/>
                    </a:ext>
                  </a:extLst>
                </p:cNvPr>
                <p:cNvGrpSpPr/>
                <p:nvPr/>
              </p:nvGrpSpPr>
              <p:grpSpPr>
                <a:xfrm>
                  <a:off x="3248441" y="4363594"/>
                  <a:ext cx="27806" cy="56120"/>
                  <a:chOff x="3248441" y="4363594"/>
                  <a:chExt cx="27806" cy="56120"/>
                </a:xfrm>
              </p:grpSpPr>
              <p:sp>
                <p:nvSpPr>
                  <p:cNvPr id="1150" name="Freeform: Shape 1149">
                    <a:extLst>
                      <a:ext uri="{FF2B5EF4-FFF2-40B4-BE49-F238E27FC236}">
                        <a16:creationId xmlns:a16="http://schemas.microsoft.com/office/drawing/2014/main" id="{FB1358A9-E893-B1DB-5CC3-47BC5A9077D5}"/>
                      </a:ext>
                    </a:extLst>
                  </p:cNvPr>
                  <p:cNvSpPr/>
                  <p:nvPr/>
                </p:nvSpPr>
                <p:spPr>
                  <a:xfrm>
                    <a:off x="3248441" y="4363594"/>
                    <a:ext cx="26500" cy="55895"/>
                  </a:xfrm>
                  <a:custGeom>
                    <a:avLst/>
                    <a:gdLst>
                      <a:gd name="connsiteX0" fmla="*/ 5954 w 26500"/>
                      <a:gd name="connsiteY0" fmla="*/ 3 h 55895"/>
                      <a:gd name="connsiteX1" fmla="*/ 19033 w 26500"/>
                      <a:gd name="connsiteY1" fmla="*/ 37085 h 55895"/>
                      <a:gd name="connsiteX2" fmla="*/ 25597 w 26500"/>
                      <a:gd name="connsiteY2" fmla="*/ 41210 h 55895"/>
                      <a:gd name="connsiteX3" fmla="*/ 25690 w 26500"/>
                      <a:gd name="connsiteY3" fmla="*/ 50915 h 55895"/>
                      <a:gd name="connsiteX4" fmla="*/ 8907 w 26500"/>
                      <a:gd name="connsiteY4" fmla="*/ 54712 h 55895"/>
                      <a:gd name="connsiteX5" fmla="*/ 5954 w 26500"/>
                      <a:gd name="connsiteY5" fmla="*/ 43461 h 55895"/>
                      <a:gd name="connsiteX6" fmla="*/ 0 w 26500"/>
                      <a:gd name="connsiteY6" fmla="*/ 2816 h 55895"/>
                      <a:gd name="connsiteX7" fmla="*/ 5954 w 26500"/>
                      <a:gd name="connsiteY7" fmla="*/ 3 h 5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0" h="55895">
                        <a:moveTo>
                          <a:pt x="5954" y="3"/>
                        </a:moveTo>
                        <a:cubicBezTo>
                          <a:pt x="8673" y="19927"/>
                          <a:pt x="16127" y="32819"/>
                          <a:pt x="19033" y="37085"/>
                        </a:cubicBezTo>
                        <a:cubicBezTo>
                          <a:pt x="19502" y="37788"/>
                          <a:pt x="25597" y="41210"/>
                          <a:pt x="25597" y="41210"/>
                        </a:cubicBezTo>
                        <a:cubicBezTo>
                          <a:pt x="26534" y="42617"/>
                          <a:pt x="27003" y="47914"/>
                          <a:pt x="25690" y="50915"/>
                        </a:cubicBezTo>
                        <a:cubicBezTo>
                          <a:pt x="23440" y="56165"/>
                          <a:pt x="14205" y="56962"/>
                          <a:pt x="8907" y="54712"/>
                        </a:cubicBezTo>
                        <a:cubicBezTo>
                          <a:pt x="3797" y="52555"/>
                          <a:pt x="3141" y="49180"/>
                          <a:pt x="5954" y="43461"/>
                        </a:cubicBezTo>
                        <a:cubicBezTo>
                          <a:pt x="3797" y="31647"/>
                          <a:pt x="1172" y="13786"/>
                          <a:pt x="0" y="2816"/>
                        </a:cubicBezTo>
                        <a:cubicBezTo>
                          <a:pt x="1453" y="472"/>
                          <a:pt x="3610" y="-44"/>
                          <a:pt x="5954" y="3"/>
                        </a:cubicBezTo>
                        <a:close/>
                      </a:path>
                    </a:pathLst>
                  </a:custGeom>
                  <a:gradFill>
                    <a:gsLst>
                      <a:gs pos="0">
                        <a:srgbClr val="F16662"/>
                      </a:gs>
                      <a:gs pos="13920">
                        <a:srgbClr val="F4826E"/>
                      </a:gs>
                      <a:gs pos="30750">
                        <a:srgbClr val="F79D7A"/>
                      </a:gs>
                      <a:gs pos="47930">
                        <a:srgbClr val="F9B082"/>
                      </a:gs>
                      <a:gs pos="65510">
                        <a:srgbClr val="FBBB87"/>
                      </a:gs>
                      <a:gs pos="84090">
                        <a:srgbClr val="FBBF89"/>
                      </a:gs>
                    </a:gsLst>
                    <a:lin ang="15643083" scaled="1"/>
                  </a:gradFill>
                  <a:ln w="4687"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id="{7FC4F318-B9C1-3BF8-8FFA-46AD407A4E05}"/>
                      </a:ext>
                    </a:extLst>
                  </p:cNvPr>
                  <p:cNvSpPr/>
                  <p:nvPr/>
                </p:nvSpPr>
                <p:spPr>
                  <a:xfrm>
                    <a:off x="3256504" y="4373816"/>
                    <a:ext cx="19742" cy="45898"/>
                  </a:xfrm>
                  <a:custGeom>
                    <a:avLst/>
                    <a:gdLst>
                      <a:gd name="connsiteX0" fmla="*/ 0 w 19742"/>
                      <a:gd name="connsiteY0" fmla="*/ 0 h 45898"/>
                      <a:gd name="connsiteX1" fmla="*/ 10220 w 19742"/>
                      <a:gd name="connsiteY1" fmla="*/ 27472 h 45898"/>
                      <a:gd name="connsiteX2" fmla="*/ 16924 w 19742"/>
                      <a:gd name="connsiteY2" fmla="*/ 32206 h 45898"/>
                      <a:gd name="connsiteX3" fmla="*/ 16595 w 19742"/>
                      <a:gd name="connsiteY3" fmla="*/ 40551 h 45898"/>
                      <a:gd name="connsiteX4" fmla="*/ 2250 w 19742"/>
                      <a:gd name="connsiteY4" fmla="*/ 44958 h 45898"/>
                      <a:gd name="connsiteX5" fmla="*/ 16877 w 19742"/>
                      <a:gd name="connsiteY5" fmla="*/ 43364 h 45898"/>
                      <a:gd name="connsiteX6" fmla="*/ 19033 w 19742"/>
                      <a:gd name="connsiteY6" fmla="*/ 31644 h 45898"/>
                      <a:gd name="connsiteX7" fmla="*/ 12329 w 19742"/>
                      <a:gd name="connsiteY7" fmla="*/ 26581 h 45898"/>
                      <a:gd name="connsiteX8" fmla="*/ 0 w 19742"/>
                      <a:gd name="connsiteY8" fmla="*/ 0 h 4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2" h="45898">
                        <a:moveTo>
                          <a:pt x="0" y="0"/>
                        </a:moveTo>
                        <a:cubicBezTo>
                          <a:pt x="0" y="0"/>
                          <a:pt x="4219" y="17767"/>
                          <a:pt x="10220" y="27472"/>
                        </a:cubicBezTo>
                        <a:cubicBezTo>
                          <a:pt x="12236" y="29347"/>
                          <a:pt x="15845" y="30097"/>
                          <a:pt x="16924" y="32206"/>
                        </a:cubicBezTo>
                        <a:cubicBezTo>
                          <a:pt x="18002" y="34316"/>
                          <a:pt x="18002" y="38629"/>
                          <a:pt x="16595" y="40551"/>
                        </a:cubicBezTo>
                        <a:cubicBezTo>
                          <a:pt x="13314" y="45145"/>
                          <a:pt x="8157" y="44676"/>
                          <a:pt x="2250" y="44958"/>
                        </a:cubicBezTo>
                        <a:cubicBezTo>
                          <a:pt x="7548" y="47208"/>
                          <a:pt x="15189" y="44911"/>
                          <a:pt x="16877" y="43364"/>
                        </a:cubicBezTo>
                        <a:cubicBezTo>
                          <a:pt x="18799" y="41582"/>
                          <a:pt x="20861" y="35957"/>
                          <a:pt x="19033" y="31644"/>
                        </a:cubicBezTo>
                        <a:cubicBezTo>
                          <a:pt x="18236" y="29675"/>
                          <a:pt x="14955" y="28878"/>
                          <a:pt x="12329" y="26581"/>
                        </a:cubicBezTo>
                        <a:cubicBezTo>
                          <a:pt x="9001" y="21002"/>
                          <a:pt x="4360" y="14111"/>
                          <a:pt x="0" y="0"/>
                        </a:cubicBezTo>
                        <a:close/>
                      </a:path>
                    </a:pathLst>
                  </a:custGeom>
                  <a:solidFill>
                    <a:srgbClr val="E55B4D"/>
                  </a:solidFill>
                  <a:ln w="4687" cap="flat">
                    <a:noFill/>
                    <a:prstDash val="solid"/>
                    <a:miter/>
                  </a:ln>
                </p:spPr>
                <p:txBody>
                  <a:bodyPr rtlCol="0" anchor="ctr"/>
                  <a:lstStyle/>
                  <a:p>
                    <a:endParaRPr lang="en-US"/>
                  </a:p>
                </p:txBody>
              </p:sp>
            </p:grpSp>
          </p:grpSp>
          <p:grpSp>
            <p:nvGrpSpPr>
              <p:cNvPr id="1152" name="Graphic 2">
                <a:extLst>
                  <a:ext uri="{FF2B5EF4-FFF2-40B4-BE49-F238E27FC236}">
                    <a16:creationId xmlns:a16="http://schemas.microsoft.com/office/drawing/2014/main" id="{6F74C8C0-1C65-9E1D-E477-DEB39514053C}"/>
                  </a:ext>
                </a:extLst>
              </p:cNvPr>
              <p:cNvGrpSpPr/>
              <p:nvPr/>
            </p:nvGrpSpPr>
            <p:grpSpPr>
              <a:xfrm>
                <a:off x="3144155" y="4235376"/>
                <a:ext cx="183346" cy="120719"/>
                <a:chOff x="3144155" y="4235376"/>
                <a:chExt cx="183346" cy="120719"/>
              </a:xfrm>
            </p:grpSpPr>
            <p:sp>
              <p:nvSpPr>
                <p:cNvPr id="1153" name="Freeform: Shape 1152">
                  <a:extLst>
                    <a:ext uri="{FF2B5EF4-FFF2-40B4-BE49-F238E27FC236}">
                      <a16:creationId xmlns:a16="http://schemas.microsoft.com/office/drawing/2014/main" id="{42D349B4-49B1-4111-6664-93ED38407421}"/>
                    </a:ext>
                  </a:extLst>
                </p:cNvPr>
                <p:cNvSpPr/>
                <p:nvPr/>
              </p:nvSpPr>
              <p:spPr>
                <a:xfrm>
                  <a:off x="3144188" y="4238351"/>
                  <a:ext cx="166257" cy="117697"/>
                </a:xfrm>
                <a:custGeom>
                  <a:avLst/>
                  <a:gdLst>
                    <a:gd name="connsiteX0" fmla="*/ 7540 w 166257"/>
                    <a:gd name="connsiteY0" fmla="*/ 117697 h 117697"/>
                    <a:gd name="connsiteX1" fmla="*/ 180 w 166257"/>
                    <a:gd name="connsiteY1" fmla="*/ 77849 h 117697"/>
                    <a:gd name="connsiteX2" fmla="*/ 88408 w 166257"/>
                    <a:gd name="connsiteY2" fmla="*/ 170 h 117697"/>
                    <a:gd name="connsiteX3" fmla="*/ 166088 w 166257"/>
                    <a:gd name="connsiteY3" fmla="*/ 88397 h 117697"/>
                    <a:gd name="connsiteX4" fmla="*/ 165713 w 166257"/>
                    <a:gd name="connsiteY4" fmla="*/ 91773 h 117697"/>
                    <a:gd name="connsiteX5" fmla="*/ 7540 w 166257"/>
                    <a:gd name="connsiteY5" fmla="*/ 117697 h 11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257" h="117697">
                      <a:moveTo>
                        <a:pt x="7540" y="117697"/>
                      </a:moveTo>
                      <a:cubicBezTo>
                        <a:pt x="2008" y="105649"/>
                        <a:pt x="-758" y="92054"/>
                        <a:pt x="180" y="77849"/>
                      </a:cubicBezTo>
                      <a:cubicBezTo>
                        <a:pt x="3087" y="32048"/>
                        <a:pt x="42606" y="-2737"/>
                        <a:pt x="88408" y="170"/>
                      </a:cubicBezTo>
                      <a:cubicBezTo>
                        <a:pt x="134209" y="3076"/>
                        <a:pt x="168994" y="42549"/>
                        <a:pt x="166088" y="88397"/>
                      </a:cubicBezTo>
                      <a:cubicBezTo>
                        <a:pt x="165994" y="89569"/>
                        <a:pt x="165806" y="90648"/>
                        <a:pt x="165713" y="91773"/>
                      </a:cubicBezTo>
                      <a:cubicBezTo>
                        <a:pt x="110019" y="67302"/>
                        <a:pt x="48935" y="79209"/>
                        <a:pt x="7540" y="117697"/>
                      </a:cubicBezTo>
                      <a:close/>
                    </a:path>
                  </a:pathLst>
                </a:custGeom>
                <a:solidFill>
                  <a:srgbClr val="FFC532"/>
                </a:solidFill>
                <a:ln w="4687"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id="{F756D31A-CC74-F66D-9AE4-C6CE86C51BF4}"/>
                    </a:ext>
                  </a:extLst>
                </p:cNvPr>
                <p:cNvSpPr/>
                <p:nvPr/>
              </p:nvSpPr>
              <p:spPr>
                <a:xfrm>
                  <a:off x="3144155" y="4248882"/>
                  <a:ext cx="51218" cy="107214"/>
                </a:xfrm>
                <a:custGeom>
                  <a:avLst/>
                  <a:gdLst>
                    <a:gd name="connsiteX0" fmla="*/ 166 w 51218"/>
                    <a:gd name="connsiteY0" fmla="*/ 67366 h 107214"/>
                    <a:gd name="connsiteX1" fmla="*/ 42827 w 51218"/>
                    <a:gd name="connsiteY1" fmla="*/ 0 h 107214"/>
                    <a:gd name="connsiteX2" fmla="*/ 51218 w 51218"/>
                    <a:gd name="connsiteY2" fmla="*/ 79274 h 107214"/>
                    <a:gd name="connsiteX3" fmla="*/ 7573 w 51218"/>
                    <a:gd name="connsiteY3" fmla="*/ 107214 h 107214"/>
                    <a:gd name="connsiteX4" fmla="*/ 166 w 51218"/>
                    <a:gd name="connsiteY4" fmla="*/ 67366 h 10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8" h="107214">
                      <a:moveTo>
                        <a:pt x="166" y="67366"/>
                      </a:moveTo>
                      <a:cubicBezTo>
                        <a:pt x="2041" y="38019"/>
                        <a:pt x="18918" y="13314"/>
                        <a:pt x="42827" y="0"/>
                      </a:cubicBezTo>
                      <a:cubicBezTo>
                        <a:pt x="28529" y="25784"/>
                        <a:pt x="32091" y="58365"/>
                        <a:pt x="51218" y="79274"/>
                      </a:cubicBezTo>
                      <a:cubicBezTo>
                        <a:pt x="35279" y="85790"/>
                        <a:pt x="20465" y="95213"/>
                        <a:pt x="7573" y="107214"/>
                      </a:cubicBezTo>
                      <a:cubicBezTo>
                        <a:pt x="1995" y="95119"/>
                        <a:pt x="-724" y="81524"/>
                        <a:pt x="166" y="67366"/>
                      </a:cubicBezTo>
                      <a:close/>
                    </a:path>
                  </a:pathLst>
                </a:custGeom>
                <a:solidFill>
                  <a:srgbClr val="F7B522"/>
                </a:solidFill>
                <a:ln w="4687"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id="{B78B0E75-E8FE-380F-6309-890C84DD56BA}"/>
                    </a:ext>
                  </a:extLst>
                </p:cNvPr>
                <p:cNvSpPr/>
                <p:nvPr/>
              </p:nvSpPr>
              <p:spPr>
                <a:xfrm>
                  <a:off x="3181028" y="4235376"/>
                  <a:ext cx="99479" cy="81314"/>
                </a:xfrm>
                <a:custGeom>
                  <a:avLst/>
                  <a:gdLst>
                    <a:gd name="connsiteX0" fmla="*/ 99057 w 99479"/>
                    <a:gd name="connsiteY0" fmla="*/ 79231 h 81314"/>
                    <a:gd name="connsiteX1" fmla="*/ 87947 w 99479"/>
                    <a:gd name="connsiteY1" fmla="*/ 27241 h 81314"/>
                    <a:gd name="connsiteX2" fmla="*/ 48052 w 99479"/>
                    <a:gd name="connsiteY2" fmla="*/ 4 h 81314"/>
                    <a:gd name="connsiteX3" fmla="*/ 11908 w 99479"/>
                    <a:gd name="connsiteY3" fmla="*/ 6567 h 81314"/>
                    <a:gd name="connsiteX4" fmla="*/ 0 w 99479"/>
                    <a:gd name="connsiteY4" fmla="*/ 20162 h 81314"/>
                    <a:gd name="connsiteX5" fmla="*/ 60616 w 99479"/>
                    <a:gd name="connsiteY5" fmla="*/ 79231 h 81314"/>
                    <a:gd name="connsiteX6" fmla="*/ 99057 w 99479"/>
                    <a:gd name="connsiteY6" fmla="*/ 79231 h 8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79" h="81314">
                      <a:moveTo>
                        <a:pt x="99057" y="79231"/>
                      </a:moveTo>
                      <a:cubicBezTo>
                        <a:pt x="99057" y="79231"/>
                        <a:pt x="102807" y="48806"/>
                        <a:pt x="87947" y="27241"/>
                      </a:cubicBezTo>
                      <a:cubicBezTo>
                        <a:pt x="73086" y="5630"/>
                        <a:pt x="55037" y="51"/>
                        <a:pt x="48052" y="4"/>
                      </a:cubicBezTo>
                      <a:cubicBezTo>
                        <a:pt x="41067" y="-90"/>
                        <a:pt x="18471" y="1410"/>
                        <a:pt x="11908" y="6567"/>
                      </a:cubicBezTo>
                      <a:cubicBezTo>
                        <a:pt x="5344" y="11677"/>
                        <a:pt x="0" y="20162"/>
                        <a:pt x="0" y="20162"/>
                      </a:cubicBezTo>
                      <a:cubicBezTo>
                        <a:pt x="0" y="20162"/>
                        <a:pt x="53537" y="32820"/>
                        <a:pt x="60616" y="79231"/>
                      </a:cubicBezTo>
                      <a:cubicBezTo>
                        <a:pt x="81618" y="83919"/>
                        <a:pt x="99057" y="79231"/>
                        <a:pt x="99057" y="79231"/>
                      </a:cubicBezTo>
                      <a:close/>
                    </a:path>
                  </a:pathLst>
                </a:custGeom>
                <a:solidFill>
                  <a:srgbClr val="FFD033"/>
                </a:solidFill>
                <a:ln w="4687"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id="{07DF76B2-E105-1033-8238-CE13FA25864F}"/>
                    </a:ext>
                  </a:extLst>
                </p:cNvPr>
                <p:cNvSpPr/>
                <p:nvPr/>
              </p:nvSpPr>
              <p:spPr>
                <a:xfrm>
                  <a:off x="3181028" y="4242834"/>
                  <a:ext cx="68632" cy="76507"/>
                </a:xfrm>
                <a:custGeom>
                  <a:avLst/>
                  <a:gdLst>
                    <a:gd name="connsiteX0" fmla="*/ 68632 w 68632"/>
                    <a:gd name="connsiteY0" fmla="*/ 76508 h 76507"/>
                    <a:gd name="connsiteX1" fmla="*/ 56162 w 68632"/>
                    <a:gd name="connsiteY1" fmla="*/ 75148 h 76507"/>
                    <a:gd name="connsiteX2" fmla="*/ 0 w 68632"/>
                    <a:gd name="connsiteY2" fmla="*/ 12704 h 76507"/>
                    <a:gd name="connsiteX3" fmla="*/ 10876 w 68632"/>
                    <a:gd name="connsiteY3" fmla="*/ 0 h 76507"/>
                    <a:gd name="connsiteX4" fmla="*/ 68632 w 68632"/>
                    <a:gd name="connsiteY4" fmla="*/ 76508 h 76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2" h="76507">
                      <a:moveTo>
                        <a:pt x="68632" y="76508"/>
                      </a:moveTo>
                      <a:cubicBezTo>
                        <a:pt x="65726" y="76133"/>
                        <a:pt x="58928" y="75758"/>
                        <a:pt x="56162" y="75148"/>
                      </a:cubicBezTo>
                      <a:cubicBezTo>
                        <a:pt x="47536" y="36988"/>
                        <a:pt x="0" y="12704"/>
                        <a:pt x="0" y="12704"/>
                      </a:cubicBezTo>
                      <a:cubicBezTo>
                        <a:pt x="0" y="12704"/>
                        <a:pt x="4782" y="5157"/>
                        <a:pt x="10876" y="0"/>
                      </a:cubicBezTo>
                      <a:cubicBezTo>
                        <a:pt x="38488" y="8345"/>
                        <a:pt x="68210" y="43411"/>
                        <a:pt x="68632" y="76508"/>
                      </a:cubicBezTo>
                      <a:close/>
                    </a:path>
                  </a:pathLst>
                </a:custGeom>
                <a:solidFill>
                  <a:srgbClr val="F7B522"/>
                </a:solidFill>
                <a:ln w="4687"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id="{374E1E6F-D5A2-E737-C527-664419C6D3B7}"/>
                    </a:ext>
                  </a:extLst>
                </p:cNvPr>
                <p:cNvSpPr/>
                <p:nvPr/>
              </p:nvSpPr>
              <p:spPr>
                <a:xfrm>
                  <a:off x="3151681" y="4314572"/>
                  <a:ext cx="175774" cy="41430"/>
                </a:xfrm>
                <a:custGeom>
                  <a:avLst/>
                  <a:gdLst>
                    <a:gd name="connsiteX0" fmla="*/ 151281 w 175774"/>
                    <a:gd name="connsiteY0" fmla="*/ 22491 h 41430"/>
                    <a:gd name="connsiteX1" fmla="*/ 175190 w 175774"/>
                    <a:gd name="connsiteY1" fmla="*/ 11380 h 41430"/>
                    <a:gd name="connsiteX2" fmla="*/ 83212 w 175774"/>
                    <a:gd name="connsiteY2" fmla="*/ 2145 h 41430"/>
                    <a:gd name="connsiteX3" fmla="*/ 0 w 175774"/>
                    <a:gd name="connsiteY3" fmla="*/ 41430 h 41430"/>
                    <a:gd name="connsiteX4" fmla="*/ 79086 w 175774"/>
                    <a:gd name="connsiteY4" fmla="*/ 21178 h 41430"/>
                    <a:gd name="connsiteX5" fmla="*/ 151281 w 175774"/>
                    <a:gd name="connsiteY5" fmla="*/ 22491 h 4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74" h="41430">
                      <a:moveTo>
                        <a:pt x="151281" y="22491"/>
                      </a:moveTo>
                      <a:cubicBezTo>
                        <a:pt x="151281" y="22491"/>
                        <a:pt x="180206" y="19444"/>
                        <a:pt x="175190" y="11380"/>
                      </a:cubicBezTo>
                      <a:cubicBezTo>
                        <a:pt x="170174" y="3317"/>
                        <a:pt x="117528" y="-3668"/>
                        <a:pt x="83212" y="2145"/>
                      </a:cubicBezTo>
                      <a:cubicBezTo>
                        <a:pt x="23205" y="12318"/>
                        <a:pt x="703" y="29664"/>
                        <a:pt x="0" y="41430"/>
                      </a:cubicBezTo>
                      <a:cubicBezTo>
                        <a:pt x="9985" y="35852"/>
                        <a:pt x="34222" y="24694"/>
                        <a:pt x="79086" y="21178"/>
                      </a:cubicBezTo>
                      <a:cubicBezTo>
                        <a:pt x="127982" y="17381"/>
                        <a:pt x="151281" y="22491"/>
                        <a:pt x="151281" y="22491"/>
                      </a:cubicBezTo>
                      <a:close/>
                    </a:path>
                  </a:pathLst>
                </a:custGeom>
                <a:solidFill>
                  <a:srgbClr val="E9A322"/>
                </a:solidFill>
                <a:ln w="4687"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id="{BA20DB79-5E85-57F6-CEB4-8463486C28B4}"/>
                    </a:ext>
                  </a:extLst>
                </p:cNvPr>
                <p:cNvSpPr/>
                <p:nvPr/>
              </p:nvSpPr>
              <p:spPr>
                <a:xfrm>
                  <a:off x="3151775" y="4310960"/>
                  <a:ext cx="175726" cy="44620"/>
                </a:xfrm>
                <a:custGeom>
                  <a:avLst/>
                  <a:gdLst>
                    <a:gd name="connsiteX0" fmla="*/ 0 w 175726"/>
                    <a:gd name="connsiteY0" fmla="*/ 44620 h 44620"/>
                    <a:gd name="connsiteX1" fmla="*/ 83118 w 175726"/>
                    <a:gd name="connsiteY1" fmla="*/ 1631 h 44620"/>
                    <a:gd name="connsiteX2" fmla="*/ 175096 w 175726"/>
                    <a:gd name="connsiteY2" fmla="*/ 15039 h 44620"/>
                    <a:gd name="connsiteX3" fmla="*/ 172377 w 175726"/>
                    <a:gd name="connsiteY3" fmla="*/ 20852 h 44620"/>
                    <a:gd name="connsiteX4" fmla="*/ 0 w 175726"/>
                    <a:gd name="connsiteY4" fmla="*/ 44620 h 44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6" h="44620">
                      <a:moveTo>
                        <a:pt x="0" y="44620"/>
                      </a:moveTo>
                      <a:cubicBezTo>
                        <a:pt x="1219" y="32619"/>
                        <a:pt x="23909" y="11663"/>
                        <a:pt x="83118" y="1631"/>
                      </a:cubicBezTo>
                      <a:cubicBezTo>
                        <a:pt x="117434" y="-4229"/>
                        <a:pt x="170080" y="6975"/>
                        <a:pt x="175096" y="15039"/>
                      </a:cubicBezTo>
                      <a:cubicBezTo>
                        <a:pt x="176643" y="17570"/>
                        <a:pt x="175190" y="19446"/>
                        <a:pt x="172377" y="20852"/>
                      </a:cubicBezTo>
                      <a:cubicBezTo>
                        <a:pt x="125591" y="-900"/>
                        <a:pt x="37691" y="11992"/>
                        <a:pt x="0" y="44620"/>
                      </a:cubicBezTo>
                      <a:close/>
                    </a:path>
                  </a:pathLst>
                </a:custGeom>
                <a:solidFill>
                  <a:srgbClr val="FCB727"/>
                </a:solidFill>
                <a:ln w="4687" cap="flat">
                  <a:noFill/>
                  <a:prstDash val="solid"/>
                  <a:miter/>
                </a:ln>
              </p:spPr>
              <p:txBody>
                <a:bodyPr rtlCol="0" anchor="ctr"/>
                <a:lstStyle/>
                <a:p>
                  <a:endParaRPr lang="en-US"/>
                </a:p>
              </p:txBody>
            </p:sp>
          </p:grpSp>
          <p:grpSp>
            <p:nvGrpSpPr>
              <p:cNvPr id="1159" name="Graphic 2">
                <a:extLst>
                  <a:ext uri="{FF2B5EF4-FFF2-40B4-BE49-F238E27FC236}">
                    <a16:creationId xmlns:a16="http://schemas.microsoft.com/office/drawing/2014/main" id="{A39CC25E-11F9-295B-0281-1EF48A6D9728}"/>
                  </a:ext>
                </a:extLst>
              </p:cNvPr>
              <p:cNvGrpSpPr/>
              <p:nvPr/>
            </p:nvGrpSpPr>
            <p:grpSpPr>
              <a:xfrm>
                <a:off x="3177651" y="4480562"/>
                <a:ext cx="122448" cy="435466"/>
                <a:chOff x="3177651" y="4480562"/>
                <a:chExt cx="122448" cy="435466"/>
              </a:xfrm>
            </p:grpSpPr>
            <p:sp>
              <p:nvSpPr>
                <p:cNvPr id="1160" name="Freeform: Shape 1159">
                  <a:extLst>
                    <a:ext uri="{FF2B5EF4-FFF2-40B4-BE49-F238E27FC236}">
                      <a16:creationId xmlns:a16="http://schemas.microsoft.com/office/drawing/2014/main" id="{1929D78A-0190-DA4C-4B3D-6C8F452D0A5D}"/>
                    </a:ext>
                  </a:extLst>
                </p:cNvPr>
                <p:cNvSpPr/>
                <p:nvPr/>
              </p:nvSpPr>
              <p:spPr>
                <a:xfrm>
                  <a:off x="3256926" y="4621014"/>
                  <a:ext cx="15650" cy="295014"/>
                </a:xfrm>
                <a:custGeom>
                  <a:avLst/>
                  <a:gdLst>
                    <a:gd name="connsiteX0" fmla="*/ 12517 w 15650"/>
                    <a:gd name="connsiteY0" fmla="*/ 295015 h 295014"/>
                    <a:gd name="connsiteX1" fmla="*/ 6845 w 15650"/>
                    <a:gd name="connsiteY1" fmla="*/ 0 h 295014"/>
                    <a:gd name="connsiteX2" fmla="*/ 0 w 15650"/>
                    <a:gd name="connsiteY2" fmla="*/ 609 h 295014"/>
                    <a:gd name="connsiteX3" fmla="*/ 5673 w 15650"/>
                    <a:gd name="connsiteY3" fmla="*/ 294499 h 295014"/>
                    <a:gd name="connsiteX4" fmla="*/ 12517 w 15650"/>
                    <a:gd name="connsiteY4" fmla="*/ 295015 h 29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0" h="295014">
                      <a:moveTo>
                        <a:pt x="12517" y="295015"/>
                      </a:moveTo>
                      <a:cubicBezTo>
                        <a:pt x="21987" y="169002"/>
                        <a:pt x="6985" y="1641"/>
                        <a:pt x="6845" y="0"/>
                      </a:cubicBezTo>
                      <a:lnTo>
                        <a:pt x="0" y="609"/>
                      </a:lnTo>
                      <a:cubicBezTo>
                        <a:pt x="141" y="2297"/>
                        <a:pt x="15095" y="169096"/>
                        <a:pt x="5673" y="294499"/>
                      </a:cubicBezTo>
                      <a:lnTo>
                        <a:pt x="12517" y="295015"/>
                      </a:lnTo>
                      <a:close/>
                    </a:path>
                  </a:pathLst>
                </a:custGeom>
                <a:solidFill>
                  <a:srgbClr val="0F3252"/>
                </a:solidFill>
                <a:ln w="4687"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id="{794BB9F9-ED95-B721-794D-4708FE5B8C0D}"/>
                    </a:ext>
                  </a:extLst>
                </p:cNvPr>
                <p:cNvSpPr/>
                <p:nvPr/>
              </p:nvSpPr>
              <p:spPr>
                <a:xfrm>
                  <a:off x="3191716" y="4489003"/>
                  <a:ext cx="86980" cy="147622"/>
                </a:xfrm>
                <a:custGeom>
                  <a:avLst/>
                  <a:gdLst>
                    <a:gd name="connsiteX0" fmla="*/ 71257 w 86980"/>
                    <a:gd name="connsiteY0" fmla="*/ 147622 h 147622"/>
                    <a:gd name="connsiteX1" fmla="*/ 86071 w 86980"/>
                    <a:gd name="connsiteY1" fmla="*/ 2341 h 147622"/>
                    <a:gd name="connsiteX2" fmla="*/ 28503 w 86980"/>
                    <a:gd name="connsiteY2" fmla="*/ 138 h 147622"/>
                    <a:gd name="connsiteX3" fmla="*/ 0 w 86980"/>
                    <a:gd name="connsiteY3" fmla="*/ 4639 h 147622"/>
                    <a:gd name="connsiteX4" fmla="*/ 71257 w 86980"/>
                    <a:gd name="connsiteY4" fmla="*/ 147622 h 14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80" h="147622">
                      <a:moveTo>
                        <a:pt x="71257" y="147622"/>
                      </a:moveTo>
                      <a:cubicBezTo>
                        <a:pt x="89259" y="87006"/>
                        <a:pt x="87665" y="26485"/>
                        <a:pt x="86071" y="2341"/>
                      </a:cubicBezTo>
                      <a:cubicBezTo>
                        <a:pt x="69054" y="44"/>
                        <a:pt x="48802" y="-237"/>
                        <a:pt x="28503" y="138"/>
                      </a:cubicBezTo>
                      <a:cubicBezTo>
                        <a:pt x="17674" y="1404"/>
                        <a:pt x="8251" y="2904"/>
                        <a:pt x="0" y="4639"/>
                      </a:cubicBezTo>
                      <a:cubicBezTo>
                        <a:pt x="15798" y="25735"/>
                        <a:pt x="57943" y="55597"/>
                        <a:pt x="71257" y="147622"/>
                      </a:cubicBezTo>
                      <a:close/>
                    </a:path>
                  </a:pathLst>
                </a:custGeom>
                <a:solidFill>
                  <a:srgbClr val="F9B181"/>
                </a:solidFill>
                <a:ln w="4687"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id="{3BCDFFAD-DCE6-B4A8-BF4F-C51569116E21}"/>
                    </a:ext>
                  </a:extLst>
                </p:cNvPr>
                <p:cNvSpPr/>
                <p:nvPr/>
              </p:nvSpPr>
              <p:spPr>
                <a:xfrm>
                  <a:off x="3214078" y="4516987"/>
                  <a:ext cx="64567" cy="119637"/>
                </a:xfrm>
                <a:custGeom>
                  <a:avLst/>
                  <a:gdLst>
                    <a:gd name="connsiteX0" fmla="*/ 0 w 64567"/>
                    <a:gd name="connsiteY0" fmla="*/ 2484 h 119637"/>
                    <a:gd name="connsiteX1" fmla="*/ 48849 w 64567"/>
                    <a:gd name="connsiteY1" fmla="*/ 119637 h 119637"/>
                    <a:gd name="connsiteX2" fmla="*/ 64554 w 64567"/>
                    <a:gd name="connsiteY2" fmla="*/ 0 h 119637"/>
                    <a:gd name="connsiteX3" fmla="*/ 0 w 64567"/>
                    <a:gd name="connsiteY3" fmla="*/ 2484 h 119637"/>
                  </a:gdLst>
                  <a:ahLst/>
                  <a:cxnLst>
                    <a:cxn ang="0">
                      <a:pos x="connsiteX0" y="connsiteY0"/>
                    </a:cxn>
                    <a:cxn ang="0">
                      <a:pos x="connsiteX1" y="connsiteY1"/>
                    </a:cxn>
                    <a:cxn ang="0">
                      <a:pos x="connsiteX2" y="connsiteY2"/>
                    </a:cxn>
                    <a:cxn ang="0">
                      <a:pos x="connsiteX3" y="connsiteY3"/>
                    </a:cxn>
                  </a:cxnLst>
                  <a:rect l="l" t="t" r="r" b="b"/>
                  <a:pathLst>
                    <a:path w="64567" h="119637">
                      <a:moveTo>
                        <a:pt x="0" y="2484"/>
                      </a:moveTo>
                      <a:cubicBezTo>
                        <a:pt x="18189" y="24378"/>
                        <a:pt x="39942" y="58131"/>
                        <a:pt x="48849" y="119637"/>
                      </a:cubicBezTo>
                      <a:cubicBezTo>
                        <a:pt x="62163" y="74820"/>
                        <a:pt x="64788" y="30050"/>
                        <a:pt x="64554" y="0"/>
                      </a:cubicBezTo>
                      <a:cubicBezTo>
                        <a:pt x="47302" y="11907"/>
                        <a:pt x="21331" y="11064"/>
                        <a:pt x="0" y="2484"/>
                      </a:cubicBezTo>
                      <a:close/>
                    </a:path>
                  </a:pathLst>
                </a:custGeom>
                <a:solidFill>
                  <a:srgbClr val="D0D4CF"/>
                </a:solidFill>
                <a:ln w="4687"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id="{5ED52716-8B50-B053-1B86-58D0762310DD}"/>
                    </a:ext>
                  </a:extLst>
                </p:cNvPr>
                <p:cNvSpPr/>
                <p:nvPr/>
              </p:nvSpPr>
              <p:spPr>
                <a:xfrm>
                  <a:off x="3194857" y="4494344"/>
                  <a:ext cx="68069" cy="142280"/>
                </a:xfrm>
                <a:custGeom>
                  <a:avLst/>
                  <a:gdLst>
                    <a:gd name="connsiteX0" fmla="*/ 1781 w 68069"/>
                    <a:gd name="connsiteY0" fmla="*/ 0 h 142280"/>
                    <a:gd name="connsiteX1" fmla="*/ 68070 w 68069"/>
                    <a:gd name="connsiteY1" fmla="*/ 142281 h 142280"/>
                    <a:gd name="connsiteX2" fmla="*/ 0 w 68069"/>
                    <a:gd name="connsiteY2" fmla="*/ 10829 h 142280"/>
                    <a:gd name="connsiteX3" fmla="*/ 1781 w 68069"/>
                    <a:gd name="connsiteY3" fmla="*/ 0 h 142280"/>
                  </a:gdLst>
                  <a:ahLst/>
                  <a:cxnLst>
                    <a:cxn ang="0">
                      <a:pos x="connsiteX0" y="connsiteY0"/>
                    </a:cxn>
                    <a:cxn ang="0">
                      <a:pos x="connsiteX1" y="connsiteY1"/>
                    </a:cxn>
                    <a:cxn ang="0">
                      <a:pos x="connsiteX2" y="connsiteY2"/>
                    </a:cxn>
                    <a:cxn ang="0">
                      <a:pos x="connsiteX3" y="connsiteY3"/>
                    </a:cxn>
                  </a:cxnLst>
                  <a:rect l="l" t="t" r="r" b="b"/>
                  <a:pathLst>
                    <a:path w="68069" h="142280">
                      <a:moveTo>
                        <a:pt x="1781" y="0"/>
                      </a:moveTo>
                      <a:cubicBezTo>
                        <a:pt x="1781" y="0"/>
                        <a:pt x="65491" y="73086"/>
                        <a:pt x="68070" y="142281"/>
                      </a:cubicBezTo>
                      <a:cubicBezTo>
                        <a:pt x="58741" y="115606"/>
                        <a:pt x="20111" y="24049"/>
                        <a:pt x="0" y="10829"/>
                      </a:cubicBezTo>
                      <a:cubicBezTo>
                        <a:pt x="4735" y="5297"/>
                        <a:pt x="1781" y="0"/>
                        <a:pt x="1781" y="0"/>
                      </a:cubicBezTo>
                      <a:close/>
                    </a:path>
                  </a:pathLst>
                </a:custGeom>
                <a:solidFill>
                  <a:srgbClr val="0F4775"/>
                </a:solidFill>
                <a:ln w="4687"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id="{33094906-2DB2-186E-12FC-9BC3C5F6A401}"/>
                    </a:ext>
                  </a:extLst>
                </p:cNvPr>
                <p:cNvSpPr/>
                <p:nvPr/>
              </p:nvSpPr>
              <p:spPr>
                <a:xfrm>
                  <a:off x="3262974" y="4493688"/>
                  <a:ext cx="20423" cy="142983"/>
                </a:xfrm>
                <a:custGeom>
                  <a:avLst/>
                  <a:gdLst>
                    <a:gd name="connsiteX0" fmla="*/ 14955 w 20423"/>
                    <a:gd name="connsiteY0" fmla="*/ 0 h 142983"/>
                    <a:gd name="connsiteX1" fmla="*/ 0 w 20423"/>
                    <a:gd name="connsiteY1" fmla="*/ 142984 h 142983"/>
                    <a:gd name="connsiteX2" fmla="*/ 20393 w 20423"/>
                    <a:gd name="connsiteY2" fmla="*/ 5391 h 142983"/>
                    <a:gd name="connsiteX3" fmla="*/ 14955 w 20423"/>
                    <a:gd name="connsiteY3" fmla="*/ 0 h 142983"/>
                  </a:gdLst>
                  <a:ahLst/>
                  <a:cxnLst>
                    <a:cxn ang="0">
                      <a:pos x="connsiteX0" y="connsiteY0"/>
                    </a:cxn>
                    <a:cxn ang="0">
                      <a:pos x="connsiteX1" y="connsiteY1"/>
                    </a:cxn>
                    <a:cxn ang="0">
                      <a:pos x="connsiteX2" y="connsiteY2"/>
                    </a:cxn>
                    <a:cxn ang="0">
                      <a:pos x="connsiteX3" y="connsiteY3"/>
                    </a:cxn>
                  </a:cxnLst>
                  <a:rect l="l" t="t" r="r" b="b"/>
                  <a:pathLst>
                    <a:path w="20423" h="142983">
                      <a:moveTo>
                        <a:pt x="14955" y="0"/>
                      </a:moveTo>
                      <a:cubicBezTo>
                        <a:pt x="14955" y="0"/>
                        <a:pt x="6235" y="97463"/>
                        <a:pt x="0" y="142984"/>
                      </a:cubicBezTo>
                      <a:cubicBezTo>
                        <a:pt x="15048" y="118888"/>
                        <a:pt x="20908" y="42661"/>
                        <a:pt x="20393" y="5391"/>
                      </a:cubicBezTo>
                      <a:cubicBezTo>
                        <a:pt x="20205" y="4969"/>
                        <a:pt x="14955" y="0"/>
                        <a:pt x="14955" y="0"/>
                      </a:cubicBezTo>
                      <a:close/>
                    </a:path>
                  </a:pathLst>
                </a:custGeom>
                <a:solidFill>
                  <a:srgbClr val="0F4775"/>
                </a:solidFill>
                <a:ln w="4687" cap="flat">
                  <a:no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id="{D735A201-E680-1CC6-982E-6214B0A3CF9A}"/>
                    </a:ext>
                  </a:extLst>
                </p:cNvPr>
                <p:cNvSpPr/>
                <p:nvPr/>
              </p:nvSpPr>
              <p:spPr>
                <a:xfrm>
                  <a:off x="3177651" y="4481359"/>
                  <a:ext cx="58647" cy="71116"/>
                </a:xfrm>
                <a:custGeom>
                  <a:avLst/>
                  <a:gdLst>
                    <a:gd name="connsiteX0" fmla="*/ 17206 w 58647"/>
                    <a:gd name="connsiteY0" fmla="*/ 0 h 71116"/>
                    <a:gd name="connsiteX1" fmla="*/ 1 w 58647"/>
                    <a:gd name="connsiteY1" fmla="*/ 15986 h 71116"/>
                    <a:gd name="connsiteX2" fmla="*/ 17815 w 58647"/>
                    <a:gd name="connsiteY2" fmla="*/ 55599 h 71116"/>
                    <a:gd name="connsiteX3" fmla="*/ 31879 w 58647"/>
                    <a:gd name="connsiteY3" fmla="*/ 44114 h 71116"/>
                    <a:gd name="connsiteX4" fmla="*/ 58648 w 58647"/>
                    <a:gd name="connsiteY4" fmla="*/ 71117 h 71116"/>
                    <a:gd name="connsiteX5" fmla="*/ 17206 w 58647"/>
                    <a:gd name="connsiteY5" fmla="*/ 0 h 7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47" h="71116">
                      <a:moveTo>
                        <a:pt x="17206" y="0"/>
                      </a:moveTo>
                      <a:lnTo>
                        <a:pt x="1" y="15986"/>
                      </a:lnTo>
                      <a:cubicBezTo>
                        <a:pt x="1" y="15986"/>
                        <a:pt x="-468" y="40410"/>
                        <a:pt x="17815" y="55599"/>
                      </a:cubicBezTo>
                      <a:cubicBezTo>
                        <a:pt x="17815" y="55599"/>
                        <a:pt x="29582" y="44442"/>
                        <a:pt x="31879" y="44114"/>
                      </a:cubicBezTo>
                      <a:cubicBezTo>
                        <a:pt x="36614" y="43364"/>
                        <a:pt x="51709" y="64319"/>
                        <a:pt x="58648" y="71117"/>
                      </a:cubicBezTo>
                      <a:cubicBezTo>
                        <a:pt x="48944" y="46926"/>
                        <a:pt x="17206" y="0"/>
                        <a:pt x="17206" y="0"/>
                      </a:cubicBezTo>
                      <a:close/>
                    </a:path>
                  </a:pathLst>
                </a:custGeom>
                <a:solidFill>
                  <a:srgbClr val="1177A7"/>
                </a:solidFill>
                <a:ln w="4687" cap="flat">
                  <a:noFill/>
                  <a:prstDash val="solid"/>
                  <a:miter/>
                </a:ln>
              </p:spPr>
              <p:txBody>
                <a:bodyPr rtlCol="0" anchor="ctr"/>
                <a:lstStyle/>
                <a:p>
                  <a:endParaRPr lang="en-US"/>
                </a:p>
              </p:txBody>
            </p:sp>
            <p:sp>
              <p:nvSpPr>
                <p:cNvPr id="1166" name="Freeform: Shape 1165">
                  <a:extLst>
                    <a:ext uri="{FF2B5EF4-FFF2-40B4-BE49-F238E27FC236}">
                      <a16:creationId xmlns:a16="http://schemas.microsoft.com/office/drawing/2014/main" id="{1BDFD5E9-1205-8DF5-8C2C-15C95A9F96C7}"/>
                    </a:ext>
                  </a:extLst>
                </p:cNvPr>
                <p:cNvSpPr/>
                <p:nvPr/>
              </p:nvSpPr>
              <p:spPr>
                <a:xfrm>
                  <a:off x="3272069" y="4480562"/>
                  <a:ext cx="28030" cy="60896"/>
                </a:xfrm>
                <a:custGeom>
                  <a:avLst/>
                  <a:gdLst>
                    <a:gd name="connsiteX0" fmla="*/ 0 w 28030"/>
                    <a:gd name="connsiteY0" fmla="*/ 0 h 60896"/>
                    <a:gd name="connsiteX1" fmla="*/ 1359 w 28030"/>
                    <a:gd name="connsiteY1" fmla="*/ 60897 h 60896"/>
                    <a:gd name="connsiteX2" fmla="*/ 11814 w 28030"/>
                    <a:gd name="connsiteY2" fmla="*/ 40317 h 60896"/>
                    <a:gd name="connsiteX3" fmla="*/ 27987 w 28030"/>
                    <a:gd name="connsiteY3" fmla="*/ 46739 h 60896"/>
                    <a:gd name="connsiteX4" fmla="*/ 22643 w 28030"/>
                    <a:gd name="connsiteY4" fmla="*/ 14955 h 60896"/>
                    <a:gd name="connsiteX5" fmla="*/ 0 w 28030"/>
                    <a:gd name="connsiteY5" fmla="*/ 0 h 6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30" h="60896">
                      <a:moveTo>
                        <a:pt x="0" y="0"/>
                      </a:moveTo>
                      <a:cubicBezTo>
                        <a:pt x="0" y="0"/>
                        <a:pt x="3844" y="35675"/>
                        <a:pt x="1359" y="60897"/>
                      </a:cubicBezTo>
                      <a:cubicBezTo>
                        <a:pt x="3469" y="50958"/>
                        <a:pt x="8204" y="43176"/>
                        <a:pt x="11814" y="40317"/>
                      </a:cubicBezTo>
                      <a:cubicBezTo>
                        <a:pt x="16642" y="40879"/>
                        <a:pt x="25971" y="43317"/>
                        <a:pt x="27987" y="46739"/>
                      </a:cubicBezTo>
                      <a:cubicBezTo>
                        <a:pt x="28597" y="29066"/>
                        <a:pt x="22643" y="14955"/>
                        <a:pt x="22643" y="14955"/>
                      </a:cubicBezTo>
                      <a:cubicBezTo>
                        <a:pt x="22643" y="14955"/>
                        <a:pt x="9423" y="2391"/>
                        <a:pt x="0" y="0"/>
                      </a:cubicBezTo>
                      <a:close/>
                    </a:path>
                  </a:pathLst>
                </a:custGeom>
                <a:solidFill>
                  <a:srgbClr val="1177A7"/>
                </a:solidFill>
                <a:ln w="4687"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id="{FF2FB294-E46F-7CC2-5733-012B9544CCD2}"/>
                    </a:ext>
                  </a:extLst>
                </p:cNvPr>
                <p:cNvSpPr/>
                <p:nvPr/>
              </p:nvSpPr>
              <p:spPr>
                <a:xfrm>
                  <a:off x="3282522" y="4708491"/>
                  <a:ext cx="12472" cy="14535"/>
                </a:xfrm>
                <a:custGeom>
                  <a:avLst/>
                  <a:gdLst>
                    <a:gd name="connsiteX0" fmla="*/ 12471 w 12472"/>
                    <a:gd name="connsiteY0" fmla="*/ 7408 h 14535"/>
                    <a:gd name="connsiteX1" fmla="*/ 6095 w 12472"/>
                    <a:gd name="connsiteY1" fmla="*/ 14533 h 14535"/>
                    <a:gd name="connsiteX2" fmla="*/ 1 w 12472"/>
                    <a:gd name="connsiteY2" fmla="*/ 7173 h 14535"/>
                    <a:gd name="connsiteX3" fmla="*/ 6329 w 12472"/>
                    <a:gd name="connsiteY3" fmla="*/ 1 h 14535"/>
                    <a:gd name="connsiteX4" fmla="*/ 12471 w 12472"/>
                    <a:gd name="connsiteY4" fmla="*/ 7408 h 14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2" h="14535">
                      <a:moveTo>
                        <a:pt x="12471" y="7408"/>
                      </a:moveTo>
                      <a:cubicBezTo>
                        <a:pt x="12377" y="11439"/>
                        <a:pt x="9564" y="14627"/>
                        <a:pt x="6095" y="14533"/>
                      </a:cubicBezTo>
                      <a:cubicBezTo>
                        <a:pt x="2673" y="14487"/>
                        <a:pt x="-46" y="11158"/>
                        <a:pt x="1" y="7173"/>
                      </a:cubicBezTo>
                      <a:cubicBezTo>
                        <a:pt x="48" y="3142"/>
                        <a:pt x="2907" y="-46"/>
                        <a:pt x="6329" y="1"/>
                      </a:cubicBezTo>
                      <a:cubicBezTo>
                        <a:pt x="9798" y="94"/>
                        <a:pt x="12564" y="3376"/>
                        <a:pt x="12471" y="7408"/>
                      </a:cubicBezTo>
                      <a:close/>
                    </a:path>
                  </a:pathLst>
                </a:custGeom>
                <a:solidFill>
                  <a:srgbClr val="1467A8"/>
                </a:solidFill>
                <a:ln w="4687"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id="{0868FC39-81F0-2DA3-1757-657CEB74796B}"/>
                    </a:ext>
                  </a:extLst>
                </p:cNvPr>
                <p:cNvSpPr/>
                <p:nvPr/>
              </p:nvSpPr>
              <p:spPr>
                <a:xfrm>
                  <a:off x="3285288" y="4750777"/>
                  <a:ext cx="12426" cy="14580"/>
                </a:xfrm>
                <a:custGeom>
                  <a:avLst/>
                  <a:gdLst>
                    <a:gd name="connsiteX0" fmla="*/ 12424 w 12426"/>
                    <a:gd name="connsiteY0" fmla="*/ 7408 h 14580"/>
                    <a:gd name="connsiteX1" fmla="*/ 6095 w 12426"/>
                    <a:gd name="connsiteY1" fmla="*/ 14580 h 14580"/>
                    <a:gd name="connsiteX2" fmla="*/ 1 w 12426"/>
                    <a:gd name="connsiteY2" fmla="*/ 7173 h 14580"/>
                    <a:gd name="connsiteX3" fmla="*/ 6376 w 12426"/>
                    <a:gd name="connsiteY3" fmla="*/ 1 h 14580"/>
                    <a:gd name="connsiteX4" fmla="*/ 12424 w 12426"/>
                    <a:gd name="connsiteY4" fmla="*/ 7408 h 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6" h="14580">
                      <a:moveTo>
                        <a:pt x="12424" y="7408"/>
                      </a:moveTo>
                      <a:cubicBezTo>
                        <a:pt x="12330" y="11392"/>
                        <a:pt x="9517" y="14627"/>
                        <a:pt x="6095" y="14580"/>
                      </a:cubicBezTo>
                      <a:cubicBezTo>
                        <a:pt x="2673" y="14487"/>
                        <a:pt x="-46" y="11205"/>
                        <a:pt x="1" y="7173"/>
                      </a:cubicBezTo>
                      <a:cubicBezTo>
                        <a:pt x="94" y="3141"/>
                        <a:pt x="2907" y="-46"/>
                        <a:pt x="6376" y="1"/>
                      </a:cubicBezTo>
                      <a:cubicBezTo>
                        <a:pt x="9752" y="94"/>
                        <a:pt x="12518" y="3423"/>
                        <a:pt x="12424" y="7408"/>
                      </a:cubicBezTo>
                      <a:close/>
                    </a:path>
                  </a:pathLst>
                </a:custGeom>
                <a:solidFill>
                  <a:srgbClr val="1467A8"/>
                </a:solidFill>
                <a:ln w="4687"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id="{90F4328B-7ACA-94B5-C389-6EA107BEE2F3}"/>
                    </a:ext>
                  </a:extLst>
                </p:cNvPr>
                <p:cNvSpPr/>
                <p:nvPr/>
              </p:nvSpPr>
              <p:spPr>
                <a:xfrm>
                  <a:off x="3285897" y="4793016"/>
                  <a:ext cx="12424" cy="14580"/>
                </a:xfrm>
                <a:custGeom>
                  <a:avLst/>
                  <a:gdLst>
                    <a:gd name="connsiteX0" fmla="*/ 12424 w 12424"/>
                    <a:gd name="connsiteY0" fmla="*/ 7408 h 14580"/>
                    <a:gd name="connsiteX1" fmla="*/ 6095 w 12424"/>
                    <a:gd name="connsiteY1" fmla="*/ 14580 h 14580"/>
                    <a:gd name="connsiteX2" fmla="*/ 1 w 12424"/>
                    <a:gd name="connsiteY2" fmla="*/ 7173 h 14580"/>
                    <a:gd name="connsiteX3" fmla="*/ 6330 w 12424"/>
                    <a:gd name="connsiteY3" fmla="*/ 1 h 14580"/>
                    <a:gd name="connsiteX4" fmla="*/ 12424 w 12424"/>
                    <a:gd name="connsiteY4" fmla="*/ 7408 h 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4" h="14580">
                      <a:moveTo>
                        <a:pt x="12424" y="7408"/>
                      </a:moveTo>
                      <a:cubicBezTo>
                        <a:pt x="12330" y="11439"/>
                        <a:pt x="9517" y="14627"/>
                        <a:pt x="6095" y="14580"/>
                      </a:cubicBezTo>
                      <a:cubicBezTo>
                        <a:pt x="2673" y="14486"/>
                        <a:pt x="-46" y="11205"/>
                        <a:pt x="1" y="7173"/>
                      </a:cubicBezTo>
                      <a:cubicBezTo>
                        <a:pt x="48" y="3188"/>
                        <a:pt x="2907" y="-46"/>
                        <a:pt x="6330" y="1"/>
                      </a:cubicBezTo>
                      <a:cubicBezTo>
                        <a:pt x="9752" y="141"/>
                        <a:pt x="12471" y="3423"/>
                        <a:pt x="12424" y="7408"/>
                      </a:cubicBezTo>
                      <a:close/>
                    </a:path>
                  </a:pathLst>
                </a:custGeom>
                <a:solidFill>
                  <a:srgbClr val="1467A8"/>
                </a:solidFill>
                <a:ln w="4687"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id="{295C311E-6522-1F3D-5539-0A66588A008E}"/>
                    </a:ext>
                  </a:extLst>
                </p:cNvPr>
                <p:cNvSpPr/>
                <p:nvPr/>
              </p:nvSpPr>
              <p:spPr>
                <a:xfrm>
                  <a:off x="3228939" y="4552241"/>
                  <a:ext cx="34036" cy="84149"/>
                </a:xfrm>
                <a:custGeom>
                  <a:avLst/>
                  <a:gdLst>
                    <a:gd name="connsiteX0" fmla="*/ 7360 w 34036"/>
                    <a:gd name="connsiteY0" fmla="*/ 0 h 84149"/>
                    <a:gd name="connsiteX1" fmla="*/ 0 w 34036"/>
                    <a:gd name="connsiteY1" fmla="*/ 19502 h 84149"/>
                    <a:gd name="connsiteX2" fmla="*/ 34035 w 34036"/>
                    <a:gd name="connsiteY2" fmla="*/ 84149 h 84149"/>
                    <a:gd name="connsiteX3" fmla="*/ 7360 w 34036"/>
                    <a:gd name="connsiteY3" fmla="*/ 0 h 84149"/>
                  </a:gdLst>
                  <a:ahLst/>
                  <a:cxnLst>
                    <a:cxn ang="0">
                      <a:pos x="connsiteX0" y="connsiteY0"/>
                    </a:cxn>
                    <a:cxn ang="0">
                      <a:pos x="connsiteX1" y="connsiteY1"/>
                    </a:cxn>
                    <a:cxn ang="0">
                      <a:pos x="connsiteX2" y="connsiteY2"/>
                    </a:cxn>
                    <a:cxn ang="0">
                      <a:pos x="connsiteX3" y="connsiteY3"/>
                    </a:cxn>
                  </a:cxnLst>
                  <a:rect l="l" t="t" r="r" b="b"/>
                  <a:pathLst>
                    <a:path w="34036" h="84149">
                      <a:moveTo>
                        <a:pt x="7360" y="0"/>
                      </a:moveTo>
                      <a:lnTo>
                        <a:pt x="0" y="19502"/>
                      </a:lnTo>
                      <a:cubicBezTo>
                        <a:pt x="0" y="19502"/>
                        <a:pt x="28128" y="57381"/>
                        <a:pt x="34035" y="84149"/>
                      </a:cubicBezTo>
                      <a:cubicBezTo>
                        <a:pt x="34222" y="55459"/>
                        <a:pt x="19830" y="18752"/>
                        <a:pt x="7360" y="0"/>
                      </a:cubicBezTo>
                      <a:close/>
                    </a:path>
                  </a:pathLst>
                </a:custGeom>
                <a:solidFill>
                  <a:srgbClr val="1177A7"/>
                </a:solidFill>
                <a:ln w="4687" cap="flat">
                  <a:noFill/>
                  <a:prstDash val="solid"/>
                  <a:miter/>
                </a:ln>
              </p:spPr>
              <p:txBody>
                <a:bodyPr rtlCol="0" anchor="ctr"/>
                <a:lstStyle/>
                <a:p>
                  <a:endParaRPr lang="en-US"/>
                </a:p>
              </p:txBody>
            </p:sp>
            <p:sp>
              <p:nvSpPr>
                <p:cNvPr id="1171" name="Freeform: Shape 1170">
                  <a:extLst>
                    <a:ext uri="{FF2B5EF4-FFF2-40B4-BE49-F238E27FC236}">
                      <a16:creationId xmlns:a16="http://schemas.microsoft.com/office/drawing/2014/main" id="{52765ACB-76AA-0407-BA98-C562A4A0CE8D}"/>
                    </a:ext>
                  </a:extLst>
                </p:cNvPr>
                <p:cNvSpPr/>
                <p:nvPr/>
              </p:nvSpPr>
              <p:spPr>
                <a:xfrm>
                  <a:off x="3262974" y="4549475"/>
                  <a:ext cx="20158" cy="86915"/>
                </a:xfrm>
                <a:custGeom>
                  <a:avLst/>
                  <a:gdLst>
                    <a:gd name="connsiteX0" fmla="*/ 0 w 20158"/>
                    <a:gd name="connsiteY0" fmla="*/ 86915 h 86915"/>
                    <a:gd name="connsiteX1" fmla="*/ 9657 w 20158"/>
                    <a:gd name="connsiteY1" fmla="*/ 0 h 86915"/>
                    <a:gd name="connsiteX2" fmla="*/ 20158 w 20158"/>
                    <a:gd name="connsiteY2" fmla="*/ 30847 h 86915"/>
                    <a:gd name="connsiteX3" fmla="*/ 0 w 20158"/>
                    <a:gd name="connsiteY3" fmla="*/ 86915 h 86915"/>
                  </a:gdLst>
                  <a:ahLst/>
                  <a:cxnLst>
                    <a:cxn ang="0">
                      <a:pos x="connsiteX0" y="connsiteY0"/>
                    </a:cxn>
                    <a:cxn ang="0">
                      <a:pos x="connsiteX1" y="connsiteY1"/>
                    </a:cxn>
                    <a:cxn ang="0">
                      <a:pos x="connsiteX2" y="connsiteY2"/>
                    </a:cxn>
                    <a:cxn ang="0">
                      <a:pos x="connsiteX3" y="connsiteY3"/>
                    </a:cxn>
                  </a:cxnLst>
                  <a:rect l="l" t="t" r="r" b="b"/>
                  <a:pathLst>
                    <a:path w="20158" h="86915">
                      <a:moveTo>
                        <a:pt x="0" y="86915"/>
                      </a:moveTo>
                      <a:lnTo>
                        <a:pt x="9657" y="0"/>
                      </a:lnTo>
                      <a:cubicBezTo>
                        <a:pt x="9657" y="0"/>
                        <a:pt x="18705" y="24284"/>
                        <a:pt x="20158" y="30847"/>
                      </a:cubicBezTo>
                      <a:cubicBezTo>
                        <a:pt x="17299" y="40832"/>
                        <a:pt x="0" y="86915"/>
                        <a:pt x="0" y="86915"/>
                      </a:cubicBezTo>
                      <a:close/>
                    </a:path>
                  </a:pathLst>
                </a:custGeom>
                <a:solidFill>
                  <a:srgbClr val="1177A7"/>
                </a:solidFill>
                <a:ln w="4687" cap="flat">
                  <a:noFill/>
                  <a:prstDash val="solid"/>
                  <a:miter/>
                </a:ln>
              </p:spPr>
              <p:txBody>
                <a:bodyPr rtlCol="0" anchor="ctr"/>
                <a:lstStyle/>
                <a:p>
                  <a:endParaRPr lang="en-US"/>
                </a:p>
              </p:txBody>
            </p:sp>
          </p:grpSp>
          <p:grpSp>
            <p:nvGrpSpPr>
              <p:cNvPr id="1172" name="Graphic 2">
                <a:extLst>
                  <a:ext uri="{FF2B5EF4-FFF2-40B4-BE49-F238E27FC236}">
                    <a16:creationId xmlns:a16="http://schemas.microsoft.com/office/drawing/2014/main" id="{568D12B8-E5B2-7758-E449-87D9025953F2}"/>
                  </a:ext>
                </a:extLst>
              </p:cNvPr>
              <p:cNvGrpSpPr/>
              <p:nvPr/>
            </p:nvGrpSpPr>
            <p:grpSpPr>
              <a:xfrm>
                <a:off x="2982934" y="4668136"/>
                <a:ext cx="305468" cy="117613"/>
                <a:chOff x="2982934" y="4668136"/>
                <a:chExt cx="305468" cy="117613"/>
              </a:xfrm>
            </p:grpSpPr>
            <p:sp>
              <p:nvSpPr>
                <p:cNvPr id="1173" name="Freeform: Shape 1172">
                  <a:extLst>
                    <a:ext uri="{FF2B5EF4-FFF2-40B4-BE49-F238E27FC236}">
                      <a16:creationId xmlns:a16="http://schemas.microsoft.com/office/drawing/2014/main" id="{14F06F12-DFBC-2356-BAA1-84CD3075C700}"/>
                    </a:ext>
                  </a:extLst>
                </p:cNvPr>
                <p:cNvSpPr/>
                <p:nvPr/>
              </p:nvSpPr>
              <p:spPr>
                <a:xfrm>
                  <a:off x="2995477" y="4668456"/>
                  <a:ext cx="279216" cy="116965"/>
                </a:xfrm>
                <a:custGeom>
                  <a:avLst/>
                  <a:gdLst>
                    <a:gd name="connsiteX0" fmla="*/ 279217 w 279216"/>
                    <a:gd name="connsiteY0" fmla="*/ 60991 h 116965"/>
                    <a:gd name="connsiteX1" fmla="*/ 11908 w 279216"/>
                    <a:gd name="connsiteY1" fmla="*/ 116965 h 116965"/>
                    <a:gd name="connsiteX2" fmla="*/ 0 w 279216"/>
                    <a:gd name="connsiteY2" fmla="*/ 62538 h 116965"/>
                    <a:gd name="connsiteX3" fmla="*/ 265246 w 279216"/>
                    <a:gd name="connsiteY3" fmla="*/ 0 h 116965"/>
                  </a:gdLst>
                  <a:ahLst/>
                  <a:cxnLst>
                    <a:cxn ang="0">
                      <a:pos x="connsiteX0" y="connsiteY0"/>
                    </a:cxn>
                    <a:cxn ang="0">
                      <a:pos x="connsiteX1" y="connsiteY1"/>
                    </a:cxn>
                    <a:cxn ang="0">
                      <a:pos x="connsiteX2" y="connsiteY2"/>
                    </a:cxn>
                    <a:cxn ang="0">
                      <a:pos x="connsiteX3" y="connsiteY3"/>
                    </a:cxn>
                  </a:cxnLst>
                  <a:rect l="l" t="t" r="r" b="b"/>
                  <a:pathLst>
                    <a:path w="279216" h="116965">
                      <a:moveTo>
                        <a:pt x="279217" y="60991"/>
                      </a:moveTo>
                      <a:lnTo>
                        <a:pt x="11908" y="116965"/>
                      </a:lnTo>
                      <a:lnTo>
                        <a:pt x="0" y="62538"/>
                      </a:lnTo>
                      <a:lnTo>
                        <a:pt x="265246" y="0"/>
                      </a:lnTo>
                      <a:close/>
                    </a:path>
                  </a:pathLst>
                </a:custGeom>
                <a:solidFill>
                  <a:srgbClr val="E5D3B5"/>
                </a:solidFill>
                <a:ln w="4687" cap="flat">
                  <a:noFill/>
                  <a:prstDash val="solid"/>
                  <a:miter/>
                </a:ln>
              </p:spPr>
              <p:txBody>
                <a:bodyPr rtlCol="0" anchor="ctr"/>
                <a:lstStyle/>
                <a:p>
                  <a:endParaRPr lang="en-US"/>
                </a:p>
              </p:txBody>
            </p:sp>
            <p:sp>
              <p:nvSpPr>
                <p:cNvPr id="1174" name="Freeform: Shape 1173">
                  <a:extLst>
                    <a:ext uri="{FF2B5EF4-FFF2-40B4-BE49-F238E27FC236}">
                      <a16:creationId xmlns:a16="http://schemas.microsoft.com/office/drawing/2014/main" id="{631403DF-97CC-F210-F307-5A09A0F977B8}"/>
                    </a:ext>
                  </a:extLst>
                </p:cNvPr>
                <p:cNvSpPr/>
                <p:nvPr/>
              </p:nvSpPr>
              <p:spPr>
                <a:xfrm>
                  <a:off x="2982934" y="4730748"/>
                  <a:ext cx="37182" cy="55002"/>
                </a:xfrm>
                <a:custGeom>
                  <a:avLst/>
                  <a:gdLst>
                    <a:gd name="connsiteX0" fmla="*/ 36171 w 37182"/>
                    <a:gd name="connsiteY0" fmla="*/ 23593 h 55002"/>
                    <a:gd name="connsiteX1" fmla="*/ 24639 w 37182"/>
                    <a:gd name="connsiteY1" fmla="*/ 54721 h 55002"/>
                    <a:gd name="connsiteX2" fmla="*/ 1011 w 37182"/>
                    <a:gd name="connsiteY2" fmla="*/ 31421 h 55002"/>
                    <a:gd name="connsiteX3" fmla="*/ 12544 w 37182"/>
                    <a:gd name="connsiteY3" fmla="*/ 293 h 55002"/>
                    <a:gd name="connsiteX4" fmla="*/ 36171 w 37182"/>
                    <a:gd name="connsiteY4" fmla="*/ 23593 h 5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2" h="55002">
                      <a:moveTo>
                        <a:pt x="36171" y="23593"/>
                      </a:moveTo>
                      <a:cubicBezTo>
                        <a:pt x="39500" y="38594"/>
                        <a:pt x="34343" y="52564"/>
                        <a:pt x="24639" y="54721"/>
                      </a:cubicBezTo>
                      <a:cubicBezTo>
                        <a:pt x="14935" y="56877"/>
                        <a:pt x="4340" y="46423"/>
                        <a:pt x="1011" y="31421"/>
                      </a:cubicBezTo>
                      <a:cubicBezTo>
                        <a:pt x="-2317" y="16373"/>
                        <a:pt x="2839" y="2450"/>
                        <a:pt x="12544" y="293"/>
                      </a:cubicBezTo>
                      <a:cubicBezTo>
                        <a:pt x="22248" y="-1910"/>
                        <a:pt x="32796" y="8544"/>
                        <a:pt x="36171" y="23593"/>
                      </a:cubicBezTo>
                      <a:close/>
                    </a:path>
                  </a:pathLst>
                </a:custGeom>
                <a:solidFill>
                  <a:srgbClr val="E5D3B5"/>
                </a:solidFill>
                <a:ln w="4687" cap="flat">
                  <a:noFill/>
                  <a:prstDash val="solid"/>
                  <a:miter/>
                </a:ln>
              </p:spPr>
              <p:txBody>
                <a:bodyPr rtlCol="0" anchor="ctr"/>
                <a:lstStyle/>
                <a:p>
                  <a:endParaRPr lang="en-US"/>
                </a:p>
              </p:txBody>
            </p:sp>
            <p:sp>
              <p:nvSpPr>
                <p:cNvPr id="1175" name="Freeform: Shape 1174">
                  <a:extLst>
                    <a:ext uri="{FF2B5EF4-FFF2-40B4-BE49-F238E27FC236}">
                      <a16:creationId xmlns:a16="http://schemas.microsoft.com/office/drawing/2014/main" id="{D511DB6D-41EA-5679-81D3-B2E0B206DC71}"/>
                    </a:ext>
                  </a:extLst>
                </p:cNvPr>
                <p:cNvSpPr/>
                <p:nvPr/>
              </p:nvSpPr>
              <p:spPr>
                <a:xfrm>
                  <a:off x="2983242" y="4710414"/>
                  <a:ext cx="291452" cy="75243"/>
                </a:xfrm>
                <a:custGeom>
                  <a:avLst/>
                  <a:gdLst>
                    <a:gd name="connsiteX0" fmla="*/ 291452 w 291452"/>
                    <a:gd name="connsiteY0" fmla="*/ 19033 h 75243"/>
                    <a:gd name="connsiteX1" fmla="*/ 287092 w 291452"/>
                    <a:gd name="connsiteY1" fmla="*/ 0 h 75243"/>
                    <a:gd name="connsiteX2" fmla="*/ 36379 w 291452"/>
                    <a:gd name="connsiteY2" fmla="*/ 46927 h 75243"/>
                    <a:gd name="connsiteX3" fmla="*/ 20721 w 291452"/>
                    <a:gd name="connsiteY3" fmla="*/ 47536 h 75243"/>
                    <a:gd name="connsiteX4" fmla="*/ 0 w 291452"/>
                    <a:gd name="connsiteY4" fmla="*/ 47724 h 75243"/>
                    <a:gd name="connsiteX5" fmla="*/ 656 w 291452"/>
                    <a:gd name="connsiteY5" fmla="*/ 51661 h 75243"/>
                    <a:gd name="connsiteX6" fmla="*/ 24284 w 291452"/>
                    <a:gd name="connsiteY6" fmla="*/ 74961 h 75243"/>
                    <a:gd name="connsiteX7" fmla="*/ 25034 w 291452"/>
                    <a:gd name="connsiteY7" fmla="*/ 74726 h 75243"/>
                    <a:gd name="connsiteX8" fmla="*/ 291452 w 291452"/>
                    <a:gd name="connsiteY8" fmla="*/ 19033 h 7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52" h="75243">
                      <a:moveTo>
                        <a:pt x="291452" y="19033"/>
                      </a:moveTo>
                      <a:lnTo>
                        <a:pt x="287092" y="0"/>
                      </a:lnTo>
                      <a:cubicBezTo>
                        <a:pt x="203834" y="19549"/>
                        <a:pt x="121559" y="42567"/>
                        <a:pt x="36379" y="46927"/>
                      </a:cubicBezTo>
                      <a:cubicBezTo>
                        <a:pt x="35160" y="46973"/>
                        <a:pt x="24706" y="47442"/>
                        <a:pt x="20721" y="47536"/>
                      </a:cubicBezTo>
                      <a:cubicBezTo>
                        <a:pt x="13829" y="47724"/>
                        <a:pt x="6938" y="47771"/>
                        <a:pt x="0" y="47724"/>
                      </a:cubicBezTo>
                      <a:cubicBezTo>
                        <a:pt x="187" y="49036"/>
                        <a:pt x="375" y="50349"/>
                        <a:pt x="656" y="51661"/>
                      </a:cubicBezTo>
                      <a:cubicBezTo>
                        <a:pt x="3985" y="66710"/>
                        <a:pt x="14580" y="77117"/>
                        <a:pt x="24284" y="74961"/>
                      </a:cubicBezTo>
                      <a:cubicBezTo>
                        <a:pt x="24565" y="74914"/>
                        <a:pt x="24799" y="74820"/>
                        <a:pt x="25034" y="74726"/>
                      </a:cubicBezTo>
                      <a:lnTo>
                        <a:pt x="291452" y="19033"/>
                      </a:lnTo>
                      <a:close/>
                    </a:path>
                  </a:pathLst>
                </a:custGeom>
                <a:solidFill>
                  <a:srgbClr val="DDC8AE"/>
                </a:solidFill>
                <a:ln w="4687"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id="{C2BA91B8-19B3-40B7-D510-D96672B25F01}"/>
                    </a:ext>
                  </a:extLst>
                </p:cNvPr>
                <p:cNvSpPr/>
                <p:nvPr/>
              </p:nvSpPr>
              <p:spPr>
                <a:xfrm>
                  <a:off x="3246640" y="4668136"/>
                  <a:ext cx="41761" cy="61818"/>
                </a:xfrm>
                <a:custGeom>
                  <a:avLst/>
                  <a:gdLst>
                    <a:gd name="connsiteX0" fmla="*/ 40617 w 41761"/>
                    <a:gd name="connsiteY0" fmla="*/ 26526 h 61818"/>
                    <a:gd name="connsiteX1" fmla="*/ 27678 w 41761"/>
                    <a:gd name="connsiteY1" fmla="*/ 61498 h 61818"/>
                    <a:gd name="connsiteX2" fmla="*/ 1144 w 41761"/>
                    <a:gd name="connsiteY2" fmla="*/ 35292 h 61818"/>
                    <a:gd name="connsiteX3" fmla="*/ 14083 w 41761"/>
                    <a:gd name="connsiteY3" fmla="*/ 320 h 61818"/>
                    <a:gd name="connsiteX4" fmla="*/ 40617 w 41761"/>
                    <a:gd name="connsiteY4" fmla="*/ 26526 h 6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1" h="61818">
                      <a:moveTo>
                        <a:pt x="40617" y="26526"/>
                      </a:moveTo>
                      <a:cubicBezTo>
                        <a:pt x="44368" y="43402"/>
                        <a:pt x="38602" y="59107"/>
                        <a:pt x="27678" y="61498"/>
                      </a:cubicBezTo>
                      <a:cubicBezTo>
                        <a:pt x="16755" y="63936"/>
                        <a:pt x="4895" y="52216"/>
                        <a:pt x="1144" y="35292"/>
                      </a:cubicBezTo>
                      <a:cubicBezTo>
                        <a:pt x="-2606" y="18415"/>
                        <a:pt x="3160" y="2711"/>
                        <a:pt x="14083" y="320"/>
                      </a:cubicBezTo>
                      <a:cubicBezTo>
                        <a:pt x="25006" y="-2118"/>
                        <a:pt x="36867" y="9649"/>
                        <a:pt x="40617" y="26526"/>
                      </a:cubicBezTo>
                      <a:close/>
                    </a:path>
                  </a:pathLst>
                </a:custGeom>
                <a:gradFill>
                  <a:gsLst>
                    <a:gs pos="510">
                      <a:srgbClr val="CBAC9A"/>
                    </a:gs>
                    <a:gs pos="34270">
                      <a:srgbClr val="D9C0A8"/>
                    </a:gs>
                    <a:gs pos="69380">
                      <a:srgbClr val="E2CEB2"/>
                    </a:gs>
                    <a:gs pos="100000">
                      <a:srgbClr val="E5D3B5"/>
                    </a:gs>
                  </a:gsLst>
                  <a:lin ang="20847713" scaled="1"/>
                </a:gradFill>
                <a:ln w="4687" cap="flat">
                  <a:noFill/>
                  <a:prstDash val="solid"/>
                  <a:miter/>
                </a:ln>
              </p:spPr>
              <p:txBody>
                <a:bodyPr rtlCol="0" anchor="ctr"/>
                <a:lstStyle/>
                <a:p>
                  <a:endParaRPr lang="en-US"/>
                </a:p>
              </p:txBody>
            </p:sp>
          </p:grpSp>
          <p:grpSp>
            <p:nvGrpSpPr>
              <p:cNvPr id="1177" name="Graphic 2">
                <a:extLst>
                  <a:ext uri="{FF2B5EF4-FFF2-40B4-BE49-F238E27FC236}">
                    <a16:creationId xmlns:a16="http://schemas.microsoft.com/office/drawing/2014/main" id="{932A87AF-F606-3E29-4648-AA89EFF9E0E5}"/>
                  </a:ext>
                </a:extLst>
              </p:cNvPr>
              <p:cNvGrpSpPr/>
              <p:nvPr/>
            </p:nvGrpSpPr>
            <p:grpSpPr>
              <a:xfrm>
                <a:off x="2958208" y="4737038"/>
                <a:ext cx="310681" cy="58466"/>
                <a:chOff x="2958208" y="4737038"/>
                <a:chExt cx="310681" cy="58466"/>
              </a:xfrm>
            </p:grpSpPr>
            <p:sp>
              <p:nvSpPr>
                <p:cNvPr id="1178" name="Freeform: Shape 1177">
                  <a:extLst>
                    <a:ext uri="{FF2B5EF4-FFF2-40B4-BE49-F238E27FC236}">
                      <a16:creationId xmlns:a16="http://schemas.microsoft.com/office/drawing/2014/main" id="{2204366C-CEEE-E72E-C77F-C2A7E48D02AF}"/>
                    </a:ext>
                  </a:extLst>
                </p:cNvPr>
                <p:cNvSpPr/>
                <p:nvPr/>
              </p:nvSpPr>
              <p:spPr>
                <a:xfrm>
                  <a:off x="2975694" y="4737041"/>
                  <a:ext cx="274012" cy="58412"/>
                </a:xfrm>
                <a:custGeom>
                  <a:avLst/>
                  <a:gdLst>
                    <a:gd name="connsiteX0" fmla="*/ 274013 w 274012"/>
                    <a:gd name="connsiteY0" fmla="*/ 55459 h 58412"/>
                    <a:gd name="connsiteX1" fmla="*/ 891 w 274012"/>
                    <a:gd name="connsiteY1" fmla="*/ 58412 h 58412"/>
                    <a:gd name="connsiteX2" fmla="*/ 0 w 274012"/>
                    <a:gd name="connsiteY2" fmla="*/ 9001 h 58412"/>
                    <a:gd name="connsiteX3" fmla="*/ 272372 w 274012"/>
                    <a:gd name="connsiteY3" fmla="*/ 0 h 58412"/>
                  </a:gdLst>
                  <a:ahLst/>
                  <a:cxnLst>
                    <a:cxn ang="0">
                      <a:pos x="connsiteX0" y="connsiteY0"/>
                    </a:cxn>
                    <a:cxn ang="0">
                      <a:pos x="connsiteX1" y="connsiteY1"/>
                    </a:cxn>
                    <a:cxn ang="0">
                      <a:pos x="connsiteX2" y="connsiteY2"/>
                    </a:cxn>
                    <a:cxn ang="0">
                      <a:pos x="connsiteX3" y="connsiteY3"/>
                    </a:cxn>
                  </a:cxnLst>
                  <a:rect l="l" t="t" r="r" b="b"/>
                  <a:pathLst>
                    <a:path w="274012" h="58412">
                      <a:moveTo>
                        <a:pt x="274013" y="55459"/>
                      </a:moveTo>
                      <a:lnTo>
                        <a:pt x="891" y="58412"/>
                      </a:lnTo>
                      <a:lnTo>
                        <a:pt x="0" y="9001"/>
                      </a:lnTo>
                      <a:lnTo>
                        <a:pt x="272372" y="0"/>
                      </a:lnTo>
                      <a:close/>
                    </a:path>
                  </a:pathLst>
                </a:custGeom>
                <a:solidFill>
                  <a:srgbClr val="E5D3B5"/>
                </a:solidFill>
                <a:ln w="4687"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id="{9B8E2E8D-7840-8DCC-9C6B-AFE4604CAE79}"/>
                    </a:ext>
                  </a:extLst>
                </p:cNvPr>
                <p:cNvSpPr/>
                <p:nvPr/>
              </p:nvSpPr>
              <p:spPr>
                <a:xfrm>
                  <a:off x="2958247" y="4746040"/>
                  <a:ext cx="35971" cy="49462"/>
                </a:xfrm>
                <a:custGeom>
                  <a:avLst/>
                  <a:gdLst>
                    <a:gd name="connsiteX0" fmla="*/ 35964 w 35971"/>
                    <a:gd name="connsiteY0" fmla="*/ 24333 h 49462"/>
                    <a:gd name="connsiteX1" fmla="*/ 18525 w 35971"/>
                    <a:gd name="connsiteY1" fmla="*/ 49461 h 49462"/>
                    <a:gd name="connsiteX2" fmla="*/ 7 w 35971"/>
                    <a:gd name="connsiteY2" fmla="*/ 25130 h 49462"/>
                    <a:gd name="connsiteX3" fmla="*/ 17447 w 35971"/>
                    <a:gd name="connsiteY3" fmla="*/ 2 h 49462"/>
                    <a:gd name="connsiteX4" fmla="*/ 35964 w 35971"/>
                    <a:gd name="connsiteY4" fmla="*/ 24333 h 49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1" h="49462">
                      <a:moveTo>
                        <a:pt x="35964" y="24333"/>
                      </a:moveTo>
                      <a:cubicBezTo>
                        <a:pt x="36246" y="37975"/>
                        <a:pt x="28463" y="49226"/>
                        <a:pt x="18525" y="49461"/>
                      </a:cubicBezTo>
                      <a:cubicBezTo>
                        <a:pt x="8586" y="49648"/>
                        <a:pt x="289" y="38772"/>
                        <a:pt x="7" y="25130"/>
                      </a:cubicBezTo>
                      <a:cubicBezTo>
                        <a:pt x="-274" y="11488"/>
                        <a:pt x="7508" y="237"/>
                        <a:pt x="17447" y="2"/>
                      </a:cubicBezTo>
                      <a:cubicBezTo>
                        <a:pt x="27385" y="-185"/>
                        <a:pt x="35683" y="10691"/>
                        <a:pt x="35964" y="24333"/>
                      </a:cubicBezTo>
                      <a:close/>
                    </a:path>
                  </a:pathLst>
                </a:custGeom>
                <a:solidFill>
                  <a:srgbClr val="E5D3B5"/>
                </a:solidFill>
                <a:ln w="4687" cap="flat">
                  <a:noFill/>
                  <a:prstDash val="solid"/>
                  <a:miter/>
                </a:ln>
              </p:spPr>
              <p:txBody>
                <a:bodyPr rtlCol="0" anchor="ctr"/>
                <a:lstStyle/>
                <a:p>
                  <a:endParaRPr lang="en-US"/>
                </a:p>
              </p:txBody>
            </p:sp>
            <p:sp>
              <p:nvSpPr>
                <p:cNvPr id="1180" name="Freeform: Shape 1179">
                  <a:extLst>
                    <a:ext uri="{FF2B5EF4-FFF2-40B4-BE49-F238E27FC236}">
                      <a16:creationId xmlns:a16="http://schemas.microsoft.com/office/drawing/2014/main" id="{8249088F-D21F-8CE2-A091-CD0BB28147BD}"/>
                    </a:ext>
                  </a:extLst>
                </p:cNvPr>
                <p:cNvSpPr/>
                <p:nvPr/>
              </p:nvSpPr>
              <p:spPr>
                <a:xfrm>
                  <a:off x="2958208" y="4767607"/>
                  <a:ext cx="291499" cy="27896"/>
                </a:xfrm>
                <a:custGeom>
                  <a:avLst/>
                  <a:gdLst>
                    <a:gd name="connsiteX0" fmla="*/ 291499 w 291499"/>
                    <a:gd name="connsiteY0" fmla="*/ 24893 h 27896"/>
                    <a:gd name="connsiteX1" fmla="*/ 290983 w 291499"/>
                    <a:gd name="connsiteY1" fmla="*/ 7548 h 27896"/>
                    <a:gd name="connsiteX2" fmla="*/ 35957 w 291499"/>
                    <a:gd name="connsiteY2" fmla="*/ 5485 h 27896"/>
                    <a:gd name="connsiteX3" fmla="*/ 20487 w 291499"/>
                    <a:gd name="connsiteY3" fmla="*/ 3375 h 27896"/>
                    <a:gd name="connsiteX4" fmla="*/ 141 w 291499"/>
                    <a:gd name="connsiteY4" fmla="*/ 0 h 27896"/>
                    <a:gd name="connsiteX5" fmla="*/ 0 w 291499"/>
                    <a:gd name="connsiteY5" fmla="*/ 3563 h 27896"/>
                    <a:gd name="connsiteX6" fmla="*/ 18518 w 291499"/>
                    <a:gd name="connsiteY6" fmla="*/ 27893 h 27896"/>
                    <a:gd name="connsiteX7" fmla="*/ 19315 w 291499"/>
                    <a:gd name="connsiteY7" fmla="*/ 27847 h 27896"/>
                    <a:gd name="connsiteX8" fmla="*/ 291499 w 291499"/>
                    <a:gd name="connsiteY8" fmla="*/ 24893 h 2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99" h="27896">
                      <a:moveTo>
                        <a:pt x="291499" y="24893"/>
                      </a:moveTo>
                      <a:lnTo>
                        <a:pt x="290983" y="7548"/>
                      </a:lnTo>
                      <a:cubicBezTo>
                        <a:pt x="205521" y="10360"/>
                        <a:pt x="120388" y="15564"/>
                        <a:pt x="35957" y="5485"/>
                      </a:cubicBezTo>
                      <a:cubicBezTo>
                        <a:pt x="34738" y="5344"/>
                        <a:pt x="24425" y="3938"/>
                        <a:pt x="20487" y="3375"/>
                      </a:cubicBezTo>
                      <a:cubicBezTo>
                        <a:pt x="13689" y="2344"/>
                        <a:pt x="6891" y="1219"/>
                        <a:pt x="141" y="0"/>
                      </a:cubicBezTo>
                      <a:cubicBezTo>
                        <a:pt x="47" y="1172"/>
                        <a:pt x="0" y="2344"/>
                        <a:pt x="0" y="3563"/>
                      </a:cubicBezTo>
                      <a:cubicBezTo>
                        <a:pt x="281" y="17205"/>
                        <a:pt x="8579" y="28128"/>
                        <a:pt x="18518" y="27893"/>
                      </a:cubicBezTo>
                      <a:cubicBezTo>
                        <a:pt x="18799" y="27893"/>
                        <a:pt x="19033" y="27847"/>
                        <a:pt x="19315" y="27847"/>
                      </a:cubicBezTo>
                      <a:lnTo>
                        <a:pt x="291499" y="24893"/>
                      </a:lnTo>
                      <a:close/>
                    </a:path>
                  </a:pathLst>
                </a:custGeom>
                <a:solidFill>
                  <a:srgbClr val="DDC8AE"/>
                </a:solidFill>
                <a:ln w="4687" cap="flat">
                  <a:noFill/>
                  <a:prstDash val="solid"/>
                  <a:miter/>
                </a:ln>
              </p:spPr>
              <p:txBody>
                <a:bodyPr rtlCol="0" anchor="ctr"/>
                <a:lstStyle/>
                <a:p>
                  <a:endParaRPr lang="en-US"/>
                </a:p>
              </p:txBody>
            </p:sp>
            <p:sp>
              <p:nvSpPr>
                <p:cNvPr id="1181" name="Freeform: Shape 1180">
                  <a:extLst>
                    <a:ext uri="{FF2B5EF4-FFF2-40B4-BE49-F238E27FC236}">
                      <a16:creationId xmlns:a16="http://schemas.microsoft.com/office/drawing/2014/main" id="{B77BEC7C-2A81-712B-DD06-78E4AF107D65}"/>
                    </a:ext>
                  </a:extLst>
                </p:cNvPr>
                <p:cNvSpPr/>
                <p:nvPr/>
              </p:nvSpPr>
              <p:spPr>
                <a:xfrm>
                  <a:off x="3228461" y="4737038"/>
                  <a:ext cx="40428" cy="55559"/>
                </a:xfrm>
                <a:custGeom>
                  <a:avLst/>
                  <a:gdLst>
                    <a:gd name="connsiteX0" fmla="*/ 40419 w 40428"/>
                    <a:gd name="connsiteY0" fmla="*/ 27334 h 55559"/>
                    <a:gd name="connsiteX1" fmla="*/ 20824 w 40428"/>
                    <a:gd name="connsiteY1" fmla="*/ 55556 h 55559"/>
                    <a:gd name="connsiteX2" fmla="*/ 9 w 40428"/>
                    <a:gd name="connsiteY2" fmla="*/ 28225 h 55559"/>
                    <a:gd name="connsiteX3" fmla="*/ 19605 w 40428"/>
                    <a:gd name="connsiteY3" fmla="*/ 3 h 55559"/>
                    <a:gd name="connsiteX4" fmla="*/ 40419 w 40428"/>
                    <a:gd name="connsiteY4" fmla="*/ 27334 h 55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28" h="55559">
                      <a:moveTo>
                        <a:pt x="40419" y="27334"/>
                      </a:moveTo>
                      <a:cubicBezTo>
                        <a:pt x="40748" y="42664"/>
                        <a:pt x="31981" y="55321"/>
                        <a:pt x="20824" y="55556"/>
                      </a:cubicBezTo>
                      <a:cubicBezTo>
                        <a:pt x="9666" y="55790"/>
                        <a:pt x="337" y="43555"/>
                        <a:pt x="9" y="28225"/>
                      </a:cubicBezTo>
                      <a:cubicBezTo>
                        <a:pt x="-319" y="12895"/>
                        <a:pt x="8448" y="238"/>
                        <a:pt x="19605" y="3"/>
                      </a:cubicBezTo>
                      <a:cubicBezTo>
                        <a:pt x="30762" y="-231"/>
                        <a:pt x="40091" y="12005"/>
                        <a:pt x="40419" y="27334"/>
                      </a:cubicBezTo>
                      <a:close/>
                    </a:path>
                  </a:pathLst>
                </a:custGeom>
                <a:gradFill>
                  <a:gsLst>
                    <a:gs pos="510">
                      <a:srgbClr val="CBAC9A"/>
                    </a:gs>
                    <a:gs pos="34270">
                      <a:srgbClr val="D9C0A8"/>
                    </a:gs>
                    <a:gs pos="69380">
                      <a:srgbClr val="E2CEB2"/>
                    </a:gs>
                    <a:gs pos="100000">
                      <a:srgbClr val="E5D3B5"/>
                    </a:gs>
                  </a:gsLst>
                  <a:lin ang="21524711" scaled="1"/>
                </a:gradFill>
                <a:ln w="4687" cap="flat">
                  <a:noFill/>
                  <a:prstDash val="solid"/>
                  <a:miter/>
                </a:ln>
              </p:spPr>
              <p:txBody>
                <a:bodyPr rtlCol="0" anchor="ctr"/>
                <a:lstStyle/>
                <a:p>
                  <a:endParaRPr lang="en-US"/>
                </a:p>
              </p:txBody>
            </p:sp>
          </p:grpSp>
          <p:grpSp>
            <p:nvGrpSpPr>
              <p:cNvPr id="1182" name="Graphic 2">
                <a:extLst>
                  <a:ext uri="{FF2B5EF4-FFF2-40B4-BE49-F238E27FC236}">
                    <a16:creationId xmlns:a16="http://schemas.microsoft.com/office/drawing/2014/main" id="{BBE76EF1-694D-313C-46F9-607972F5CAD0}"/>
                  </a:ext>
                </a:extLst>
              </p:cNvPr>
              <p:cNvGrpSpPr/>
              <p:nvPr/>
            </p:nvGrpSpPr>
            <p:grpSpPr>
              <a:xfrm>
                <a:off x="2951945" y="4630117"/>
                <a:ext cx="301110" cy="112793"/>
                <a:chOff x="2951945" y="4630117"/>
                <a:chExt cx="301110" cy="112793"/>
              </a:xfrm>
            </p:grpSpPr>
            <p:sp>
              <p:nvSpPr>
                <p:cNvPr id="1183" name="Freeform: Shape 1182">
                  <a:extLst>
                    <a:ext uri="{FF2B5EF4-FFF2-40B4-BE49-F238E27FC236}">
                      <a16:creationId xmlns:a16="http://schemas.microsoft.com/office/drawing/2014/main" id="{05DF48BD-3C90-5F26-10A5-E9726E6282C0}"/>
                    </a:ext>
                  </a:extLst>
                </p:cNvPr>
                <p:cNvSpPr/>
                <p:nvPr/>
              </p:nvSpPr>
              <p:spPr>
                <a:xfrm>
                  <a:off x="2962849" y="4630390"/>
                  <a:ext cx="278278" cy="112277"/>
                </a:xfrm>
                <a:custGeom>
                  <a:avLst/>
                  <a:gdLst>
                    <a:gd name="connsiteX0" fmla="*/ 278279 w 278278"/>
                    <a:gd name="connsiteY0" fmla="*/ 56068 h 112277"/>
                    <a:gd name="connsiteX1" fmla="*/ 10970 w 278278"/>
                    <a:gd name="connsiteY1" fmla="*/ 112277 h 112277"/>
                    <a:gd name="connsiteX2" fmla="*/ 0 w 278278"/>
                    <a:gd name="connsiteY2" fmla="*/ 62210 h 112277"/>
                    <a:gd name="connsiteX3" fmla="*/ 265434 w 278278"/>
                    <a:gd name="connsiteY3" fmla="*/ 0 h 112277"/>
                  </a:gdLst>
                  <a:ahLst/>
                  <a:cxnLst>
                    <a:cxn ang="0">
                      <a:pos x="connsiteX0" y="connsiteY0"/>
                    </a:cxn>
                    <a:cxn ang="0">
                      <a:pos x="connsiteX1" y="connsiteY1"/>
                    </a:cxn>
                    <a:cxn ang="0">
                      <a:pos x="connsiteX2" y="connsiteY2"/>
                    </a:cxn>
                    <a:cxn ang="0">
                      <a:pos x="connsiteX3" y="connsiteY3"/>
                    </a:cxn>
                  </a:cxnLst>
                  <a:rect l="l" t="t" r="r" b="b"/>
                  <a:pathLst>
                    <a:path w="278278" h="112277">
                      <a:moveTo>
                        <a:pt x="278279" y="56068"/>
                      </a:moveTo>
                      <a:lnTo>
                        <a:pt x="10970" y="112277"/>
                      </a:lnTo>
                      <a:lnTo>
                        <a:pt x="0" y="62210"/>
                      </a:lnTo>
                      <a:lnTo>
                        <a:pt x="265434" y="0"/>
                      </a:lnTo>
                      <a:close/>
                    </a:path>
                  </a:pathLst>
                </a:custGeom>
                <a:solidFill>
                  <a:srgbClr val="E5D3B5"/>
                </a:solidFill>
                <a:ln w="4687" cap="flat">
                  <a:noFill/>
                  <a:prstDash val="solid"/>
                  <a:miter/>
                </a:ln>
              </p:spPr>
              <p:txBody>
                <a:bodyPr rtlCol="0" anchor="ctr"/>
                <a:lstStyle/>
                <a:p>
                  <a:endParaRPr lang="en-US"/>
                </a:p>
              </p:txBody>
            </p:sp>
            <p:sp>
              <p:nvSpPr>
                <p:cNvPr id="1184" name="Freeform: Shape 1183">
                  <a:extLst>
                    <a:ext uri="{FF2B5EF4-FFF2-40B4-BE49-F238E27FC236}">
                      <a16:creationId xmlns:a16="http://schemas.microsoft.com/office/drawing/2014/main" id="{A081B04E-8532-64DC-03FE-F1418411EF33}"/>
                    </a:ext>
                  </a:extLst>
                </p:cNvPr>
                <p:cNvSpPr/>
                <p:nvPr/>
              </p:nvSpPr>
              <p:spPr>
                <a:xfrm>
                  <a:off x="2951945" y="4692367"/>
                  <a:ext cx="32935" cy="50543"/>
                </a:xfrm>
                <a:custGeom>
                  <a:avLst/>
                  <a:gdLst>
                    <a:gd name="connsiteX0" fmla="*/ 31952 w 32935"/>
                    <a:gd name="connsiteY0" fmla="*/ 21844 h 50543"/>
                    <a:gd name="connsiteX1" fmla="*/ 22014 w 32935"/>
                    <a:gd name="connsiteY1" fmla="*/ 50300 h 50543"/>
                    <a:gd name="connsiteX2" fmla="*/ 965 w 32935"/>
                    <a:gd name="connsiteY2" fmla="*/ 28736 h 50543"/>
                    <a:gd name="connsiteX3" fmla="*/ 10856 w 32935"/>
                    <a:gd name="connsiteY3" fmla="*/ 233 h 50543"/>
                    <a:gd name="connsiteX4" fmla="*/ 31952 w 32935"/>
                    <a:gd name="connsiteY4" fmla="*/ 21844 h 5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5" h="50543">
                      <a:moveTo>
                        <a:pt x="31952" y="21844"/>
                      </a:moveTo>
                      <a:cubicBezTo>
                        <a:pt x="35047" y="35674"/>
                        <a:pt x="30593" y="48425"/>
                        <a:pt x="22014" y="50300"/>
                      </a:cubicBezTo>
                      <a:cubicBezTo>
                        <a:pt x="13482" y="52222"/>
                        <a:pt x="4059" y="42518"/>
                        <a:pt x="965" y="28736"/>
                      </a:cubicBezTo>
                      <a:cubicBezTo>
                        <a:pt x="-2082" y="14906"/>
                        <a:pt x="2324" y="2155"/>
                        <a:pt x="10856" y="233"/>
                      </a:cubicBezTo>
                      <a:cubicBezTo>
                        <a:pt x="19482" y="-1642"/>
                        <a:pt x="28905" y="8015"/>
                        <a:pt x="31952" y="21844"/>
                      </a:cubicBezTo>
                      <a:close/>
                    </a:path>
                  </a:pathLst>
                </a:custGeom>
                <a:solidFill>
                  <a:srgbClr val="E5D3B5"/>
                </a:solidFill>
                <a:ln w="4687" cap="flat">
                  <a:noFill/>
                  <a:prstDash val="solid"/>
                  <a:miter/>
                </a:ln>
              </p:spPr>
              <p:txBody>
                <a:bodyPr rtlCol="0" anchor="ctr"/>
                <a:lstStyle/>
                <a:p>
                  <a:endParaRPr lang="en-US"/>
                </a:p>
              </p:txBody>
            </p:sp>
            <p:sp>
              <p:nvSpPr>
                <p:cNvPr id="1185" name="Freeform: Shape 1184">
                  <a:extLst>
                    <a:ext uri="{FF2B5EF4-FFF2-40B4-BE49-F238E27FC236}">
                      <a16:creationId xmlns:a16="http://schemas.microsoft.com/office/drawing/2014/main" id="{6C19B76E-3DD0-00AF-CA1D-F9B976452570}"/>
                    </a:ext>
                  </a:extLst>
                </p:cNvPr>
                <p:cNvSpPr/>
                <p:nvPr/>
              </p:nvSpPr>
              <p:spPr>
                <a:xfrm>
                  <a:off x="2952395" y="4668972"/>
                  <a:ext cx="288733" cy="73938"/>
                </a:xfrm>
                <a:custGeom>
                  <a:avLst/>
                  <a:gdLst>
                    <a:gd name="connsiteX0" fmla="*/ 288733 w 288733"/>
                    <a:gd name="connsiteY0" fmla="*/ 17486 h 73938"/>
                    <a:gd name="connsiteX1" fmla="*/ 284748 w 288733"/>
                    <a:gd name="connsiteY1" fmla="*/ 0 h 73938"/>
                    <a:gd name="connsiteX2" fmla="*/ 32066 w 288733"/>
                    <a:gd name="connsiteY2" fmla="*/ 48052 h 73938"/>
                    <a:gd name="connsiteX3" fmla="*/ 18283 w 288733"/>
                    <a:gd name="connsiteY3" fmla="*/ 48474 h 73938"/>
                    <a:gd name="connsiteX4" fmla="*/ 0 w 288733"/>
                    <a:gd name="connsiteY4" fmla="*/ 48474 h 73938"/>
                    <a:gd name="connsiteX5" fmla="*/ 609 w 288733"/>
                    <a:gd name="connsiteY5" fmla="*/ 52130 h 73938"/>
                    <a:gd name="connsiteX6" fmla="*/ 21658 w 288733"/>
                    <a:gd name="connsiteY6" fmla="*/ 73695 h 73938"/>
                    <a:gd name="connsiteX7" fmla="*/ 22362 w 288733"/>
                    <a:gd name="connsiteY7" fmla="*/ 73508 h 73938"/>
                    <a:gd name="connsiteX8" fmla="*/ 288733 w 288733"/>
                    <a:gd name="connsiteY8" fmla="*/ 17486 h 7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33" h="73938">
                      <a:moveTo>
                        <a:pt x="288733" y="17486"/>
                      </a:moveTo>
                      <a:lnTo>
                        <a:pt x="284748" y="0"/>
                      </a:lnTo>
                      <a:cubicBezTo>
                        <a:pt x="211428" y="17299"/>
                        <a:pt x="107167" y="44536"/>
                        <a:pt x="32066" y="48052"/>
                      </a:cubicBezTo>
                      <a:cubicBezTo>
                        <a:pt x="30941" y="48099"/>
                        <a:pt x="21752" y="48427"/>
                        <a:pt x="18283" y="48474"/>
                      </a:cubicBezTo>
                      <a:cubicBezTo>
                        <a:pt x="12189" y="48614"/>
                        <a:pt x="6094" y="48614"/>
                        <a:pt x="0" y="48474"/>
                      </a:cubicBezTo>
                      <a:cubicBezTo>
                        <a:pt x="141" y="49693"/>
                        <a:pt x="375" y="50911"/>
                        <a:pt x="609" y="52130"/>
                      </a:cubicBezTo>
                      <a:cubicBezTo>
                        <a:pt x="3704" y="65960"/>
                        <a:pt x="13126" y="75617"/>
                        <a:pt x="21658" y="73695"/>
                      </a:cubicBezTo>
                      <a:cubicBezTo>
                        <a:pt x="21893" y="73648"/>
                        <a:pt x="22127" y="73555"/>
                        <a:pt x="22362" y="73508"/>
                      </a:cubicBezTo>
                      <a:lnTo>
                        <a:pt x="288733" y="17486"/>
                      </a:lnTo>
                      <a:close/>
                    </a:path>
                  </a:pathLst>
                </a:custGeom>
                <a:solidFill>
                  <a:srgbClr val="DDC8AE"/>
                </a:solidFill>
                <a:ln w="4687"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id="{E9673A0F-EC45-F867-63FB-4E6BCA689260}"/>
                    </a:ext>
                  </a:extLst>
                </p:cNvPr>
                <p:cNvSpPr/>
                <p:nvPr/>
              </p:nvSpPr>
              <p:spPr>
                <a:xfrm>
                  <a:off x="3216073" y="4630117"/>
                  <a:ext cx="36983" cy="56800"/>
                </a:xfrm>
                <a:custGeom>
                  <a:avLst/>
                  <a:gdLst>
                    <a:gd name="connsiteX0" fmla="*/ 35884 w 36983"/>
                    <a:gd name="connsiteY0" fmla="*/ 24509 h 56800"/>
                    <a:gd name="connsiteX1" fmla="*/ 24727 w 36983"/>
                    <a:gd name="connsiteY1" fmla="*/ 56528 h 56800"/>
                    <a:gd name="connsiteX2" fmla="*/ 1100 w 36983"/>
                    <a:gd name="connsiteY2" fmla="*/ 32245 h 56800"/>
                    <a:gd name="connsiteX3" fmla="*/ 12257 w 36983"/>
                    <a:gd name="connsiteY3" fmla="*/ 273 h 56800"/>
                    <a:gd name="connsiteX4" fmla="*/ 35884 w 36983"/>
                    <a:gd name="connsiteY4" fmla="*/ 24509 h 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3" h="56800">
                      <a:moveTo>
                        <a:pt x="35884" y="24509"/>
                      </a:moveTo>
                      <a:cubicBezTo>
                        <a:pt x="39353" y="40027"/>
                        <a:pt x="34337" y="54372"/>
                        <a:pt x="24727" y="56528"/>
                      </a:cubicBezTo>
                      <a:cubicBezTo>
                        <a:pt x="15117" y="58685"/>
                        <a:pt x="4522" y="47809"/>
                        <a:pt x="1100" y="32245"/>
                      </a:cubicBezTo>
                      <a:cubicBezTo>
                        <a:pt x="-2370" y="16681"/>
                        <a:pt x="2647" y="2382"/>
                        <a:pt x="12257" y="273"/>
                      </a:cubicBezTo>
                      <a:cubicBezTo>
                        <a:pt x="21820" y="-1884"/>
                        <a:pt x="32415" y="8992"/>
                        <a:pt x="35884" y="24509"/>
                      </a:cubicBezTo>
                      <a:close/>
                    </a:path>
                  </a:pathLst>
                </a:custGeom>
                <a:gradFill>
                  <a:gsLst>
                    <a:gs pos="510">
                      <a:srgbClr val="CBAC9A"/>
                    </a:gs>
                    <a:gs pos="34270">
                      <a:srgbClr val="D9C0A8"/>
                    </a:gs>
                    <a:gs pos="69380">
                      <a:srgbClr val="E2CEB2"/>
                    </a:gs>
                    <a:gs pos="100000">
                      <a:srgbClr val="E5D3B5"/>
                    </a:gs>
                  </a:gsLst>
                  <a:lin ang="20847819" scaled="1"/>
                </a:gradFill>
                <a:ln w="4687" cap="flat">
                  <a:noFill/>
                  <a:prstDash val="solid"/>
                  <a:miter/>
                </a:ln>
              </p:spPr>
              <p:txBody>
                <a:bodyPr rtlCol="0" anchor="ctr"/>
                <a:lstStyle/>
                <a:p>
                  <a:endParaRPr lang="en-US"/>
                </a:p>
              </p:txBody>
            </p:sp>
          </p:grpSp>
          <p:grpSp>
            <p:nvGrpSpPr>
              <p:cNvPr id="1187" name="Graphic 2">
                <a:extLst>
                  <a:ext uri="{FF2B5EF4-FFF2-40B4-BE49-F238E27FC236}">
                    <a16:creationId xmlns:a16="http://schemas.microsoft.com/office/drawing/2014/main" id="{D5A49E7B-5D29-FB32-8E59-06BF4ADC19B1}"/>
                  </a:ext>
                </a:extLst>
              </p:cNvPr>
              <p:cNvGrpSpPr/>
              <p:nvPr/>
            </p:nvGrpSpPr>
            <p:grpSpPr>
              <a:xfrm>
                <a:off x="3384259" y="4666484"/>
                <a:ext cx="222360" cy="114196"/>
                <a:chOff x="3384259" y="4666484"/>
                <a:chExt cx="222360" cy="114196"/>
              </a:xfrm>
              <a:solidFill>
                <a:srgbClr val="F9B181"/>
              </a:solidFill>
            </p:grpSpPr>
            <p:sp>
              <p:nvSpPr>
                <p:cNvPr id="1188" name="Freeform: Shape 1187">
                  <a:extLst>
                    <a:ext uri="{FF2B5EF4-FFF2-40B4-BE49-F238E27FC236}">
                      <a16:creationId xmlns:a16="http://schemas.microsoft.com/office/drawing/2014/main" id="{EFD1A7A8-84DE-4568-C5C6-F3A9D7E5E994}"/>
                    </a:ext>
                  </a:extLst>
                </p:cNvPr>
                <p:cNvSpPr/>
                <p:nvPr/>
              </p:nvSpPr>
              <p:spPr>
                <a:xfrm>
                  <a:off x="3407082" y="4666484"/>
                  <a:ext cx="199537" cy="113780"/>
                </a:xfrm>
                <a:custGeom>
                  <a:avLst/>
                  <a:gdLst>
                    <a:gd name="connsiteX0" fmla="*/ 193942 w 199537"/>
                    <a:gd name="connsiteY0" fmla="*/ 29116 h 113780"/>
                    <a:gd name="connsiteX1" fmla="*/ 182128 w 199537"/>
                    <a:gd name="connsiteY1" fmla="*/ 285 h 113780"/>
                    <a:gd name="connsiteX2" fmla="*/ 0 w 199537"/>
                    <a:gd name="connsiteY2" fmla="*/ 51759 h 113780"/>
                    <a:gd name="connsiteX3" fmla="*/ 14158 w 199537"/>
                    <a:gd name="connsiteY3" fmla="*/ 113781 h 113780"/>
                    <a:gd name="connsiteX4" fmla="*/ 193942 w 199537"/>
                    <a:gd name="connsiteY4" fmla="*/ 29116 h 11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7" h="113780">
                      <a:moveTo>
                        <a:pt x="193942" y="29116"/>
                      </a:moveTo>
                      <a:cubicBezTo>
                        <a:pt x="206553" y="23022"/>
                        <a:pt x="195770" y="-2997"/>
                        <a:pt x="182128" y="285"/>
                      </a:cubicBezTo>
                      <a:cubicBezTo>
                        <a:pt x="107308" y="23818"/>
                        <a:pt x="58787" y="34648"/>
                        <a:pt x="0" y="51759"/>
                      </a:cubicBezTo>
                      <a:lnTo>
                        <a:pt x="14158" y="113781"/>
                      </a:lnTo>
                      <a:cubicBezTo>
                        <a:pt x="88837" y="93951"/>
                        <a:pt x="114809" y="67464"/>
                        <a:pt x="193942" y="29116"/>
                      </a:cubicBezTo>
                      <a:close/>
                    </a:path>
                  </a:pathLst>
                </a:custGeom>
                <a:solidFill>
                  <a:srgbClr val="F9B181"/>
                </a:solidFill>
                <a:ln w="4687"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id="{192A5CBE-6339-EAC9-CDF2-36589B4D523D}"/>
                    </a:ext>
                  </a:extLst>
                </p:cNvPr>
                <p:cNvSpPr/>
                <p:nvPr/>
              </p:nvSpPr>
              <p:spPr>
                <a:xfrm>
                  <a:off x="3384259" y="4716957"/>
                  <a:ext cx="63741" cy="63723"/>
                </a:xfrm>
                <a:custGeom>
                  <a:avLst/>
                  <a:gdLst>
                    <a:gd name="connsiteX0" fmla="*/ 44294 w 63741"/>
                    <a:gd name="connsiteY0" fmla="*/ 61198 h 63723"/>
                    <a:gd name="connsiteX1" fmla="*/ 61218 w 63741"/>
                    <a:gd name="connsiteY1" fmla="*/ 19428 h 63723"/>
                    <a:gd name="connsiteX2" fmla="*/ 19448 w 63741"/>
                    <a:gd name="connsiteY2" fmla="*/ 2551 h 63723"/>
                    <a:gd name="connsiteX3" fmla="*/ 2524 w 63741"/>
                    <a:gd name="connsiteY3" fmla="*/ 44321 h 63723"/>
                    <a:gd name="connsiteX4" fmla="*/ 44294 w 63741"/>
                    <a:gd name="connsiteY4" fmla="*/ 61198 h 6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41" h="63723">
                      <a:moveTo>
                        <a:pt x="44294" y="61198"/>
                      </a:moveTo>
                      <a:cubicBezTo>
                        <a:pt x="60515" y="54307"/>
                        <a:pt x="68062" y="35602"/>
                        <a:pt x="61218" y="19428"/>
                      </a:cubicBezTo>
                      <a:cubicBezTo>
                        <a:pt x="54326" y="3208"/>
                        <a:pt x="35621" y="-4340"/>
                        <a:pt x="19448" y="2551"/>
                      </a:cubicBezTo>
                      <a:cubicBezTo>
                        <a:pt x="3228" y="9396"/>
                        <a:pt x="-4320" y="28101"/>
                        <a:pt x="2524" y="44321"/>
                      </a:cubicBezTo>
                      <a:cubicBezTo>
                        <a:pt x="9415" y="60495"/>
                        <a:pt x="28074" y="68042"/>
                        <a:pt x="44294" y="61198"/>
                      </a:cubicBezTo>
                      <a:close/>
                    </a:path>
                  </a:pathLst>
                </a:custGeom>
                <a:solidFill>
                  <a:srgbClr val="F9B181"/>
                </a:solidFill>
                <a:ln w="4687" cap="flat">
                  <a:noFill/>
                  <a:prstDash val="solid"/>
                  <a:miter/>
                </a:ln>
              </p:spPr>
              <p:txBody>
                <a:bodyPr rtlCol="0" anchor="ctr"/>
                <a:lstStyle/>
                <a:p>
                  <a:endParaRPr lang="en-US"/>
                </a:p>
              </p:txBody>
            </p:sp>
          </p:grpSp>
          <p:grpSp>
            <p:nvGrpSpPr>
              <p:cNvPr id="1190" name="Graphic 2">
                <a:extLst>
                  <a:ext uri="{FF2B5EF4-FFF2-40B4-BE49-F238E27FC236}">
                    <a16:creationId xmlns:a16="http://schemas.microsoft.com/office/drawing/2014/main" id="{01583EFE-7930-B8DF-3C60-D88C9DA54910}"/>
                  </a:ext>
                </a:extLst>
              </p:cNvPr>
              <p:cNvGrpSpPr/>
              <p:nvPr/>
            </p:nvGrpSpPr>
            <p:grpSpPr>
              <a:xfrm>
                <a:off x="3573404" y="4630262"/>
                <a:ext cx="80698" cy="75063"/>
                <a:chOff x="3573404" y="4630262"/>
                <a:chExt cx="80698" cy="75063"/>
              </a:xfrm>
            </p:grpSpPr>
            <p:sp>
              <p:nvSpPr>
                <p:cNvPr id="1191" name="Freeform: Shape 1190">
                  <a:extLst>
                    <a:ext uri="{FF2B5EF4-FFF2-40B4-BE49-F238E27FC236}">
                      <a16:creationId xmlns:a16="http://schemas.microsoft.com/office/drawing/2014/main" id="{52E1A0F5-1CDF-A138-FC1C-3D778634D962}"/>
                    </a:ext>
                  </a:extLst>
                </p:cNvPr>
                <p:cNvSpPr/>
                <p:nvPr/>
              </p:nvSpPr>
              <p:spPr>
                <a:xfrm>
                  <a:off x="3573404" y="4638875"/>
                  <a:ext cx="69691" cy="66450"/>
                </a:xfrm>
                <a:custGeom>
                  <a:avLst/>
                  <a:gdLst>
                    <a:gd name="connsiteX0" fmla="*/ 52889 w 69691"/>
                    <a:gd name="connsiteY0" fmla="*/ 10501 h 66450"/>
                    <a:gd name="connsiteX1" fmla="*/ 69625 w 69691"/>
                    <a:gd name="connsiteY1" fmla="*/ 49693 h 66450"/>
                    <a:gd name="connsiteX2" fmla="*/ 15713 w 69691"/>
                    <a:gd name="connsiteY2" fmla="*/ 64647 h 66450"/>
                    <a:gd name="connsiteX3" fmla="*/ 618 w 69691"/>
                    <a:gd name="connsiteY3" fmla="*/ 33660 h 66450"/>
                    <a:gd name="connsiteX4" fmla="*/ 34137 w 69691"/>
                    <a:gd name="connsiteY4" fmla="*/ 0 h 66450"/>
                    <a:gd name="connsiteX5" fmla="*/ 52889 w 69691"/>
                    <a:gd name="connsiteY5" fmla="*/ 10501 h 6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91" h="66450">
                      <a:moveTo>
                        <a:pt x="52889" y="10501"/>
                      </a:moveTo>
                      <a:cubicBezTo>
                        <a:pt x="58421" y="16970"/>
                        <a:pt x="70703" y="45286"/>
                        <a:pt x="69625" y="49693"/>
                      </a:cubicBezTo>
                      <a:cubicBezTo>
                        <a:pt x="68500" y="54099"/>
                        <a:pt x="39622" y="72148"/>
                        <a:pt x="15713" y="64647"/>
                      </a:cubicBezTo>
                      <a:cubicBezTo>
                        <a:pt x="-1070" y="59397"/>
                        <a:pt x="-836" y="39473"/>
                        <a:pt x="618" y="33660"/>
                      </a:cubicBezTo>
                      <a:cubicBezTo>
                        <a:pt x="5728" y="13830"/>
                        <a:pt x="34137" y="0"/>
                        <a:pt x="34137" y="0"/>
                      </a:cubicBezTo>
                      <a:cubicBezTo>
                        <a:pt x="34137" y="0"/>
                        <a:pt x="47404" y="4032"/>
                        <a:pt x="52889" y="10501"/>
                      </a:cubicBezTo>
                      <a:close/>
                    </a:path>
                  </a:pathLst>
                </a:custGeom>
                <a:solidFill>
                  <a:srgbClr val="F9B181"/>
                </a:solidFill>
                <a:ln w="4687" cap="flat">
                  <a:noFill/>
                  <a:prstDash val="solid"/>
                  <a:miter/>
                </a:ln>
              </p:spPr>
              <p:txBody>
                <a:bodyPr rtlCol="0" anchor="ctr"/>
                <a:lstStyle/>
                <a:p>
                  <a:endParaRPr lang="en-US"/>
                </a:p>
              </p:txBody>
            </p:sp>
            <p:sp>
              <p:nvSpPr>
                <p:cNvPr id="1192" name="Freeform: Shape 1191">
                  <a:extLst>
                    <a:ext uri="{FF2B5EF4-FFF2-40B4-BE49-F238E27FC236}">
                      <a16:creationId xmlns:a16="http://schemas.microsoft.com/office/drawing/2014/main" id="{BA2590D2-4ACA-E266-5F16-2056C8244931}"/>
                    </a:ext>
                  </a:extLst>
                </p:cNvPr>
                <p:cNvSpPr/>
                <p:nvPr/>
              </p:nvSpPr>
              <p:spPr>
                <a:xfrm>
                  <a:off x="3600337" y="4644032"/>
                  <a:ext cx="39784" cy="51088"/>
                </a:xfrm>
                <a:custGeom>
                  <a:avLst/>
                  <a:gdLst>
                    <a:gd name="connsiteX0" fmla="*/ 25956 w 39784"/>
                    <a:gd name="connsiteY0" fmla="*/ 5344 h 51088"/>
                    <a:gd name="connsiteX1" fmla="*/ 39692 w 39784"/>
                    <a:gd name="connsiteY1" fmla="*/ 46458 h 51088"/>
                    <a:gd name="connsiteX2" fmla="*/ 32519 w 39784"/>
                    <a:gd name="connsiteY2" fmla="*/ 50771 h 51088"/>
                    <a:gd name="connsiteX3" fmla="*/ 781 w 39784"/>
                    <a:gd name="connsiteY3" fmla="*/ 44489 h 51088"/>
                    <a:gd name="connsiteX4" fmla="*/ 828 w 39784"/>
                    <a:gd name="connsiteY4" fmla="*/ 11204 h 51088"/>
                    <a:gd name="connsiteX5" fmla="*/ 12079 w 39784"/>
                    <a:gd name="connsiteY5" fmla="*/ 0 h 51088"/>
                    <a:gd name="connsiteX6" fmla="*/ 25956 w 39784"/>
                    <a:gd name="connsiteY6" fmla="*/ 5344 h 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84" h="51088">
                      <a:moveTo>
                        <a:pt x="25956" y="5344"/>
                      </a:moveTo>
                      <a:cubicBezTo>
                        <a:pt x="31488" y="11814"/>
                        <a:pt x="40817" y="42051"/>
                        <a:pt x="39692" y="46458"/>
                      </a:cubicBezTo>
                      <a:cubicBezTo>
                        <a:pt x="39410" y="47677"/>
                        <a:pt x="37160" y="49974"/>
                        <a:pt x="32519" y="50771"/>
                      </a:cubicBezTo>
                      <a:cubicBezTo>
                        <a:pt x="18783" y="53209"/>
                        <a:pt x="16580" y="40692"/>
                        <a:pt x="781" y="44489"/>
                      </a:cubicBezTo>
                      <a:cubicBezTo>
                        <a:pt x="14799" y="25128"/>
                        <a:pt x="-4047" y="19737"/>
                        <a:pt x="828" y="11204"/>
                      </a:cubicBezTo>
                      <a:cubicBezTo>
                        <a:pt x="3407" y="6704"/>
                        <a:pt x="7204" y="2344"/>
                        <a:pt x="12079" y="0"/>
                      </a:cubicBezTo>
                      <a:cubicBezTo>
                        <a:pt x="17893" y="938"/>
                        <a:pt x="23612" y="2579"/>
                        <a:pt x="25956" y="5344"/>
                      </a:cubicBezTo>
                      <a:close/>
                    </a:path>
                  </a:pathLst>
                </a:custGeom>
                <a:solidFill>
                  <a:srgbClr val="F69972"/>
                </a:solidFill>
                <a:ln w="4687" cap="flat">
                  <a:noFill/>
                  <a:prstDash val="solid"/>
                  <a:miter/>
                </a:ln>
              </p:spPr>
              <p:txBody>
                <a:bodyPr rtlCol="0" anchor="ctr"/>
                <a:lstStyle/>
                <a:p>
                  <a:endParaRPr lang="en-US"/>
                </a:p>
              </p:txBody>
            </p:sp>
            <p:sp>
              <p:nvSpPr>
                <p:cNvPr id="1193" name="Freeform: Shape 1192">
                  <a:extLst>
                    <a:ext uri="{FF2B5EF4-FFF2-40B4-BE49-F238E27FC236}">
                      <a16:creationId xmlns:a16="http://schemas.microsoft.com/office/drawing/2014/main" id="{72AD3BC3-892F-9285-CF45-08F7F1D8840D}"/>
                    </a:ext>
                  </a:extLst>
                </p:cNvPr>
                <p:cNvSpPr/>
                <p:nvPr/>
              </p:nvSpPr>
              <p:spPr>
                <a:xfrm>
                  <a:off x="3626408" y="4674826"/>
                  <a:ext cx="27693" cy="19649"/>
                </a:xfrm>
                <a:custGeom>
                  <a:avLst/>
                  <a:gdLst>
                    <a:gd name="connsiteX0" fmla="*/ 25434 w 27693"/>
                    <a:gd name="connsiteY0" fmla="*/ 12898 h 19649"/>
                    <a:gd name="connsiteX1" fmla="*/ 8697 w 27693"/>
                    <a:gd name="connsiteY1" fmla="*/ 19649 h 19649"/>
                    <a:gd name="connsiteX2" fmla="*/ 1478 w 27693"/>
                    <a:gd name="connsiteY2" fmla="*/ 16555 h 19649"/>
                    <a:gd name="connsiteX3" fmla="*/ 2041 w 27693"/>
                    <a:gd name="connsiteY3" fmla="*/ 8491 h 19649"/>
                    <a:gd name="connsiteX4" fmla="*/ 21918 w 27693"/>
                    <a:gd name="connsiteY4" fmla="*/ 6 h 19649"/>
                    <a:gd name="connsiteX5" fmla="*/ 25434 w 27693"/>
                    <a:gd name="connsiteY5" fmla="*/ 12898 h 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93" h="19649">
                      <a:moveTo>
                        <a:pt x="25434" y="12898"/>
                      </a:moveTo>
                      <a:cubicBezTo>
                        <a:pt x="21683" y="15711"/>
                        <a:pt x="13479" y="19508"/>
                        <a:pt x="8697" y="19649"/>
                      </a:cubicBezTo>
                      <a:cubicBezTo>
                        <a:pt x="6447" y="19695"/>
                        <a:pt x="2744" y="18148"/>
                        <a:pt x="1478" y="16555"/>
                      </a:cubicBezTo>
                      <a:cubicBezTo>
                        <a:pt x="212" y="14914"/>
                        <a:pt x="-1335" y="11445"/>
                        <a:pt x="2041" y="8491"/>
                      </a:cubicBezTo>
                      <a:cubicBezTo>
                        <a:pt x="7010" y="4084"/>
                        <a:pt x="15120" y="240"/>
                        <a:pt x="21918" y="6"/>
                      </a:cubicBezTo>
                      <a:cubicBezTo>
                        <a:pt x="27590" y="-275"/>
                        <a:pt x="29700" y="9616"/>
                        <a:pt x="25434" y="12898"/>
                      </a:cubicBezTo>
                      <a:close/>
                    </a:path>
                  </a:pathLst>
                </a:custGeom>
                <a:solidFill>
                  <a:srgbClr val="F9B181"/>
                </a:solidFill>
                <a:ln w="4687" cap="flat">
                  <a:noFill/>
                  <a:prstDash val="solid"/>
                  <a:miter/>
                </a:ln>
              </p:spPr>
              <p:txBody>
                <a:bodyPr rtlCol="0" anchor="ctr"/>
                <a:lstStyle/>
                <a:p>
                  <a:endParaRPr lang="en-US"/>
                </a:p>
              </p:txBody>
            </p:sp>
            <p:sp>
              <p:nvSpPr>
                <p:cNvPr id="1194" name="Freeform: Shape 1193">
                  <a:extLst>
                    <a:ext uri="{FF2B5EF4-FFF2-40B4-BE49-F238E27FC236}">
                      <a16:creationId xmlns:a16="http://schemas.microsoft.com/office/drawing/2014/main" id="{FF503519-0CEA-DD64-9E99-3055D571B2CF}"/>
                    </a:ext>
                  </a:extLst>
                </p:cNvPr>
                <p:cNvSpPr/>
                <p:nvPr/>
              </p:nvSpPr>
              <p:spPr>
                <a:xfrm>
                  <a:off x="3628449" y="4674781"/>
                  <a:ext cx="22971" cy="8488"/>
                </a:xfrm>
                <a:custGeom>
                  <a:avLst/>
                  <a:gdLst>
                    <a:gd name="connsiteX0" fmla="*/ 22971 w 22971"/>
                    <a:gd name="connsiteY0" fmla="*/ 1082 h 8488"/>
                    <a:gd name="connsiteX1" fmla="*/ 19877 w 22971"/>
                    <a:gd name="connsiteY1" fmla="*/ 4 h 8488"/>
                    <a:gd name="connsiteX2" fmla="*/ 0 w 22971"/>
                    <a:gd name="connsiteY2" fmla="*/ 8489 h 8488"/>
                    <a:gd name="connsiteX3" fmla="*/ 22971 w 22971"/>
                    <a:gd name="connsiteY3" fmla="*/ 1082 h 8488"/>
                  </a:gdLst>
                  <a:ahLst/>
                  <a:cxnLst>
                    <a:cxn ang="0">
                      <a:pos x="connsiteX0" y="connsiteY0"/>
                    </a:cxn>
                    <a:cxn ang="0">
                      <a:pos x="connsiteX1" y="connsiteY1"/>
                    </a:cxn>
                    <a:cxn ang="0">
                      <a:pos x="connsiteX2" y="connsiteY2"/>
                    </a:cxn>
                    <a:cxn ang="0">
                      <a:pos x="connsiteX3" y="connsiteY3"/>
                    </a:cxn>
                  </a:cxnLst>
                  <a:rect l="l" t="t" r="r" b="b"/>
                  <a:pathLst>
                    <a:path w="22971" h="8488">
                      <a:moveTo>
                        <a:pt x="22971" y="1082"/>
                      </a:moveTo>
                      <a:cubicBezTo>
                        <a:pt x="22127" y="379"/>
                        <a:pt x="21096" y="-43"/>
                        <a:pt x="19877" y="4"/>
                      </a:cubicBezTo>
                      <a:cubicBezTo>
                        <a:pt x="13080" y="285"/>
                        <a:pt x="4969" y="4082"/>
                        <a:pt x="0" y="8489"/>
                      </a:cubicBezTo>
                      <a:cubicBezTo>
                        <a:pt x="8251" y="7786"/>
                        <a:pt x="16361" y="4363"/>
                        <a:pt x="22971" y="1082"/>
                      </a:cubicBezTo>
                      <a:close/>
                    </a:path>
                  </a:pathLst>
                </a:custGeom>
                <a:solidFill>
                  <a:srgbClr val="F69972"/>
                </a:solidFill>
                <a:ln w="4687" cap="flat">
                  <a:noFill/>
                  <a:prstDash val="solid"/>
                  <a:miter/>
                </a:ln>
              </p:spPr>
              <p:txBody>
                <a:bodyPr rtlCol="0" anchor="ctr"/>
                <a:lstStyle/>
                <a:p>
                  <a:endParaRPr lang="en-US"/>
                </a:p>
              </p:txBody>
            </p:sp>
            <p:sp>
              <p:nvSpPr>
                <p:cNvPr id="1195" name="Freeform: Shape 1194">
                  <a:extLst>
                    <a:ext uri="{FF2B5EF4-FFF2-40B4-BE49-F238E27FC236}">
                      <a16:creationId xmlns:a16="http://schemas.microsoft.com/office/drawing/2014/main" id="{CF63E214-6B26-F914-D64B-D6D5125B48E6}"/>
                    </a:ext>
                  </a:extLst>
                </p:cNvPr>
                <p:cNvSpPr/>
                <p:nvPr/>
              </p:nvSpPr>
              <p:spPr>
                <a:xfrm>
                  <a:off x="3621002" y="4661605"/>
                  <a:ext cx="31204" cy="18926"/>
                </a:xfrm>
                <a:custGeom>
                  <a:avLst/>
                  <a:gdLst>
                    <a:gd name="connsiteX0" fmla="*/ 31074 w 31204"/>
                    <a:gd name="connsiteY0" fmla="*/ 5069 h 18926"/>
                    <a:gd name="connsiteX1" fmla="*/ 27511 w 31204"/>
                    <a:gd name="connsiteY1" fmla="*/ 13461 h 18926"/>
                    <a:gd name="connsiteX2" fmla="*/ 5150 w 31204"/>
                    <a:gd name="connsiteY2" fmla="*/ 18477 h 18926"/>
                    <a:gd name="connsiteX3" fmla="*/ 40 w 31204"/>
                    <a:gd name="connsiteY3" fmla="*/ 14258 h 18926"/>
                    <a:gd name="connsiteX4" fmla="*/ 4259 w 31204"/>
                    <a:gd name="connsiteY4" fmla="*/ 7179 h 18926"/>
                    <a:gd name="connsiteX5" fmla="*/ 25214 w 31204"/>
                    <a:gd name="connsiteY5" fmla="*/ 6 h 18926"/>
                    <a:gd name="connsiteX6" fmla="*/ 31074 w 31204"/>
                    <a:gd name="connsiteY6" fmla="*/ 5069 h 1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4" h="18926">
                      <a:moveTo>
                        <a:pt x="31074" y="5069"/>
                      </a:moveTo>
                      <a:cubicBezTo>
                        <a:pt x="31590" y="8257"/>
                        <a:pt x="30605" y="11633"/>
                        <a:pt x="27511" y="13461"/>
                      </a:cubicBezTo>
                      <a:cubicBezTo>
                        <a:pt x="22542" y="16367"/>
                        <a:pt x="10775" y="20258"/>
                        <a:pt x="5150" y="18477"/>
                      </a:cubicBezTo>
                      <a:cubicBezTo>
                        <a:pt x="3228" y="17914"/>
                        <a:pt x="321" y="16274"/>
                        <a:pt x="40" y="14258"/>
                      </a:cubicBezTo>
                      <a:cubicBezTo>
                        <a:pt x="-288" y="12148"/>
                        <a:pt x="1446" y="8773"/>
                        <a:pt x="4259" y="7179"/>
                      </a:cubicBezTo>
                      <a:cubicBezTo>
                        <a:pt x="9275" y="4320"/>
                        <a:pt x="19120" y="569"/>
                        <a:pt x="25214" y="6"/>
                      </a:cubicBezTo>
                      <a:cubicBezTo>
                        <a:pt x="27418" y="-134"/>
                        <a:pt x="30605" y="2069"/>
                        <a:pt x="31074" y="5069"/>
                      </a:cubicBezTo>
                      <a:close/>
                    </a:path>
                  </a:pathLst>
                </a:custGeom>
                <a:solidFill>
                  <a:srgbClr val="F9B181"/>
                </a:solidFill>
                <a:ln w="4687" cap="flat">
                  <a:noFill/>
                  <a:prstDash val="solid"/>
                  <a:miter/>
                </a:ln>
              </p:spPr>
              <p:txBody>
                <a:bodyPr rtlCol="0" anchor="ctr"/>
                <a:lstStyle/>
                <a:p>
                  <a:endParaRPr lang="en-US"/>
                </a:p>
              </p:txBody>
            </p:sp>
            <p:sp>
              <p:nvSpPr>
                <p:cNvPr id="1196" name="Freeform: Shape 1195">
                  <a:extLst>
                    <a:ext uri="{FF2B5EF4-FFF2-40B4-BE49-F238E27FC236}">
                      <a16:creationId xmlns:a16="http://schemas.microsoft.com/office/drawing/2014/main" id="{EF7395DE-EC3A-F407-811F-24E1186F0785}"/>
                    </a:ext>
                  </a:extLst>
                </p:cNvPr>
                <p:cNvSpPr/>
                <p:nvPr/>
              </p:nvSpPr>
              <p:spPr>
                <a:xfrm>
                  <a:off x="3622683" y="4661612"/>
                  <a:ext cx="24424" cy="9422"/>
                </a:xfrm>
                <a:custGeom>
                  <a:avLst/>
                  <a:gdLst>
                    <a:gd name="connsiteX0" fmla="*/ 23487 w 24424"/>
                    <a:gd name="connsiteY0" fmla="*/ 0 h 9422"/>
                    <a:gd name="connsiteX1" fmla="*/ 2531 w 24424"/>
                    <a:gd name="connsiteY1" fmla="*/ 7173 h 9422"/>
                    <a:gd name="connsiteX2" fmla="*/ 0 w 24424"/>
                    <a:gd name="connsiteY2" fmla="*/ 9423 h 9422"/>
                    <a:gd name="connsiteX3" fmla="*/ 10407 w 24424"/>
                    <a:gd name="connsiteY3" fmla="*/ 7032 h 9422"/>
                    <a:gd name="connsiteX4" fmla="*/ 24425 w 24424"/>
                    <a:gd name="connsiteY4" fmla="*/ 94 h 9422"/>
                    <a:gd name="connsiteX5" fmla="*/ 23487 w 24424"/>
                    <a:gd name="connsiteY5" fmla="*/ 0 h 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24" h="9422">
                      <a:moveTo>
                        <a:pt x="23487" y="0"/>
                      </a:moveTo>
                      <a:cubicBezTo>
                        <a:pt x="17393" y="516"/>
                        <a:pt x="7548" y="4266"/>
                        <a:pt x="2531" y="7173"/>
                      </a:cubicBezTo>
                      <a:cubicBezTo>
                        <a:pt x="1547" y="7735"/>
                        <a:pt x="703" y="8532"/>
                        <a:pt x="0" y="9423"/>
                      </a:cubicBezTo>
                      <a:cubicBezTo>
                        <a:pt x="2016" y="9235"/>
                        <a:pt x="5344" y="8720"/>
                        <a:pt x="10407" y="7032"/>
                      </a:cubicBezTo>
                      <a:cubicBezTo>
                        <a:pt x="16408" y="5063"/>
                        <a:pt x="21471" y="2110"/>
                        <a:pt x="24425" y="94"/>
                      </a:cubicBezTo>
                      <a:cubicBezTo>
                        <a:pt x="24143" y="47"/>
                        <a:pt x="23815" y="0"/>
                        <a:pt x="23487" y="0"/>
                      </a:cubicBezTo>
                      <a:close/>
                    </a:path>
                  </a:pathLst>
                </a:custGeom>
                <a:solidFill>
                  <a:srgbClr val="F69972"/>
                </a:solidFill>
                <a:ln w="4687"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id="{AE8B9391-C3A8-E0EE-E2DB-B0D0932C901C}"/>
                    </a:ext>
                  </a:extLst>
                </p:cNvPr>
                <p:cNvSpPr/>
                <p:nvPr/>
              </p:nvSpPr>
              <p:spPr>
                <a:xfrm>
                  <a:off x="3615085" y="4647070"/>
                  <a:ext cx="33696" cy="22549"/>
                </a:xfrm>
                <a:custGeom>
                  <a:avLst/>
                  <a:gdLst>
                    <a:gd name="connsiteX0" fmla="*/ 27803 w 33696"/>
                    <a:gd name="connsiteY0" fmla="*/ 9 h 22549"/>
                    <a:gd name="connsiteX1" fmla="*/ 33663 w 33696"/>
                    <a:gd name="connsiteY1" fmla="*/ 5963 h 22549"/>
                    <a:gd name="connsiteX2" fmla="*/ 31131 w 33696"/>
                    <a:gd name="connsiteY2" fmla="*/ 13698 h 22549"/>
                    <a:gd name="connsiteX3" fmla="*/ 6472 w 33696"/>
                    <a:gd name="connsiteY3" fmla="*/ 22465 h 22549"/>
                    <a:gd name="connsiteX4" fmla="*/ 3 w 33696"/>
                    <a:gd name="connsiteY4" fmla="*/ 15527 h 22549"/>
                    <a:gd name="connsiteX5" fmla="*/ 7832 w 33696"/>
                    <a:gd name="connsiteY5" fmla="*/ 7745 h 22549"/>
                    <a:gd name="connsiteX6" fmla="*/ 27803 w 33696"/>
                    <a:gd name="connsiteY6" fmla="*/ 9 h 2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96" h="22549">
                      <a:moveTo>
                        <a:pt x="27803" y="9"/>
                      </a:moveTo>
                      <a:cubicBezTo>
                        <a:pt x="30568" y="-225"/>
                        <a:pt x="33475" y="3994"/>
                        <a:pt x="33663" y="5963"/>
                      </a:cubicBezTo>
                      <a:cubicBezTo>
                        <a:pt x="33850" y="8260"/>
                        <a:pt x="33288" y="11823"/>
                        <a:pt x="31131" y="13698"/>
                      </a:cubicBezTo>
                      <a:cubicBezTo>
                        <a:pt x="26584" y="17683"/>
                        <a:pt x="12567" y="23309"/>
                        <a:pt x="6472" y="22465"/>
                      </a:cubicBezTo>
                      <a:cubicBezTo>
                        <a:pt x="3238" y="21996"/>
                        <a:pt x="97" y="18855"/>
                        <a:pt x="3" y="15527"/>
                      </a:cubicBezTo>
                      <a:cubicBezTo>
                        <a:pt x="-138" y="12058"/>
                        <a:pt x="4691" y="9104"/>
                        <a:pt x="7832" y="7745"/>
                      </a:cubicBezTo>
                      <a:cubicBezTo>
                        <a:pt x="17349" y="3572"/>
                        <a:pt x="23771" y="384"/>
                        <a:pt x="27803" y="9"/>
                      </a:cubicBezTo>
                      <a:close/>
                    </a:path>
                  </a:pathLst>
                </a:custGeom>
                <a:solidFill>
                  <a:srgbClr val="F9B181"/>
                </a:solidFill>
                <a:ln w="4687" cap="flat">
                  <a:noFill/>
                  <a:prstDash val="solid"/>
                  <a:miter/>
                </a:ln>
              </p:spPr>
              <p:txBody>
                <a:bodyPr rtlCol="0" anchor="ctr"/>
                <a:lstStyle/>
                <a:p>
                  <a:endParaRPr lang="en-US"/>
                </a:p>
              </p:txBody>
            </p:sp>
            <p:sp>
              <p:nvSpPr>
                <p:cNvPr id="1198" name="Freeform: Shape 1197">
                  <a:extLst>
                    <a:ext uri="{FF2B5EF4-FFF2-40B4-BE49-F238E27FC236}">
                      <a16:creationId xmlns:a16="http://schemas.microsoft.com/office/drawing/2014/main" id="{653B596D-6CFD-3B5D-FD56-7B18C508F301}"/>
                    </a:ext>
                  </a:extLst>
                </p:cNvPr>
                <p:cNvSpPr/>
                <p:nvPr/>
              </p:nvSpPr>
              <p:spPr>
                <a:xfrm>
                  <a:off x="3616823" y="4647067"/>
                  <a:ext cx="27190" cy="11732"/>
                </a:xfrm>
                <a:custGeom>
                  <a:avLst/>
                  <a:gdLst>
                    <a:gd name="connsiteX0" fmla="*/ 27190 w 27190"/>
                    <a:gd name="connsiteY0" fmla="*/ 153 h 11732"/>
                    <a:gd name="connsiteX1" fmla="*/ 26065 w 27190"/>
                    <a:gd name="connsiteY1" fmla="*/ 12 h 11732"/>
                    <a:gd name="connsiteX2" fmla="*/ 6047 w 27190"/>
                    <a:gd name="connsiteY2" fmla="*/ 7748 h 11732"/>
                    <a:gd name="connsiteX3" fmla="*/ 0 w 27190"/>
                    <a:gd name="connsiteY3" fmla="*/ 11732 h 11732"/>
                    <a:gd name="connsiteX4" fmla="*/ 27190 w 27190"/>
                    <a:gd name="connsiteY4" fmla="*/ 153 h 1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90" h="11732">
                      <a:moveTo>
                        <a:pt x="27190" y="153"/>
                      </a:moveTo>
                      <a:cubicBezTo>
                        <a:pt x="26815" y="59"/>
                        <a:pt x="26440" y="-34"/>
                        <a:pt x="26065" y="12"/>
                      </a:cubicBezTo>
                      <a:cubicBezTo>
                        <a:pt x="22034" y="341"/>
                        <a:pt x="15658" y="3528"/>
                        <a:pt x="6047" y="7748"/>
                      </a:cubicBezTo>
                      <a:cubicBezTo>
                        <a:pt x="4172" y="8592"/>
                        <a:pt x="1641" y="9998"/>
                        <a:pt x="0" y="11732"/>
                      </a:cubicBezTo>
                      <a:cubicBezTo>
                        <a:pt x="7548" y="9201"/>
                        <a:pt x="18142" y="6013"/>
                        <a:pt x="27190" y="153"/>
                      </a:cubicBezTo>
                      <a:close/>
                    </a:path>
                  </a:pathLst>
                </a:custGeom>
                <a:solidFill>
                  <a:srgbClr val="F69972"/>
                </a:solidFill>
                <a:ln w="4687" cap="flat">
                  <a:noFill/>
                  <a:prstDash val="solid"/>
                  <a:miter/>
                </a:ln>
              </p:spPr>
              <p:txBody>
                <a:bodyPr rtlCol="0" anchor="ctr"/>
                <a:lstStyle/>
                <a:p>
                  <a:endParaRPr lang="en-US"/>
                </a:p>
              </p:txBody>
            </p:sp>
            <p:sp>
              <p:nvSpPr>
                <p:cNvPr id="1199" name="Freeform: Shape 1198">
                  <a:extLst>
                    <a:ext uri="{FF2B5EF4-FFF2-40B4-BE49-F238E27FC236}">
                      <a16:creationId xmlns:a16="http://schemas.microsoft.com/office/drawing/2014/main" id="{700CE61C-14DC-52AE-332A-69370A491B94}"/>
                    </a:ext>
                  </a:extLst>
                </p:cNvPr>
                <p:cNvSpPr/>
                <p:nvPr/>
              </p:nvSpPr>
              <p:spPr>
                <a:xfrm>
                  <a:off x="3610464" y="4634579"/>
                  <a:ext cx="31077" cy="21540"/>
                </a:xfrm>
                <a:custGeom>
                  <a:avLst/>
                  <a:gdLst>
                    <a:gd name="connsiteX0" fmla="*/ 23658 w 31077"/>
                    <a:gd name="connsiteY0" fmla="*/ 30 h 21540"/>
                    <a:gd name="connsiteX1" fmla="*/ 30221 w 31077"/>
                    <a:gd name="connsiteY1" fmla="*/ 4765 h 21540"/>
                    <a:gd name="connsiteX2" fmla="*/ 29611 w 31077"/>
                    <a:gd name="connsiteY2" fmla="*/ 12640 h 21540"/>
                    <a:gd name="connsiteX3" fmla="*/ 9312 w 31077"/>
                    <a:gd name="connsiteY3" fmla="*/ 21219 h 21540"/>
                    <a:gd name="connsiteX4" fmla="*/ 546 w 31077"/>
                    <a:gd name="connsiteY4" fmla="*/ 17750 h 21540"/>
                    <a:gd name="connsiteX5" fmla="*/ 6031 w 31077"/>
                    <a:gd name="connsiteY5" fmla="*/ 6687 h 21540"/>
                    <a:gd name="connsiteX6" fmla="*/ 23658 w 31077"/>
                    <a:gd name="connsiteY6" fmla="*/ 30 h 2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77" h="21540">
                      <a:moveTo>
                        <a:pt x="23658" y="30"/>
                      </a:moveTo>
                      <a:cubicBezTo>
                        <a:pt x="26423" y="217"/>
                        <a:pt x="28814" y="1999"/>
                        <a:pt x="30221" y="4765"/>
                      </a:cubicBezTo>
                      <a:cubicBezTo>
                        <a:pt x="31252" y="6827"/>
                        <a:pt x="31674" y="10765"/>
                        <a:pt x="29611" y="12640"/>
                      </a:cubicBezTo>
                      <a:cubicBezTo>
                        <a:pt x="25158" y="16719"/>
                        <a:pt x="16719" y="18922"/>
                        <a:pt x="9312" y="21219"/>
                      </a:cubicBezTo>
                      <a:cubicBezTo>
                        <a:pt x="6171" y="22204"/>
                        <a:pt x="1624" y="20891"/>
                        <a:pt x="546" y="17750"/>
                      </a:cubicBezTo>
                      <a:cubicBezTo>
                        <a:pt x="-1611" y="11515"/>
                        <a:pt x="3124" y="8421"/>
                        <a:pt x="6031" y="6687"/>
                      </a:cubicBezTo>
                      <a:cubicBezTo>
                        <a:pt x="10953" y="3780"/>
                        <a:pt x="17844" y="-392"/>
                        <a:pt x="23658" y="30"/>
                      </a:cubicBezTo>
                      <a:close/>
                    </a:path>
                  </a:pathLst>
                </a:custGeom>
                <a:solidFill>
                  <a:srgbClr val="F9B181"/>
                </a:solidFill>
                <a:ln w="4687" cap="flat">
                  <a:noFill/>
                  <a:prstDash val="solid"/>
                  <a:miter/>
                </a:ln>
              </p:spPr>
              <p:txBody>
                <a:bodyPr rtlCol="0" anchor="ctr"/>
                <a:lstStyle/>
                <a:p>
                  <a:endParaRPr lang="en-US"/>
                </a:p>
              </p:txBody>
            </p:sp>
            <p:sp>
              <p:nvSpPr>
                <p:cNvPr id="1200" name="Freeform: Shape 1199">
                  <a:extLst>
                    <a:ext uri="{FF2B5EF4-FFF2-40B4-BE49-F238E27FC236}">
                      <a16:creationId xmlns:a16="http://schemas.microsoft.com/office/drawing/2014/main" id="{6380048C-7CFC-C2EF-5043-33DE38D93375}"/>
                    </a:ext>
                  </a:extLst>
                </p:cNvPr>
                <p:cNvSpPr/>
                <p:nvPr/>
              </p:nvSpPr>
              <p:spPr>
                <a:xfrm>
                  <a:off x="3610396" y="4634568"/>
                  <a:ext cx="25272" cy="19496"/>
                </a:xfrm>
                <a:custGeom>
                  <a:avLst/>
                  <a:gdLst>
                    <a:gd name="connsiteX0" fmla="*/ 25273 w 25272"/>
                    <a:gd name="connsiteY0" fmla="*/ 369 h 19496"/>
                    <a:gd name="connsiteX1" fmla="*/ 23726 w 25272"/>
                    <a:gd name="connsiteY1" fmla="*/ 41 h 19496"/>
                    <a:gd name="connsiteX2" fmla="*/ 19272 w 25272"/>
                    <a:gd name="connsiteY2" fmla="*/ 510 h 19496"/>
                    <a:gd name="connsiteX3" fmla="*/ 3098 w 25272"/>
                    <a:gd name="connsiteY3" fmla="*/ 8808 h 19496"/>
                    <a:gd name="connsiteX4" fmla="*/ 520 w 25272"/>
                    <a:gd name="connsiteY4" fmla="*/ 17856 h 19496"/>
                    <a:gd name="connsiteX5" fmla="*/ 1598 w 25272"/>
                    <a:gd name="connsiteY5" fmla="*/ 19496 h 19496"/>
                    <a:gd name="connsiteX6" fmla="*/ 19741 w 25272"/>
                    <a:gd name="connsiteY6" fmla="*/ 10683 h 19496"/>
                    <a:gd name="connsiteX7" fmla="*/ 25273 w 25272"/>
                    <a:gd name="connsiteY7" fmla="*/ 369 h 1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 h="19496">
                      <a:moveTo>
                        <a:pt x="25273" y="369"/>
                      </a:moveTo>
                      <a:cubicBezTo>
                        <a:pt x="24757" y="229"/>
                        <a:pt x="24241" y="41"/>
                        <a:pt x="23726" y="41"/>
                      </a:cubicBezTo>
                      <a:cubicBezTo>
                        <a:pt x="22272" y="-99"/>
                        <a:pt x="20819" y="135"/>
                        <a:pt x="19272" y="510"/>
                      </a:cubicBezTo>
                      <a:lnTo>
                        <a:pt x="3098" y="8808"/>
                      </a:lnTo>
                      <a:cubicBezTo>
                        <a:pt x="895" y="10730"/>
                        <a:pt x="-933" y="13496"/>
                        <a:pt x="520" y="17856"/>
                      </a:cubicBezTo>
                      <a:cubicBezTo>
                        <a:pt x="754" y="18465"/>
                        <a:pt x="1130" y="19028"/>
                        <a:pt x="1598" y="19496"/>
                      </a:cubicBezTo>
                      <a:cubicBezTo>
                        <a:pt x="5583" y="15418"/>
                        <a:pt x="13178" y="14012"/>
                        <a:pt x="19741" y="10683"/>
                      </a:cubicBezTo>
                      <a:cubicBezTo>
                        <a:pt x="24476" y="8199"/>
                        <a:pt x="25273" y="3417"/>
                        <a:pt x="25273" y="369"/>
                      </a:cubicBezTo>
                      <a:close/>
                    </a:path>
                  </a:pathLst>
                </a:custGeom>
                <a:solidFill>
                  <a:srgbClr val="F69972"/>
                </a:solidFill>
                <a:ln w="4687" cap="flat">
                  <a:noFill/>
                  <a:prstDash val="solid"/>
                  <a:miter/>
                </a:ln>
              </p:spPr>
              <p:txBody>
                <a:bodyPr rtlCol="0" anchor="ctr"/>
                <a:lstStyle/>
                <a:p>
                  <a:endParaRPr lang="en-US"/>
                </a:p>
              </p:txBody>
            </p:sp>
            <p:sp>
              <p:nvSpPr>
                <p:cNvPr id="1201" name="Freeform: Shape 1200">
                  <a:extLst>
                    <a:ext uri="{FF2B5EF4-FFF2-40B4-BE49-F238E27FC236}">
                      <a16:creationId xmlns:a16="http://schemas.microsoft.com/office/drawing/2014/main" id="{B1961717-4167-7502-A673-431A58664DAD}"/>
                    </a:ext>
                  </a:extLst>
                </p:cNvPr>
                <p:cNvSpPr/>
                <p:nvPr/>
              </p:nvSpPr>
              <p:spPr>
                <a:xfrm>
                  <a:off x="3574935" y="4630262"/>
                  <a:ext cx="57790" cy="56196"/>
                </a:xfrm>
                <a:custGeom>
                  <a:avLst/>
                  <a:gdLst>
                    <a:gd name="connsiteX0" fmla="*/ 29465 w 57790"/>
                    <a:gd name="connsiteY0" fmla="*/ 5941 h 56196"/>
                    <a:gd name="connsiteX1" fmla="*/ 53889 w 57790"/>
                    <a:gd name="connsiteY1" fmla="*/ 175 h 56196"/>
                    <a:gd name="connsiteX2" fmla="*/ 50889 w 57790"/>
                    <a:gd name="connsiteY2" fmla="*/ 15223 h 56196"/>
                    <a:gd name="connsiteX3" fmla="*/ 37528 w 57790"/>
                    <a:gd name="connsiteY3" fmla="*/ 19067 h 56196"/>
                    <a:gd name="connsiteX4" fmla="*/ 31809 w 57790"/>
                    <a:gd name="connsiteY4" fmla="*/ 28256 h 56196"/>
                    <a:gd name="connsiteX5" fmla="*/ 34528 w 57790"/>
                    <a:gd name="connsiteY5" fmla="*/ 43257 h 56196"/>
                    <a:gd name="connsiteX6" fmla="*/ 25246 w 57790"/>
                    <a:gd name="connsiteY6" fmla="*/ 56196 h 56196"/>
                    <a:gd name="connsiteX7" fmla="*/ 1993 w 57790"/>
                    <a:gd name="connsiteY7" fmla="*/ 55493 h 56196"/>
                    <a:gd name="connsiteX8" fmla="*/ 212 w 57790"/>
                    <a:gd name="connsiteY8" fmla="*/ 38335 h 56196"/>
                    <a:gd name="connsiteX9" fmla="*/ 15917 w 57790"/>
                    <a:gd name="connsiteY9" fmla="*/ 16020 h 56196"/>
                    <a:gd name="connsiteX10" fmla="*/ 29465 w 57790"/>
                    <a:gd name="connsiteY10" fmla="*/ 5941 h 5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90" h="56196">
                      <a:moveTo>
                        <a:pt x="29465" y="5941"/>
                      </a:moveTo>
                      <a:cubicBezTo>
                        <a:pt x="37997" y="5519"/>
                        <a:pt x="47842" y="2519"/>
                        <a:pt x="53889" y="175"/>
                      </a:cubicBezTo>
                      <a:cubicBezTo>
                        <a:pt x="58484" y="-1654"/>
                        <a:pt x="60687" y="11379"/>
                        <a:pt x="50889" y="15223"/>
                      </a:cubicBezTo>
                      <a:cubicBezTo>
                        <a:pt x="43717" y="18036"/>
                        <a:pt x="37528" y="19067"/>
                        <a:pt x="37528" y="19067"/>
                      </a:cubicBezTo>
                      <a:lnTo>
                        <a:pt x="31809" y="28256"/>
                      </a:lnTo>
                      <a:cubicBezTo>
                        <a:pt x="31809" y="28256"/>
                        <a:pt x="34387" y="34960"/>
                        <a:pt x="34528" y="43257"/>
                      </a:cubicBezTo>
                      <a:cubicBezTo>
                        <a:pt x="34622" y="49024"/>
                        <a:pt x="25246" y="56196"/>
                        <a:pt x="25246" y="56196"/>
                      </a:cubicBezTo>
                      <a:lnTo>
                        <a:pt x="1993" y="55493"/>
                      </a:lnTo>
                      <a:cubicBezTo>
                        <a:pt x="1993" y="55493"/>
                        <a:pt x="-773" y="44195"/>
                        <a:pt x="212" y="38335"/>
                      </a:cubicBezTo>
                      <a:cubicBezTo>
                        <a:pt x="1196" y="32428"/>
                        <a:pt x="10291" y="21786"/>
                        <a:pt x="15917" y="16020"/>
                      </a:cubicBezTo>
                      <a:cubicBezTo>
                        <a:pt x="20042" y="11613"/>
                        <a:pt x="23183" y="6175"/>
                        <a:pt x="29465" y="5941"/>
                      </a:cubicBezTo>
                      <a:close/>
                    </a:path>
                  </a:pathLst>
                </a:custGeom>
                <a:solidFill>
                  <a:srgbClr val="F9B181"/>
                </a:solidFill>
                <a:ln w="4687" cap="flat">
                  <a:noFill/>
                  <a:prstDash val="solid"/>
                  <a:miter/>
                </a:ln>
              </p:spPr>
              <p:txBody>
                <a:bodyPr rtlCol="0" anchor="ctr"/>
                <a:lstStyle/>
                <a:p>
                  <a:endParaRPr lang="en-US"/>
                </a:p>
              </p:txBody>
            </p:sp>
          </p:grpSp>
          <p:grpSp>
            <p:nvGrpSpPr>
              <p:cNvPr id="1202" name="Graphic 2">
                <a:extLst>
                  <a:ext uri="{FF2B5EF4-FFF2-40B4-BE49-F238E27FC236}">
                    <a16:creationId xmlns:a16="http://schemas.microsoft.com/office/drawing/2014/main" id="{C8FD10BC-FD90-DD23-9D1E-432E8CF305D9}"/>
                  </a:ext>
                </a:extLst>
              </p:cNvPr>
              <p:cNvGrpSpPr/>
              <p:nvPr/>
            </p:nvGrpSpPr>
            <p:grpSpPr>
              <a:xfrm>
                <a:off x="2989899" y="5439978"/>
                <a:ext cx="119873" cy="145009"/>
                <a:chOff x="2989899" y="5439978"/>
                <a:chExt cx="119873" cy="145009"/>
              </a:xfrm>
            </p:grpSpPr>
            <p:sp>
              <p:nvSpPr>
                <p:cNvPr id="1203" name="Freeform: Shape 1202">
                  <a:extLst>
                    <a:ext uri="{FF2B5EF4-FFF2-40B4-BE49-F238E27FC236}">
                      <a16:creationId xmlns:a16="http://schemas.microsoft.com/office/drawing/2014/main" id="{019086C5-5311-7D25-2CEF-DB96CF5D5816}"/>
                    </a:ext>
                  </a:extLst>
                </p:cNvPr>
                <p:cNvSpPr/>
                <p:nvPr/>
              </p:nvSpPr>
              <p:spPr>
                <a:xfrm>
                  <a:off x="2989945" y="5439997"/>
                  <a:ext cx="119826" cy="144990"/>
                </a:xfrm>
                <a:custGeom>
                  <a:avLst/>
                  <a:gdLst>
                    <a:gd name="connsiteX0" fmla="*/ 54240 w 119826"/>
                    <a:gd name="connsiteY0" fmla="*/ 758 h 144990"/>
                    <a:gd name="connsiteX1" fmla="*/ 0 w 119826"/>
                    <a:gd name="connsiteY1" fmla="*/ 58092 h 144990"/>
                    <a:gd name="connsiteX2" fmla="*/ 43411 w 119826"/>
                    <a:gd name="connsiteY2" fmla="*/ 101174 h 144990"/>
                    <a:gd name="connsiteX3" fmla="*/ 103370 w 119826"/>
                    <a:gd name="connsiteY3" fmla="*/ 144960 h 144990"/>
                    <a:gd name="connsiteX4" fmla="*/ 119825 w 119826"/>
                    <a:gd name="connsiteY4" fmla="*/ 129256 h 144990"/>
                    <a:gd name="connsiteX5" fmla="*/ 87759 w 119826"/>
                    <a:gd name="connsiteY5" fmla="*/ 75625 h 144990"/>
                    <a:gd name="connsiteX6" fmla="*/ 85228 w 119826"/>
                    <a:gd name="connsiteY6" fmla="*/ 27292 h 144990"/>
                    <a:gd name="connsiteX7" fmla="*/ 69804 w 119826"/>
                    <a:gd name="connsiteY7" fmla="*/ 13369 h 144990"/>
                    <a:gd name="connsiteX8" fmla="*/ 54240 w 119826"/>
                    <a:gd name="connsiteY8" fmla="*/ 758 h 14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26" h="144990">
                      <a:moveTo>
                        <a:pt x="54240" y="758"/>
                      </a:moveTo>
                      <a:cubicBezTo>
                        <a:pt x="18658" y="30902"/>
                        <a:pt x="4219" y="25792"/>
                        <a:pt x="0" y="58092"/>
                      </a:cubicBezTo>
                      <a:cubicBezTo>
                        <a:pt x="6469" y="72437"/>
                        <a:pt x="31316" y="90626"/>
                        <a:pt x="43411" y="101174"/>
                      </a:cubicBezTo>
                      <a:cubicBezTo>
                        <a:pt x="72664" y="126865"/>
                        <a:pt x="89400" y="145851"/>
                        <a:pt x="103370" y="144960"/>
                      </a:cubicBezTo>
                      <a:cubicBezTo>
                        <a:pt x="110261" y="144632"/>
                        <a:pt x="119497" y="139241"/>
                        <a:pt x="119825" y="129256"/>
                      </a:cubicBezTo>
                      <a:cubicBezTo>
                        <a:pt x="120012" y="122458"/>
                        <a:pt x="106089" y="96158"/>
                        <a:pt x="87759" y="75625"/>
                      </a:cubicBezTo>
                      <a:cubicBezTo>
                        <a:pt x="79789" y="52607"/>
                        <a:pt x="85228" y="27292"/>
                        <a:pt x="85228" y="27292"/>
                      </a:cubicBezTo>
                      <a:cubicBezTo>
                        <a:pt x="85228" y="27292"/>
                        <a:pt x="74492" y="19791"/>
                        <a:pt x="69804" y="13369"/>
                      </a:cubicBezTo>
                      <a:cubicBezTo>
                        <a:pt x="65538" y="7555"/>
                        <a:pt x="58553" y="-2899"/>
                        <a:pt x="54240" y="758"/>
                      </a:cubicBezTo>
                      <a:close/>
                    </a:path>
                  </a:pathLst>
                </a:custGeom>
                <a:solidFill>
                  <a:srgbClr val="142732"/>
                </a:solidFill>
                <a:ln w="4687" cap="flat">
                  <a:noFill/>
                  <a:prstDash val="solid"/>
                  <a:miter/>
                </a:ln>
              </p:spPr>
              <p:txBody>
                <a:bodyPr rtlCol="0" anchor="ctr"/>
                <a:lstStyle/>
                <a:p>
                  <a:endParaRPr lang="en-US"/>
                </a:p>
              </p:txBody>
            </p:sp>
            <p:sp>
              <p:nvSpPr>
                <p:cNvPr id="1204" name="Freeform: Shape 1203">
                  <a:extLst>
                    <a:ext uri="{FF2B5EF4-FFF2-40B4-BE49-F238E27FC236}">
                      <a16:creationId xmlns:a16="http://schemas.microsoft.com/office/drawing/2014/main" id="{CB4446EA-81F3-8FDF-307C-237C6E95A4EE}"/>
                    </a:ext>
                  </a:extLst>
                </p:cNvPr>
                <p:cNvSpPr/>
                <p:nvPr/>
              </p:nvSpPr>
              <p:spPr>
                <a:xfrm>
                  <a:off x="2989899" y="5439978"/>
                  <a:ext cx="66147" cy="120836"/>
                </a:xfrm>
                <a:custGeom>
                  <a:avLst/>
                  <a:gdLst>
                    <a:gd name="connsiteX0" fmla="*/ 66148 w 66147"/>
                    <a:gd name="connsiteY0" fmla="*/ 8325 h 120836"/>
                    <a:gd name="connsiteX1" fmla="*/ 54240 w 66147"/>
                    <a:gd name="connsiteY1" fmla="*/ 777 h 120836"/>
                    <a:gd name="connsiteX2" fmla="*/ 0 w 66147"/>
                    <a:gd name="connsiteY2" fmla="*/ 58111 h 120836"/>
                    <a:gd name="connsiteX3" fmla="*/ 43411 w 66147"/>
                    <a:gd name="connsiteY3" fmla="*/ 101194 h 120836"/>
                    <a:gd name="connsiteX4" fmla="*/ 65210 w 66147"/>
                    <a:gd name="connsiteY4" fmla="*/ 120837 h 120836"/>
                    <a:gd name="connsiteX5" fmla="*/ 66148 w 66147"/>
                    <a:gd name="connsiteY5" fmla="*/ 8325 h 12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47" h="120836">
                      <a:moveTo>
                        <a:pt x="66148" y="8325"/>
                      </a:moveTo>
                      <a:cubicBezTo>
                        <a:pt x="62210" y="3121"/>
                        <a:pt x="57475" y="-1988"/>
                        <a:pt x="54240" y="777"/>
                      </a:cubicBezTo>
                      <a:cubicBezTo>
                        <a:pt x="18658" y="30921"/>
                        <a:pt x="4219" y="25811"/>
                        <a:pt x="0" y="58111"/>
                      </a:cubicBezTo>
                      <a:cubicBezTo>
                        <a:pt x="6469" y="72456"/>
                        <a:pt x="31316" y="90646"/>
                        <a:pt x="43411" y="101194"/>
                      </a:cubicBezTo>
                      <a:cubicBezTo>
                        <a:pt x="51568" y="108367"/>
                        <a:pt x="58740" y="115023"/>
                        <a:pt x="65210" y="120837"/>
                      </a:cubicBezTo>
                      <a:cubicBezTo>
                        <a:pt x="47583" y="83614"/>
                        <a:pt x="41629" y="41141"/>
                        <a:pt x="66148" y="8325"/>
                      </a:cubicBezTo>
                      <a:close/>
                    </a:path>
                  </a:pathLst>
                </a:custGeom>
                <a:solidFill>
                  <a:srgbClr val="121720"/>
                </a:solidFill>
                <a:ln w="4687"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id="{1A2209DD-3E3E-8BB1-F1A1-627517B83200}"/>
                    </a:ext>
                  </a:extLst>
                </p:cNvPr>
                <p:cNvSpPr/>
                <p:nvPr/>
              </p:nvSpPr>
              <p:spPr>
                <a:xfrm>
                  <a:off x="3033731" y="5440026"/>
                  <a:ext cx="41441" cy="39451"/>
                </a:xfrm>
                <a:custGeom>
                  <a:avLst/>
                  <a:gdLst>
                    <a:gd name="connsiteX0" fmla="*/ 39895 w 41441"/>
                    <a:gd name="connsiteY0" fmla="*/ 39451 h 39451"/>
                    <a:gd name="connsiteX1" fmla="*/ 41442 w 41441"/>
                    <a:gd name="connsiteY1" fmla="*/ 27216 h 39451"/>
                    <a:gd name="connsiteX2" fmla="*/ 26018 w 41441"/>
                    <a:gd name="connsiteY2" fmla="*/ 13292 h 39451"/>
                    <a:gd name="connsiteX3" fmla="*/ 10454 w 41441"/>
                    <a:gd name="connsiteY3" fmla="*/ 775 h 39451"/>
                    <a:gd name="connsiteX4" fmla="*/ 0 w 41441"/>
                    <a:gd name="connsiteY4" fmla="*/ 9120 h 39451"/>
                    <a:gd name="connsiteX5" fmla="*/ 39895 w 41441"/>
                    <a:gd name="connsiteY5" fmla="*/ 39451 h 3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1" h="39451">
                      <a:moveTo>
                        <a:pt x="39895" y="39451"/>
                      </a:moveTo>
                      <a:cubicBezTo>
                        <a:pt x="40410" y="32044"/>
                        <a:pt x="41442" y="27216"/>
                        <a:pt x="41442" y="27216"/>
                      </a:cubicBezTo>
                      <a:cubicBezTo>
                        <a:pt x="41442" y="27216"/>
                        <a:pt x="30706" y="19715"/>
                        <a:pt x="26018" y="13292"/>
                      </a:cubicBezTo>
                      <a:cubicBezTo>
                        <a:pt x="21799" y="7526"/>
                        <a:pt x="14767" y="-2928"/>
                        <a:pt x="10454" y="775"/>
                      </a:cubicBezTo>
                      <a:cubicBezTo>
                        <a:pt x="6751" y="3916"/>
                        <a:pt x="3282" y="6635"/>
                        <a:pt x="0" y="9120"/>
                      </a:cubicBezTo>
                      <a:cubicBezTo>
                        <a:pt x="8345" y="24122"/>
                        <a:pt x="23252" y="33076"/>
                        <a:pt x="39895" y="39451"/>
                      </a:cubicBezTo>
                      <a:close/>
                    </a:path>
                  </a:pathLst>
                </a:custGeom>
                <a:solidFill>
                  <a:srgbClr val="100C13"/>
                </a:solidFill>
                <a:ln w="4687"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id="{B54BAFFE-05A3-126B-AD36-F0F1E94D8161}"/>
                    </a:ext>
                  </a:extLst>
                </p:cNvPr>
                <p:cNvSpPr/>
                <p:nvPr/>
              </p:nvSpPr>
              <p:spPr>
                <a:xfrm>
                  <a:off x="2989899" y="5480697"/>
                  <a:ext cx="115183" cy="104243"/>
                </a:xfrm>
                <a:custGeom>
                  <a:avLst/>
                  <a:gdLst>
                    <a:gd name="connsiteX0" fmla="*/ 76508 w 115183"/>
                    <a:gd name="connsiteY0" fmla="*/ 71398 h 104243"/>
                    <a:gd name="connsiteX1" fmla="*/ 4782 w 115183"/>
                    <a:gd name="connsiteY1" fmla="*/ 0 h 104243"/>
                    <a:gd name="connsiteX2" fmla="*/ 0 w 115183"/>
                    <a:gd name="connsiteY2" fmla="*/ 17346 h 104243"/>
                    <a:gd name="connsiteX3" fmla="*/ 43411 w 115183"/>
                    <a:gd name="connsiteY3" fmla="*/ 60428 h 104243"/>
                    <a:gd name="connsiteX4" fmla="*/ 103370 w 115183"/>
                    <a:gd name="connsiteY4" fmla="*/ 104214 h 104243"/>
                    <a:gd name="connsiteX5" fmla="*/ 115184 w 115183"/>
                    <a:gd name="connsiteY5" fmla="*/ 99010 h 104243"/>
                    <a:gd name="connsiteX6" fmla="*/ 76508 w 115183"/>
                    <a:gd name="connsiteY6" fmla="*/ 71398 h 10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83" h="104243">
                      <a:moveTo>
                        <a:pt x="76508" y="71398"/>
                      </a:moveTo>
                      <a:cubicBezTo>
                        <a:pt x="51708" y="49317"/>
                        <a:pt x="27518" y="24143"/>
                        <a:pt x="4782" y="0"/>
                      </a:cubicBezTo>
                      <a:cubicBezTo>
                        <a:pt x="2532" y="4407"/>
                        <a:pt x="984" y="9845"/>
                        <a:pt x="0" y="17346"/>
                      </a:cubicBezTo>
                      <a:cubicBezTo>
                        <a:pt x="6469" y="31691"/>
                        <a:pt x="31316" y="49880"/>
                        <a:pt x="43411" y="60428"/>
                      </a:cubicBezTo>
                      <a:cubicBezTo>
                        <a:pt x="72664" y="86118"/>
                        <a:pt x="89400" y="105105"/>
                        <a:pt x="103370" y="104214"/>
                      </a:cubicBezTo>
                      <a:cubicBezTo>
                        <a:pt x="107214" y="104073"/>
                        <a:pt x="111855" y="102245"/>
                        <a:pt x="115184" y="99010"/>
                      </a:cubicBezTo>
                      <a:cubicBezTo>
                        <a:pt x="104777" y="93713"/>
                        <a:pt x="86353" y="80164"/>
                        <a:pt x="76508" y="71398"/>
                      </a:cubicBezTo>
                      <a:close/>
                    </a:path>
                  </a:pathLst>
                </a:custGeom>
                <a:solidFill>
                  <a:srgbClr val="395E6B"/>
                </a:solidFill>
                <a:ln w="4687" cap="flat">
                  <a:noFill/>
                  <a:prstDash val="solid"/>
                  <a:miter/>
                </a:ln>
              </p:spPr>
              <p:txBody>
                <a:bodyPr rtlCol="0" anchor="ctr"/>
                <a:lstStyle/>
                <a:p>
                  <a:endParaRPr lang="en-US"/>
                </a:p>
              </p:txBody>
            </p:sp>
          </p:grpSp>
          <p:grpSp>
            <p:nvGrpSpPr>
              <p:cNvPr id="1207" name="Graphic 2">
                <a:extLst>
                  <a:ext uri="{FF2B5EF4-FFF2-40B4-BE49-F238E27FC236}">
                    <a16:creationId xmlns:a16="http://schemas.microsoft.com/office/drawing/2014/main" id="{E8CE3DF9-9C5B-28C8-2046-EFAD29162C18}"/>
                  </a:ext>
                </a:extLst>
              </p:cNvPr>
              <p:cNvGrpSpPr/>
              <p:nvPr/>
            </p:nvGrpSpPr>
            <p:grpSpPr>
              <a:xfrm>
                <a:off x="3030590" y="5187216"/>
                <a:ext cx="243576" cy="291886"/>
                <a:chOff x="3030590" y="5187216"/>
                <a:chExt cx="243576" cy="291886"/>
              </a:xfrm>
            </p:grpSpPr>
            <p:sp>
              <p:nvSpPr>
                <p:cNvPr id="1208" name="Freeform: Shape 1207">
                  <a:extLst>
                    <a:ext uri="{FF2B5EF4-FFF2-40B4-BE49-F238E27FC236}">
                      <a16:creationId xmlns:a16="http://schemas.microsoft.com/office/drawing/2014/main" id="{501E96DD-73DA-8B0A-1489-FEEF9F0BB9F8}"/>
                    </a:ext>
                  </a:extLst>
                </p:cNvPr>
                <p:cNvSpPr/>
                <p:nvPr/>
              </p:nvSpPr>
              <p:spPr>
                <a:xfrm>
                  <a:off x="3036450" y="5204387"/>
                  <a:ext cx="228492" cy="270637"/>
                </a:xfrm>
                <a:custGeom>
                  <a:avLst/>
                  <a:gdLst>
                    <a:gd name="connsiteX0" fmla="*/ 228493 w 228492"/>
                    <a:gd name="connsiteY0" fmla="*/ 51615 h 270637"/>
                    <a:gd name="connsiteX1" fmla="*/ 164595 w 228492"/>
                    <a:gd name="connsiteY1" fmla="*/ 133279 h 270637"/>
                    <a:gd name="connsiteX2" fmla="*/ 48521 w 228492"/>
                    <a:gd name="connsiteY2" fmla="*/ 270637 h 270637"/>
                    <a:gd name="connsiteX3" fmla="*/ 19127 w 228492"/>
                    <a:gd name="connsiteY3" fmla="*/ 255636 h 270637"/>
                    <a:gd name="connsiteX4" fmla="*/ 0 w 228492"/>
                    <a:gd name="connsiteY4" fmla="*/ 233462 h 270637"/>
                    <a:gd name="connsiteX5" fmla="*/ 97791 w 228492"/>
                    <a:gd name="connsiteY5" fmla="*/ 77211 h 270637"/>
                    <a:gd name="connsiteX6" fmla="*/ 160845 w 228492"/>
                    <a:gd name="connsiteY6" fmla="*/ 0 h 270637"/>
                    <a:gd name="connsiteX7" fmla="*/ 228493 w 228492"/>
                    <a:gd name="connsiteY7" fmla="*/ 51615 h 27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492" h="270637">
                      <a:moveTo>
                        <a:pt x="228493" y="51615"/>
                      </a:moveTo>
                      <a:cubicBezTo>
                        <a:pt x="228493" y="51615"/>
                        <a:pt x="183253" y="110730"/>
                        <a:pt x="164595" y="133279"/>
                      </a:cubicBezTo>
                      <a:cubicBezTo>
                        <a:pt x="131076" y="173784"/>
                        <a:pt x="48521" y="270637"/>
                        <a:pt x="48521" y="270637"/>
                      </a:cubicBezTo>
                      <a:cubicBezTo>
                        <a:pt x="48521" y="270637"/>
                        <a:pt x="36238" y="269184"/>
                        <a:pt x="19127" y="255636"/>
                      </a:cubicBezTo>
                      <a:cubicBezTo>
                        <a:pt x="5297" y="244713"/>
                        <a:pt x="0" y="233462"/>
                        <a:pt x="0" y="233462"/>
                      </a:cubicBezTo>
                      <a:cubicBezTo>
                        <a:pt x="0" y="233462"/>
                        <a:pt x="62022" y="124982"/>
                        <a:pt x="97791" y="77211"/>
                      </a:cubicBezTo>
                      <a:cubicBezTo>
                        <a:pt x="118840" y="49130"/>
                        <a:pt x="160845" y="0"/>
                        <a:pt x="160845" y="0"/>
                      </a:cubicBezTo>
                      <a:lnTo>
                        <a:pt x="228493" y="51615"/>
                      </a:lnTo>
                      <a:close/>
                    </a:path>
                  </a:pathLst>
                </a:custGeom>
                <a:solidFill>
                  <a:srgbClr val="0D4469"/>
                </a:solidFill>
                <a:ln w="4687" cap="flat">
                  <a:noFill/>
                  <a:prstDash val="solid"/>
                  <a:miter/>
                </a:ln>
              </p:spPr>
              <p:txBody>
                <a:bodyPr rtlCol="0" anchor="ctr"/>
                <a:lstStyle/>
                <a:p>
                  <a:endParaRPr lang="en-US"/>
                </a:p>
              </p:txBody>
            </p:sp>
            <p:sp>
              <p:nvSpPr>
                <p:cNvPr id="1209" name="Freeform: Shape 1208">
                  <a:extLst>
                    <a:ext uri="{FF2B5EF4-FFF2-40B4-BE49-F238E27FC236}">
                      <a16:creationId xmlns:a16="http://schemas.microsoft.com/office/drawing/2014/main" id="{38D999DA-7421-2B9C-A61A-578993108E9A}"/>
                    </a:ext>
                  </a:extLst>
                </p:cNvPr>
                <p:cNvSpPr/>
                <p:nvPr/>
              </p:nvSpPr>
              <p:spPr>
                <a:xfrm>
                  <a:off x="3030590" y="5401657"/>
                  <a:ext cx="82789" cy="77445"/>
                </a:xfrm>
                <a:custGeom>
                  <a:avLst/>
                  <a:gdLst>
                    <a:gd name="connsiteX0" fmla="*/ 24190 w 82789"/>
                    <a:gd name="connsiteY0" fmla="*/ 0 h 77445"/>
                    <a:gd name="connsiteX1" fmla="*/ 0 w 82789"/>
                    <a:gd name="connsiteY1" fmla="*/ 36144 h 77445"/>
                    <a:gd name="connsiteX2" fmla="*/ 25643 w 82789"/>
                    <a:gd name="connsiteY2" fmla="*/ 60334 h 77445"/>
                    <a:gd name="connsiteX3" fmla="*/ 55084 w 82789"/>
                    <a:gd name="connsiteY3" fmla="*/ 77445 h 77445"/>
                    <a:gd name="connsiteX4" fmla="*/ 82790 w 82789"/>
                    <a:gd name="connsiteY4" fmla="*/ 45473 h 77445"/>
                    <a:gd name="connsiteX5" fmla="*/ 24190 w 82789"/>
                    <a:gd name="connsiteY5" fmla="*/ 0 h 7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89" h="77445">
                      <a:moveTo>
                        <a:pt x="24190" y="0"/>
                      </a:moveTo>
                      <a:lnTo>
                        <a:pt x="0" y="36144"/>
                      </a:lnTo>
                      <a:cubicBezTo>
                        <a:pt x="0" y="36144"/>
                        <a:pt x="4547" y="44629"/>
                        <a:pt x="25643" y="60334"/>
                      </a:cubicBezTo>
                      <a:cubicBezTo>
                        <a:pt x="46786" y="76086"/>
                        <a:pt x="55084" y="77445"/>
                        <a:pt x="55084" y="77445"/>
                      </a:cubicBezTo>
                      <a:lnTo>
                        <a:pt x="82790" y="45473"/>
                      </a:lnTo>
                      <a:cubicBezTo>
                        <a:pt x="82790" y="45520"/>
                        <a:pt x="34222" y="13595"/>
                        <a:pt x="24190" y="0"/>
                      </a:cubicBezTo>
                      <a:close/>
                    </a:path>
                  </a:pathLst>
                </a:custGeom>
                <a:solidFill>
                  <a:srgbClr val="135689"/>
                </a:solidFill>
                <a:ln w="4687" cap="flat">
                  <a:noFill/>
                  <a:prstDash val="solid"/>
                  <a:miter/>
                </a:ln>
              </p:spPr>
              <p:txBody>
                <a:bodyPr rtlCol="0" anchor="ctr"/>
                <a:lstStyle/>
                <a:p>
                  <a:endParaRPr lang="en-US"/>
                </a:p>
              </p:txBody>
            </p:sp>
            <p:sp>
              <p:nvSpPr>
                <p:cNvPr id="1210" name="Freeform: Shape 1209">
                  <a:extLst>
                    <a:ext uri="{FF2B5EF4-FFF2-40B4-BE49-F238E27FC236}">
                      <a16:creationId xmlns:a16="http://schemas.microsoft.com/office/drawing/2014/main" id="{E3E53FAA-103F-C126-E71F-EEB08D17A002}"/>
                    </a:ext>
                  </a:extLst>
                </p:cNvPr>
                <p:cNvSpPr/>
                <p:nvPr/>
              </p:nvSpPr>
              <p:spPr>
                <a:xfrm>
                  <a:off x="3189219" y="5187216"/>
                  <a:ext cx="84947" cy="84928"/>
                </a:xfrm>
                <a:custGeom>
                  <a:avLst/>
                  <a:gdLst>
                    <a:gd name="connsiteX0" fmla="*/ 9154 w 84947"/>
                    <a:gd name="connsiteY0" fmla="*/ 16139 h 84928"/>
                    <a:gd name="connsiteX1" fmla="*/ 16139 w 84947"/>
                    <a:gd name="connsiteY1" fmla="*/ 75770 h 84928"/>
                    <a:gd name="connsiteX2" fmla="*/ 75770 w 84947"/>
                    <a:gd name="connsiteY2" fmla="*/ 68832 h 84928"/>
                    <a:gd name="connsiteX3" fmla="*/ 68832 w 84947"/>
                    <a:gd name="connsiteY3" fmla="*/ 9154 h 84928"/>
                    <a:gd name="connsiteX4" fmla="*/ 9154 w 84947"/>
                    <a:gd name="connsiteY4" fmla="*/ 16139 h 84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47" h="84928">
                      <a:moveTo>
                        <a:pt x="9154" y="16139"/>
                      </a:moveTo>
                      <a:cubicBezTo>
                        <a:pt x="-5379" y="34516"/>
                        <a:pt x="-2285" y="61238"/>
                        <a:pt x="16139" y="75770"/>
                      </a:cubicBezTo>
                      <a:cubicBezTo>
                        <a:pt x="34516" y="90303"/>
                        <a:pt x="61238" y="87209"/>
                        <a:pt x="75770" y="68832"/>
                      </a:cubicBezTo>
                      <a:cubicBezTo>
                        <a:pt x="90350" y="50408"/>
                        <a:pt x="87209" y="23734"/>
                        <a:pt x="68832" y="9154"/>
                      </a:cubicBezTo>
                      <a:cubicBezTo>
                        <a:pt x="50408" y="-5379"/>
                        <a:pt x="23687" y="-2285"/>
                        <a:pt x="9154" y="16139"/>
                      </a:cubicBezTo>
                      <a:close/>
                    </a:path>
                  </a:pathLst>
                </a:custGeom>
                <a:solidFill>
                  <a:srgbClr val="0D4469"/>
                </a:solidFill>
                <a:ln w="4687" cap="flat">
                  <a:noFill/>
                  <a:prstDash val="solid"/>
                  <a:miter/>
                </a:ln>
              </p:spPr>
              <p:txBody>
                <a:bodyPr rtlCol="0" anchor="ctr"/>
                <a:lstStyle/>
                <a:p>
                  <a:endParaRPr lang="en-US"/>
                </a:p>
              </p:txBody>
            </p:sp>
          </p:grpSp>
          <p:grpSp>
            <p:nvGrpSpPr>
              <p:cNvPr id="1211" name="Graphic 2">
                <a:extLst>
                  <a:ext uri="{FF2B5EF4-FFF2-40B4-BE49-F238E27FC236}">
                    <a16:creationId xmlns:a16="http://schemas.microsoft.com/office/drawing/2014/main" id="{55CE5096-8239-B8BD-46F0-97DF2808D76E}"/>
                  </a:ext>
                </a:extLst>
              </p:cNvPr>
              <p:cNvGrpSpPr/>
              <p:nvPr/>
            </p:nvGrpSpPr>
            <p:grpSpPr>
              <a:xfrm>
                <a:off x="3184860" y="4924183"/>
                <a:ext cx="149986" cy="357848"/>
                <a:chOff x="3184860" y="4924183"/>
                <a:chExt cx="149986" cy="357848"/>
              </a:xfrm>
              <a:solidFill>
                <a:srgbClr val="0D4469"/>
              </a:solidFill>
            </p:grpSpPr>
            <p:sp>
              <p:nvSpPr>
                <p:cNvPr id="1212" name="Freeform: Shape 1211">
                  <a:extLst>
                    <a:ext uri="{FF2B5EF4-FFF2-40B4-BE49-F238E27FC236}">
                      <a16:creationId xmlns:a16="http://schemas.microsoft.com/office/drawing/2014/main" id="{D085423D-E604-0CF8-5DEF-FF81976C2558}"/>
                    </a:ext>
                  </a:extLst>
                </p:cNvPr>
                <p:cNvSpPr/>
                <p:nvPr/>
              </p:nvSpPr>
              <p:spPr>
                <a:xfrm>
                  <a:off x="3185013" y="4924183"/>
                  <a:ext cx="149834" cy="320426"/>
                </a:xfrm>
                <a:custGeom>
                  <a:avLst/>
                  <a:gdLst>
                    <a:gd name="connsiteX0" fmla="*/ 0 w 149834"/>
                    <a:gd name="connsiteY0" fmla="*/ 311847 h 320426"/>
                    <a:gd name="connsiteX1" fmla="*/ 34504 w 149834"/>
                    <a:gd name="connsiteY1" fmla="*/ 14348 h 320426"/>
                    <a:gd name="connsiteX2" fmla="*/ 149640 w 149834"/>
                    <a:gd name="connsiteY2" fmla="*/ 48195 h 320426"/>
                    <a:gd name="connsiteX3" fmla="*/ 84665 w 149834"/>
                    <a:gd name="connsiteY3" fmla="*/ 320427 h 320426"/>
                    <a:gd name="connsiteX4" fmla="*/ 0 w 149834"/>
                    <a:gd name="connsiteY4" fmla="*/ 311847 h 320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4" h="320426">
                      <a:moveTo>
                        <a:pt x="0" y="311847"/>
                      </a:moveTo>
                      <a:lnTo>
                        <a:pt x="34504" y="14348"/>
                      </a:lnTo>
                      <a:cubicBezTo>
                        <a:pt x="38535" y="-20109"/>
                        <a:pt x="155219" y="14020"/>
                        <a:pt x="149640" y="48195"/>
                      </a:cubicBezTo>
                      <a:cubicBezTo>
                        <a:pt x="143218" y="87246"/>
                        <a:pt x="84665" y="320427"/>
                        <a:pt x="84665" y="320427"/>
                      </a:cubicBezTo>
                      <a:lnTo>
                        <a:pt x="0" y="311847"/>
                      </a:lnTo>
                      <a:close/>
                    </a:path>
                  </a:pathLst>
                </a:custGeom>
                <a:solidFill>
                  <a:srgbClr val="0D4469"/>
                </a:solidFill>
                <a:ln w="4687" cap="flat">
                  <a:noFill/>
                  <a:prstDash val="solid"/>
                  <a:miter/>
                </a:ln>
              </p:spPr>
              <p:txBody>
                <a:bodyPr rtlCol="0" anchor="ctr"/>
                <a:lstStyle/>
                <a:p>
                  <a:endParaRPr lang="en-US"/>
                </a:p>
              </p:txBody>
            </p:sp>
            <p:sp>
              <p:nvSpPr>
                <p:cNvPr id="1213" name="Freeform: Shape 1212">
                  <a:extLst>
                    <a:ext uri="{FF2B5EF4-FFF2-40B4-BE49-F238E27FC236}">
                      <a16:creationId xmlns:a16="http://schemas.microsoft.com/office/drawing/2014/main" id="{18ACE4B3-DF0B-A3BB-4205-A01F5068CBFC}"/>
                    </a:ext>
                  </a:extLst>
                </p:cNvPr>
                <p:cNvSpPr/>
                <p:nvPr/>
              </p:nvSpPr>
              <p:spPr>
                <a:xfrm>
                  <a:off x="3184860" y="5197155"/>
                  <a:ext cx="84922" cy="84875"/>
                </a:xfrm>
                <a:custGeom>
                  <a:avLst/>
                  <a:gdLst>
                    <a:gd name="connsiteX0" fmla="*/ 152 w 84922"/>
                    <a:gd name="connsiteY0" fmla="*/ 38875 h 84875"/>
                    <a:gd name="connsiteX1" fmla="*/ 38922 w 84922"/>
                    <a:gd name="connsiteY1" fmla="*/ 84723 h 84875"/>
                    <a:gd name="connsiteX2" fmla="*/ 84770 w 84922"/>
                    <a:gd name="connsiteY2" fmla="*/ 46001 h 84875"/>
                    <a:gd name="connsiteX3" fmla="*/ 46001 w 84922"/>
                    <a:gd name="connsiteY3" fmla="*/ 152 h 84875"/>
                    <a:gd name="connsiteX4" fmla="*/ 152 w 84922"/>
                    <a:gd name="connsiteY4" fmla="*/ 38875 h 8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2" h="84875">
                      <a:moveTo>
                        <a:pt x="152" y="38875"/>
                      </a:moveTo>
                      <a:cubicBezTo>
                        <a:pt x="-1817" y="62221"/>
                        <a:pt x="15529" y="82755"/>
                        <a:pt x="38922" y="84723"/>
                      </a:cubicBezTo>
                      <a:cubicBezTo>
                        <a:pt x="62268" y="86693"/>
                        <a:pt x="82802" y="69347"/>
                        <a:pt x="84770" y="46001"/>
                      </a:cubicBezTo>
                      <a:cubicBezTo>
                        <a:pt x="86739" y="22655"/>
                        <a:pt x="69394" y="2074"/>
                        <a:pt x="46001" y="152"/>
                      </a:cubicBezTo>
                      <a:cubicBezTo>
                        <a:pt x="22655" y="-1817"/>
                        <a:pt x="2121" y="15529"/>
                        <a:pt x="152" y="38875"/>
                      </a:cubicBezTo>
                      <a:close/>
                    </a:path>
                  </a:pathLst>
                </a:custGeom>
                <a:solidFill>
                  <a:srgbClr val="0D4469"/>
                </a:solidFill>
                <a:ln w="4687" cap="flat">
                  <a:noFill/>
                  <a:prstDash val="solid"/>
                  <a:miter/>
                </a:ln>
              </p:spPr>
              <p:txBody>
                <a:bodyPr rtlCol="0" anchor="ctr"/>
                <a:lstStyle/>
                <a:p>
                  <a:endParaRPr lang="en-US"/>
                </a:p>
              </p:txBody>
            </p:sp>
          </p:grpSp>
          <p:grpSp>
            <p:nvGrpSpPr>
              <p:cNvPr id="1214" name="Graphic 2">
                <a:extLst>
                  <a:ext uri="{FF2B5EF4-FFF2-40B4-BE49-F238E27FC236}">
                    <a16:creationId xmlns:a16="http://schemas.microsoft.com/office/drawing/2014/main" id="{76678BC5-1D6D-D836-5D33-98AC836F5CC4}"/>
                  </a:ext>
                </a:extLst>
              </p:cNvPr>
              <p:cNvGrpSpPr/>
              <p:nvPr/>
            </p:nvGrpSpPr>
            <p:grpSpPr>
              <a:xfrm>
                <a:off x="3378046" y="5483837"/>
                <a:ext cx="151506" cy="89437"/>
                <a:chOff x="3378046" y="5483837"/>
                <a:chExt cx="151506" cy="89437"/>
              </a:xfrm>
            </p:grpSpPr>
            <p:sp>
              <p:nvSpPr>
                <p:cNvPr id="1215" name="Freeform: Shape 1214">
                  <a:extLst>
                    <a:ext uri="{FF2B5EF4-FFF2-40B4-BE49-F238E27FC236}">
                      <a16:creationId xmlns:a16="http://schemas.microsoft.com/office/drawing/2014/main" id="{10D25601-A36E-7CF4-5ADB-B6FA39563310}"/>
                    </a:ext>
                  </a:extLst>
                </p:cNvPr>
                <p:cNvSpPr/>
                <p:nvPr/>
              </p:nvSpPr>
              <p:spPr>
                <a:xfrm>
                  <a:off x="3378046" y="5483837"/>
                  <a:ext cx="151506" cy="89437"/>
                </a:xfrm>
                <a:custGeom>
                  <a:avLst/>
                  <a:gdLst>
                    <a:gd name="connsiteX0" fmla="*/ 65 w 151506"/>
                    <a:gd name="connsiteY0" fmla="*/ 13783 h 89437"/>
                    <a:gd name="connsiteX1" fmla="*/ 22896 w 151506"/>
                    <a:gd name="connsiteY1" fmla="*/ 89306 h 89437"/>
                    <a:gd name="connsiteX2" fmla="*/ 81824 w 151506"/>
                    <a:gd name="connsiteY2" fmla="*/ 73039 h 89437"/>
                    <a:gd name="connsiteX3" fmla="*/ 149612 w 151506"/>
                    <a:gd name="connsiteY3" fmla="*/ 42707 h 89437"/>
                    <a:gd name="connsiteX4" fmla="*/ 144127 w 151506"/>
                    <a:gd name="connsiteY4" fmla="*/ 20627 h 89437"/>
                    <a:gd name="connsiteX5" fmla="*/ 81683 w 151506"/>
                    <a:gd name="connsiteY5" fmla="*/ 21799 h 89437"/>
                    <a:gd name="connsiteX6" fmla="*/ 38460 w 151506"/>
                    <a:gd name="connsiteY6" fmla="*/ 0 h 89437"/>
                    <a:gd name="connsiteX7" fmla="*/ 18723 w 151506"/>
                    <a:gd name="connsiteY7" fmla="*/ 6469 h 89437"/>
                    <a:gd name="connsiteX8" fmla="*/ 65 w 151506"/>
                    <a:gd name="connsiteY8" fmla="*/ 13783 h 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506" h="89437">
                      <a:moveTo>
                        <a:pt x="65" y="13783"/>
                      </a:moveTo>
                      <a:cubicBezTo>
                        <a:pt x="8550" y="59631"/>
                        <a:pt x="-3029" y="69663"/>
                        <a:pt x="22896" y="89306"/>
                      </a:cubicBezTo>
                      <a:cubicBezTo>
                        <a:pt x="38553" y="90853"/>
                        <a:pt x="66728" y="78289"/>
                        <a:pt x="81824" y="73039"/>
                      </a:cubicBezTo>
                      <a:cubicBezTo>
                        <a:pt x="118624" y="60381"/>
                        <a:pt x="143424" y="55271"/>
                        <a:pt x="149612" y="42707"/>
                      </a:cubicBezTo>
                      <a:cubicBezTo>
                        <a:pt x="152753" y="36566"/>
                        <a:pt x="152659" y="25878"/>
                        <a:pt x="144127" y="20627"/>
                      </a:cubicBezTo>
                      <a:cubicBezTo>
                        <a:pt x="138314" y="17111"/>
                        <a:pt x="108592" y="16127"/>
                        <a:pt x="81683" y="21799"/>
                      </a:cubicBezTo>
                      <a:cubicBezTo>
                        <a:pt x="57727" y="17252"/>
                        <a:pt x="38460" y="0"/>
                        <a:pt x="38460" y="0"/>
                      </a:cubicBezTo>
                      <a:cubicBezTo>
                        <a:pt x="38460" y="0"/>
                        <a:pt x="26599" y="5579"/>
                        <a:pt x="18723" y="6469"/>
                      </a:cubicBezTo>
                      <a:cubicBezTo>
                        <a:pt x="11551" y="7313"/>
                        <a:pt x="-1013" y="8204"/>
                        <a:pt x="65" y="13783"/>
                      </a:cubicBezTo>
                      <a:close/>
                    </a:path>
                  </a:pathLst>
                </a:custGeom>
                <a:solidFill>
                  <a:srgbClr val="142732"/>
                </a:solidFill>
                <a:ln w="4687" cap="flat">
                  <a:noFill/>
                  <a:prstDash val="solid"/>
                  <a:miter/>
                </a:ln>
              </p:spPr>
              <p:txBody>
                <a:bodyPr rtlCol="0" anchor="ctr"/>
                <a:lstStyle/>
                <a:p>
                  <a:endParaRPr lang="en-US"/>
                </a:p>
              </p:txBody>
            </p:sp>
            <p:sp>
              <p:nvSpPr>
                <p:cNvPr id="1216" name="Freeform: Shape 1215">
                  <a:extLst>
                    <a:ext uri="{FF2B5EF4-FFF2-40B4-BE49-F238E27FC236}">
                      <a16:creationId xmlns:a16="http://schemas.microsoft.com/office/drawing/2014/main" id="{ED7EA7F2-B314-2E14-4075-B0655C302F5D}"/>
                    </a:ext>
                  </a:extLst>
                </p:cNvPr>
                <p:cNvSpPr/>
                <p:nvPr/>
              </p:nvSpPr>
              <p:spPr>
                <a:xfrm>
                  <a:off x="3378053" y="5491057"/>
                  <a:ext cx="109662" cy="82217"/>
                </a:xfrm>
                <a:custGeom>
                  <a:avLst/>
                  <a:gdLst>
                    <a:gd name="connsiteX0" fmla="*/ 12527 w 109662"/>
                    <a:gd name="connsiteY0" fmla="*/ 0 h 82217"/>
                    <a:gd name="connsiteX1" fmla="*/ 57 w 109662"/>
                    <a:gd name="connsiteY1" fmla="*/ 6563 h 82217"/>
                    <a:gd name="connsiteX2" fmla="*/ 22888 w 109662"/>
                    <a:gd name="connsiteY2" fmla="*/ 82087 h 82217"/>
                    <a:gd name="connsiteX3" fmla="*/ 81816 w 109662"/>
                    <a:gd name="connsiteY3" fmla="*/ 65819 h 82217"/>
                    <a:gd name="connsiteX4" fmla="*/ 109662 w 109662"/>
                    <a:gd name="connsiteY4" fmla="*/ 56678 h 82217"/>
                    <a:gd name="connsiteX5" fmla="*/ 12527 w 109662"/>
                    <a:gd name="connsiteY5" fmla="*/ 0 h 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62" h="82217">
                      <a:moveTo>
                        <a:pt x="12527" y="0"/>
                      </a:moveTo>
                      <a:cubicBezTo>
                        <a:pt x="6058" y="844"/>
                        <a:pt x="-693" y="2391"/>
                        <a:pt x="57" y="6563"/>
                      </a:cubicBezTo>
                      <a:cubicBezTo>
                        <a:pt x="8543" y="52412"/>
                        <a:pt x="-3037" y="62444"/>
                        <a:pt x="22888" y="82087"/>
                      </a:cubicBezTo>
                      <a:cubicBezTo>
                        <a:pt x="38545" y="83634"/>
                        <a:pt x="66720" y="71070"/>
                        <a:pt x="81816" y="65819"/>
                      </a:cubicBezTo>
                      <a:cubicBezTo>
                        <a:pt x="92082" y="62304"/>
                        <a:pt x="101412" y="59350"/>
                        <a:pt x="109662" y="56678"/>
                      </a:cubicBezTo>
                      <a:cubicBezTo>
                        <a:pt x="68643" y="53490"/>
                        <a:pt x="28795" y="37598"/>
                        <a:pt x="12527" y="0"/>
                      </a:cubicBezTo>
                      <a:close/>
                    </a:path>
                  </a:pathLst>
                </a:custGeom>
                <a:solidFill>
                  <a:srgbClr val="121720"/>
                </a:solidFill>
                <a:ln w="4687" cap="flat">
                  <a:noFill/>
                  <a:prstDash val="solid"/>
                  <a:miter/>
                </a:ln>
              </p:spPr>
              <p:txBody>
                <a:bodyPr rtlCol="0" anchor="ctr"/>
                <a:lstStyle/>
                <a:p>
                  <a:endParaRPr lang="en-US"/>
                </a:p>
              </p:txBody>
            </p:sp>
            <p:sp>
              <p:nvSpPr>
                <p:cNvPr id="1217" name="Freeform: Shape 1216">
                  <a:extLst>
                    <a:ext uri="{FF2B5EF4-FFF2-40B4-BE49-F238E27FC236}">
                      <a16:creationId xmlns:a16="http://schemas.microsoft.com/office/drawing/2014/main" id="{5DABF9BF-A1C7-5CDC-6F7F-DB098134BB5B}"/>
                    </a:ext>
                  </a:extLst>
                </p:cNvPr>
                <p:cNvSpPr/>
                <p:nvPr/>
              </p:nvSpPr>
              <p:spPr>
                <a:xfrm>
                  <a:off x="3378092" y="5483884"/>
                  <a:ext cx="48257" cy="27005"/>
                </a:xfrm>
                <a:custGeom>
                  <a:avLst/>
                  <a:gdLst>
                    <a:gd name="connsiteX0" fmla="*/ 48258 w 48257"/>
                    <a:gd name="connsiteY0" fmla="*/ 7407 h 27005"/>
                    <a:gd name="connsiteX1" fmla="*/ 38413 w 48257"/>
                    <a:gd name="connsiteY1" fmla="*/ 0 h 27005"/>
                    <a:gd name="connsiteX2" fmla="*/ 18677 w 48257"/>
                    <a:gd name="connsiteY2" fmla="*/ 6469 h 27005"/>
                    <a:gd name="connsiteX3" fmla="*/ 65 w 48257"/>
                    <a:gd name="connsiteY3" fmla="*/ 13783 h 27005"/>
                    <a:gd name="connsiteX4" fmla="*/ 2128 w 48257"/>
                    <a:gd name="connsiteY4" fmla="*/ 27003 h 27005"/>
                    <a:gd name="connsiteX5" fmla="*/ 48258 w 48257"/>
                    <a:gd name="connsiteY5" fmla="*/ 7407 h 2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57" h="27005">
                      <a:moveTo>
                        <a:pt x="48258" y="7407"/>
                      </a:moveTo>
                      <a:cubicBezTo>
                        <a:pt x="42070" y="3282"/>
                        <a:pt x="38413" y="0"/>
                        <a:pt x="38413" y="0"/>
                      </a:cubicBezTo>
                      <a:cubicBezTo>
                        <a:pt x="38413" y="0"/>
                        <a:pt x="26552" y="5579"/>
                        <a:pt x="18677" y="6469"/>
                      </a:cubicBezTo>
                      <a:cubicBezTo>
                        <a:pt x="11551" y="7266"/>
                        <a:pt x="-1013" y="8157"/>
                        <a:pt x="65" y="13783"/>
                      </a:cubicBezTo>
                      <a:cubicBezTo>
                        <a:pt x="956" y="18565"/>
                        <a:pt x="1612" y="22924"/>
                        <a:pt x="2128" y="27003"/>
                      </a:cubicBezTo>
                      <a:cubicBezTo>
                        <a:pt x="19239" y="27190"/>
                        <a:pt x="34428" y="18611"/>
                        <a:pt x="48258" y="7407"/>
                      </a:cubicBezTo>
                      <a:close/>
                    </a:path>
                  </a:pathLst>
                </a:custGeom>
                <a:solidFill>
                  <a:srgbClr val="100C13"/>
                </a:solidFill>
                <a:ln w="4687" cap="flat">
                  <a:noFill/>
                  <a:prstDash val="solid"/>
                  <a:miter/>
                </a:ln>
              </p:spPr>
              <p:txBody>
                <a:bodyPr rtlCol="0" anchor="ctr"/>
                <a:lstStyle/>
                <a:p>
                  <a:endParaRPr lang="en-US"/>
                </a:p>
              </p:txBody>
            </p:sp>
            <p:sp>
              <p:nvSpPr>
                <p:cNvPr id="1218" name="Freeform: Shape 1217">
                  <a:extLst>
                    <a:ext uri="{FF2B5EF4-FFF2-40B4-BE49-F238E27FC236}">
                      <a16:creationId xmlns:a16="http://schemas.microsoft.com/office/drawing/2014/main" id="{0C437CA3-BC4B-CE09-3143-3C806169B5EE}"/>
                    </a:ext>
                  </a:extLst>
                </p:cNvPr>
                <p:cNvSpPr/>
                <p:nvPr/>
              </p:nvSpPr>
              <p:spPr>
                <a:xfrm>
                  <a:off x="3388190" y="5513700"/>
                  <a:ext cx="141309" cy="59574"/>
                </a:xfrm>
                <a:custGeom>
                  <a:avLst/>
                  <a:gdLst>
                    <a:gd name="connsiteX0" fmla="*/ 97604 w 141309"/>
                    <a:gd name="connsiteY0" fmla="*/ 19877 h 59574"/>
                    <a:gd name="connsiteX1" fmla="*/ 0 w 141309"/>
                    <a:gd name="connsiteY1" fmla="*/ 46692 h 59574"/>
                    <a:gd name="connsiteX2" fmla="*/ 12705 w 141309"/>
                    <a:gd name="connsiteY2" fmla="*/ 59444 h 59574"/>
                    <a:gd name="connsiteX3" fmla="*/ 71633 w 141309"/>
                    <a:gd name="connsiteY3" fmla="*/ 43176 h 59574"/>
                    <a:gd name="connsiteX4" fmla="*/ 139421 w 141309"/>
                    <a:gd name="connsiteY4" fmla="*/ 12845 h 59574"/>
                    <a:gd name="connsiteX5" fmla="*/ 140733 w 141309"/>
                    <a:gd name="connsiteY5" fmla="*/ 0 h 59574"/>
                    <a:gd name="connsiteX6" fmla="*/ 97604 w 141309"/>
                    <a:gd name="connsiteY6" fmla="*/ 19877 h 5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309" h="59574">
                      <a:moveTo>
                        <a:pt x="97604" y="19877"/>
                      </a:moveTo>
                      <a:cubicBezTo>
                        <a:pt x="66147" y="30425"/>
                        <a:pt x="32253" y="38957"/>
                        <a:pt x="0" y="46692"/>
                      </a:cubicBezTo>
                      <a:cubicBezTo>
                        <a:pt x="2719" y="50818"/>
                        <a:pt x="6657" y="54849"/>
                        <a:pt x="12705" y="59444"/>
                      </a:cubicBezTo>
                      <a:cubicBezTo>
                        <a:pt x="28362" y="60991"/>
                        <a:pt x="56537" y="48427"/>
                        <a:pt x="71633" y="43176"/>
                      </a:cubicBezTo>
                      <a:cubicBezTo>
                        <a:pt x="108433" y="30519"/>
                        <a:pt x="133232" y="25409"/>
                        <a:pt x="139421" y="12845"/>
                      </a:cubicBezTo>
                      <a:cubicBezTo>
                        <a:pt x="141202" y="9376"/>
                        <a:pt x="141905" y="4501"/>
                        <a:pt x="140733" y="0"/>
                      </a:cubicBezTo>
                      <a:cubicBezTo>
                        <a:pt x="130982" y="6423"/>
                        <a:pt x="110121" y="15705"/>
                        <a:pt x="97604" y="19877"/>
                      </a:cubicBezTo>
                      <a:close/>
                    </a:path>
                  </a:pathLst>
                </a:custGeom>
                <a:solidFill>
                  <a:srgbClr val="395E6B"/>
                </a:solidFill>
                <a:ln w="4687" cap="flat">
                  <a:noFill/>
                  <a:prstDash val="solid"/>
                  <a:miter/>
                </a:ln>
              </p:spPr>
              <p:txBody>
                <a:bodyPr rtlCol="0" anchor="ctr"/>
                <a:lstStyle/>
                <a:p>
                  <a:endParaRPr lang="en-US"/>
                </a:p>
              </p:txBody>
            </p:sp>
          </p:grpSp>
          <p:grpSp>
            <p:nvGrpSpPr>
              <p:cNvPr id="1219" name="Graphic 2">
                <a:extLst>
                  <a:ext uri="{FF2B5EF4-FFF2-40B4-BE49-F238E27FC236}">
                    <a16:creationId xmlns:a16="http://schemas.microsoft.com/office/drawing/2014/main" id="{CAEF15D6-4398-70A3-5DD3-EABC320385C5}"/>
                  </a:ext>
                </a:extLst>
              </p:cNvPr>
              <p:cNvGrpSpPr/>
              <p:nvPr/>
            </p:nvGrpSpPr>
            <p:grpSpPr>
              <a:xfrm>
                <a:off x="3244442" y="5192888"/>
                <a:ext cx="186595" cy="320343"/>
                <a:chOff x="3244442" y="5192888"/>
                <a:chExt cx="186595" cy="320343"/>
              </a:xfrm>
            </p:grpSpPr>
            <p:sp>
              <p:nvSpPr>
                <p:cNvPr id="1220" name="Freeform: Shape 1219">
                  <a:extLst>
                    <a:ext uri="{FF2B5EF4-FFF2-40B4-BE49-F238E27FC236}">
                      <a16:creationId xmlns:a16="http://schemas.microsoft.com/office/drawing/2014/main" id="{B0E80773-B818-5313-98B8-1E958AB634D2}"/>
                    </a:ext>
                  </a:extLst>
                </p:cNvPr>
                <p:cNvSpPr/>
                <p:nvPr/>
              </p:nvSpPr>
              <p:spPr>
                <a:xfrm>
                  <a:off x="3248019" y="5219529"/>
                  <a:ext cx="179127" cy="288644"/>
                </a:xfrm>
                <a:custGeom>
                  <a:avLst/>
                  <a:gdLst>
                    <a:gd name="connsiteX0" fmla="*/ 78289 w 179127"/>
                    <a:gd name="connsiteY0" fmla="*/ 0 h 288644"/>
                    <a:gd name="connsiteX1" fmla="*/ 117481 w 179127"/>
                    <a:gd name="connsiteY1" fmla="*/ 96010 h 288644"/>
                    <a:gd name="connsiteX2" fmla="*/ 179128 w 179127"/>
                    <a:gd name="connsiteY2" fmla="*/ 264965 h 288644"/>
                    <a:gd name="connsiteX3" fmla="*/ 151515 w 179127"/>
                    <a:gd name="connsiteY3" fmla="*/ 283014 h 288644"/>
                    <a:gd name="connsiteX4" fmla="*/ 122778 w 179127"/>
                    <a:gd name="connsiteY4" fmla="*/ 288592 h 288644"/>
                    <a:gd name="connsiteX5" fmla="*/ 35722 w 179127"/>
                    <a:gd name="connsiteY5" fmla="*/ 126154 h 288644"/>
                    <a:gd name="connsiteX6" fmla="*/ 0 w 179127"/>
                    <a:gd name="connsiteY6" fmla="*/ 33097 h 288644"/>
                    <a:gd name="connsiteX7" fmla="*/ 78289 w 179127"/>
                    <a:gd name="connsiteY7" fmla="*/ 0 h 2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127" h="288644">
                      <a:moveTo>
                        <a:pt x="78289" y="0"/>
                      </a:moveTo>
                      <a:cubicBezTo>
                        <a:pt x="78289" y="0"/>
                        <a:pt x="107167" y="68679"/>
                        <a:pt x="117481" y="96010"/>
                      </a:cubicBezTo>
                      <a:cubicBezTo>
                        <a:pt x="135998" y="145234"/>
                        <a:pt x="179128" y="264965"/>
                        <a:pt x="179128" y="264965"/>
                      </a:cubicBezTo>
                      <a:cubicBezTo>
                        <a:pt x="179128" y="264965"/>
                        <a:pt x="171768" y="274904"/>
                        <a:pt x="151515" y="283014"/>
                      </a:cubicBezTo>
                      <a:cubicBezTo>
                        <a:pt x="135201" y="289577"/>
                        <a:pt x="122778" y="288592"/>
                        <a:pt x="122778" y="288592"/>
                      </a:cubicBezTo>
                      <a:cubicBezTo>
                        <a:pt x="122778" y="288592"/>
                        <a:pt x="59444" y="180909"/>
                        <a:pt x="35722" y="126154"/>
                      </a:cubicBezTo>
                      <a:cubicBezTo>
                        <a:pt x="21799" y="93947"/>
                        <a:pt x="0" y="33097"/>
                        <a:pt x="0" y="33097"/>
                      </a:cubicBezTo>
                      <a:lnTo>
                        <a:pt x="78289" y="0"/>
                      </a:lnTo>
                      <a:close/>
                    </a:path>
                  </a:pathLst>
                </a:custGeom>
                <a:solidFill>
                  <a:srgbClr val="135689"/>
                </a:solidFill>
                <a:ln w="4687" cap="flat">
                  <a:noFill/>
                  <a:prstDash val="solid"/>
                  <a:miter/>
                </a:ln>
              </p:spPr>
              <p:txBody>
                <a:bodyPr rtlCol="0" anchor="ctr"/>
                <a:lstStyle/>
                <a:p>
                  <a:endParaRPr lang="en-US"/>
                </a:p>
              </p:txBody>
            </p:sp>
            <p:sp>
              <p:nvSpPr>
                <p:cNvPr id="1221" name="Freeform: Shape 1220">
                  <a:extLst>
                    <a:ext uri="{FF2B5EF4-FFF2-40B4-BE49-F238E27FC236}">
                      <a16:creationId xmlns:a16="http://schemas.microsoft.com/office/drawing/2014/main" id="{4DC193F5-BD9C-50CD-74E2-032B2F8CCAAD}"/>
                    </a:ext>
                  </a:extLst>
                </p:cNvPr>
                <p:cNvSpPr/>
                <p:nvPr/>
              </p:nvSpPr>
              <p:spPr>
                <a:xfrm>
                  <a:off x="3348389" y="5445958"/>
                  <a:ext cx="82649" cy="67273"/>
                </a:xfrm>
                <a:custGeom>
                  <a:avLst/>
                  <a:gdLst>
                    <a:gd name="connsiteX0" fmla="*/ 0 w 82649"/>
                    <a:gd name="connsiteY0" fmla="*/ 28363 h 67273"/>
                    <a:gd name="connsiteX1" fmla="*/ 19408 w 82649"/>
                    <a:gd name="connsiteY1" fmla="*/ 67273 h 67273"/>
                    <a:gd name="connsiteX2" fmla="*/ 53162 w 82649"/>
                    <a:gd name="connsiteY2" fmla="*/ 57006 h 67273"/>
                    <a:gd name="connsiteX3" fmla="*/ 82649 w 82649"/>
                    <a:gd name="connsiteY3" fmla="*/ 39942 h 67273"/>
                    <a:gd name="connsiteX4" fmla="*/ 68632 w 82649"/>
                    <a:gd name="connsiteY4" fmla="*/ 0 h 67273"/>
                    <a:gd name="connsiteX5" fmla="*/ 0 w 82649"/>
                    <a:gd name="connsiteY5" fmla="*/ 28363 h 6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49" h="67273">
                      <a:moveTo>
                        <a:pt x="0" y="28363"/>
                      </a:moveTo>
                      <a:lnTo>
                        <a:pt x="19408" y="67273"/>
                      </a:lnTo>
                      <a:cubicBezTo>
                        <a:pt x="19408" y="67273"/>
                        <a:pt x="28972" y="67554"/>
                        <a:pt x="53162" y="57006"/>
                      </a:cubicBezTo>
                      <a:cubicBezTo>
                        <a:pt x="77305" y="46458"/>
                        <a:pt x="82649" y="39942"/>
                        <a:pt x="82649" y="39942"/>
                      </a:cubicBezTo>
                      <a:lnTo>
                        <a:pt x="68632" y="0"/>
                      </a:lnTo>
                      <a:cubicBezTo>
                        <a:pt x="68585" y="47"/>
                        <a:pt x="16783" y="26393"/>
                        <a:pt x="0" y="28363"/>
                      </a:cubicBezTo>
                      <a:close/>
                    </a:path>
                  </a:pathLst>
                </a:custGeom>
                <a:solidFill>
                  <a:srgbClr val="1177A7"/>
                </a:solidFill>
                <a:ln w="4687" cap="flat">
                  <a:noFill/>
                  <a:prstDash val="solid"/>
                  <a:miter/>
                </a:ln>
              </p:spPr>
              <p:txBody>
                <a:bodyPr rtlCol="0" anchor="ctr"/>
                <a:lstStyle/>
                <a:p>
                  <a:endParaRPr lang="en-US"/>
                </a:p>
              </p:txBody>
            </p:sp>
            <p:sp>
              <p:nvSpPr>
                <p:cNvPr id="1222" name="Freeform: Shape 1221">
                  <a:extLst>
                    <a:ext uri="{FF2B5EF4-FFF2-40B4-BE49-F238E27FC236}">
                      <a16:creationId xmlns:a16="http://schemas.microsoft.com/office/drawing/2014/main" id="{51719349-71B8-DF2E-1626-778F40B622FA}"/>
                    </a:ext>
                  </a:extLst>
                </p:cNvPr>
                <p:cNvSpPr/>
                <p:nvPr/>
              </p:nvSpPr>
              <p:spPr>
                <a:xfrm>
                  <a:off x="3244442" y="5192888"/>
                  <a:ext cx="84905" cy="84952"/>
                </a:xfrm>
                <a:custGeom>
                  <a:avLst/>
                  <a:gdLst>
                    <a:gd name="connsiteX0" fmla="*/ 3061 w 84905"/>
                    <a:gd name="connsiteY0" fmla="*/ 58332 h 84952"/>
                    <a:gd name="connsiteX1" fmla="*/ 58286 w 84905"/>
                    <a:gd name="connsiteY1" fmla="*/ 81865 h 84952"/>
                    <a:gd name="connsiteX2" fmla="*/ 81819 w 84905"/>
                    <a:gd name="connsiteY2" fmla="*/ 26641 h 84952"/>
                    <a:gd name="connsiteX3" fmla="*/ 26595 w 84905"/>
                    <a:gd name="connsiteY3" fmla="*/ 3060 h 84952"/>
                    <a:gd name="connsiteX4" fmla="*/ 3061 w 84905"/>
                    <a:gd name="connsiteY4" fmla="*/ 58332 h 8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05" h="84952">
                      <a:moveTo>
                        <a:pt x="3061" y="58332"/>
                      </a:moveTo>
                      <a:cubicBezTo>
                        <a:pt x="11827" y="80084"/>
                        <a:pt x="36533" y="90632"/>
                        <a:pt x="58286" y="81865"/>
                      </a:cubicBezTo>
                      <a:cubicBezTo>
                        <a:pt x="80038" y="73146"/>
                        <a:pt x="90586" y="48393"/>
                        <a:pt x="81819" y="26641"/>
                      </a:cubicBezTo>
                      <a:cubicBezTo>
                        <a:pt x="73099" y="4889"/>
                        <a:pt x="48347" y="-5659"/>
                        <a:pt x="26595" y="3060"/>
                      </a:cubicBezTo>
                      <a:cubicBezTo>
                        <a:pt x="4889" y="11827"/>
                        <a:pt x="-5659" y="36579"/>
                        <a:pt x="3061" y="58332"/>
                      </a:cubicBezTo>
                      <a:close/>
                    </a:path>
                  </a:pathLst>
                </a:custGeom>
                <a:solidFill>
                  <a:srgbClr val="135689"/>
                </a:solidFill>
                <a:ln w="4687" cap="flat">
                  <a:noFill/>
                  <a:prstDash val="solid"/>
                  <a:miter/>
                </a:ln>
              </p:spPr>
              <p:txBody>
                <a:bodyPr rtlCol="0" anchor="ctr"/>
                <a:lstStyle/>
                <a:p>
                  <a:endParaRPr lang="en-US"/>
                </a:p>
              </p:txBody>
            </p:sp>
          </p:grpSp>
          <p:grpSp>
            <p:nvGrpSpPr>
              <p:cNvPr id="1223" name="Graphic 2">
                <a:extLst>
                  <a:ext uri="{FF2B5EF4-FFF2-40B4-BE49-F238E27FC236}">
                    <a16:creationId xmlns:a16="http://schemas.microsoft.com/office/drawing/2014/main" id="{1E6EAA94-2AB1-76C1-6158-2525DBB673A0}"/>
                  </a:ext>
                </a:extLst>
              </p:cNvPr>
              <p:cNvGrpSpPr/>
              <p:nvPr/>
            </p:nvGrpSpPr>
            <p:grpSpPr>
              <a:xfrm>
                <a:off x="3144044" y="4932648"/>
                <a:ext cx="185700" cy="345401"/>
                <a:chOff x="3144044" y="4932648"/>
                <a:chExt cx="185700" cy="345401"/>
              </a:xfrm>
              <a:solidFill>
                <a:srgbClr val="135689"/>
              </a:solidFill>
            </p:grpSpPr>
            <p:sp>
              <p:nvSpPr>
                <p:cNvPr id="1224" name="Freeform: Shape 1223">
                  <a:extLst>
                    <a:ext uri="{FF2B5EF4-FFF2-40B4-BE49-F238E27FC236}">
                      <a16:creationId xmlns:a16="http://schemas.microsoft.com/office/drawing/2014/main" id="{FF929E03-FFE0-CD68-57FD-F668AEF1E401}"/>
                    </a:ext>
                  </a:extLst>
                </p:cNvPr>
                <p:cNvSpPr/>
                <p:nvPr/>
              </p:nvSpPr>
              <p:spPr>
                <a:xfrm>
                  <a:off x="3144044" y="4932648"/>
                  <a:ext cx="183530" cy="318149"/>
                </a:xfrm>
                <a:custGeom>
                  <a:avLst/>
                  <a:gdLst>
                    <a:gd name="connsiteX0" fmla="*/ 103600 w 183530"/>
                    <a:gd name="connsiteY0" fmla="*/ 318150 h 318149"/>
                    <a:gd name="connsiteX1" fmla="*/ 89 w 183530"/>
                    <a:gd name="connsiteY1" fmla="*/ 53935 h 318149"/>
                    <a:gd name="connsiteX2" fmla="*/ 106038 w 183530"/>
                    <a:gd name="connsiteY2" fmla="*/ 22432 h 318149"/>
                    <a:gd name="connsiteX3" fmla="*/ 183530 w 183530"/>
                    <a:gd name="connsiteY3" fmla="*/ 289038 h 318149"/>
                    <a:gd name="connsiteX4" fmla="*/ 103600 w 183530"/>
                    <a:gd name="connsiteY4" fmla="*/ 318150 h 31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30" h="318149">
                      <a:moveTo>
                        <a:pt x="103600" y="318150"/>
                      </a:moveTo>
                      <a:cubicBezTo>
                        <a:pt x="103600" y="318150"/>
                        <a:pt x="-3520" y="124771"/>
                        <a:pt x="89" y="53935"/>
                      </a:cubicBezTo>
                      <a:cubicBezTo>
                        <a:pt x="3465" y="-12353"/>
                        <a:pt x="96193" y="-10806"/>
                        <a:pt x="106038" y="22432"/>
                      </a:cubicBezTo>
                      <a:cubicBezTo>
                        <a:pt x="117289" y="60358"/>
                        <a:pt x="183530" y="289038"/>
                        <a:pt x="183530" y="289038"/>
                      </a:cubicBezTo>
                      <a:lnTo>
                        <a:pt x="103600" y="318150"/>
                      </a:lnTo>
                      <a:close/>
                    </a:path>
                  </a:pathLst>
                </a:custGeom>
                <a:solidFill>
                  <a:srgbClr val="135689"/>
                </a:solidFill>
                <a:ln w="4687"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id="{1A2C8E48-7E4A-F547-5E4A-7EB2081A9A83}"/>
                    </a:ext>
                  </a:extLst>
                </p:cNvPr>
                <p:cNvSpPr/>
                <p:nvPr/>
              </p:nvSpPr>
              <p:spPr>
                <a:xfrm>
                  <a:off x="3244817" y="5193122"/>
                  <a:ext cx="84926" cy="84926"/>
                </a:xfrm>
                <a:custGeom>
                  <a:avLst/>
                  <a:gdLst>
                    <a:gd name="connsiteX0" fmla="*/ 2827 w 84926"/>
                    <a:gd name="connsiteY0" fmla="*/ 57676 h 84926"/>
                    <a:gd name="connsiteX1" fmla="*/ 57676 w 84926"/>
                    <a:gd name="connsiteY1" fmla="*/ 82100 h 84926"/>
                    <a:gd name="connsiteX2" fmla="*/ 82100 w 84926"/>
                    <a:gd name="connsiteY2" fmla="*/ 27251 h 84926"/>
                    <a:gd name="connsiteX3" fmla="*/ 27251 w 84926"/>
                    <a:gd name="connsiteY3" fmla="*/ 2827 h 84926"/>
                    <a:gd name="connsiteX4" fmla="*/ 2827 w 84926"/>
                    <a:gd name="connsiteY4" fmla="*/ 57676 h 8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6" h="84926">
                      <a:moveTo>
                        <a:pt x="2827" y="57676"/>
                      </a:moveTo>
                      <a:cubicBezTo>
                        <a:pt x="11218" y="79569"/>
                        <a:pt x="35783" y="90492"/>
                        <a:pt x="57676" y="82100"/>
                      </a:cubicBezTo>
                      <a:cubicBezTo>
                        <a:pt x="79569" y="73709"/>
                        <a:pt x="90492" y="49097"/>
                        <a:pt x="82100" y="27251"/>
                      </a:cubicBezTo>
                      <a:cubicBezTo>
                        <a:pt x="73709" y="5358"/>
                        <a:pt x="49144" y="-5565"/>
                        <a:pt x="27251" y="2827"/>
                      </a:cubicBezTo>
                      <a:cubicBezTo>
                        <a:pt x="5358" y="11218"/>
                        <a:pt x="-5565" y="35783"/>
                        <a:pt x="2827" y="57676"/>
                      </a:cubicBezTo>
                      <a:close/>
                    </a:path>
                  </a:pathLst>
                </a:custGeom>
                <a:solidFill>
                  <a:srgbClr val="135689"/>
                </a:solidFill>
                <a:ln w="4687" cap="flat">
                  <a:noFill/>
                  <a:prstDash val="solid"/>
                  <a:miter/>
                </a:ln>
              </p:spPr>
              <p:txBody>
                <a:bodyPr rtlCol="0" anchor="ctr"/>
                <a:lstStyle/>
                <a:p>
                  <a:endParaRPr lang="en-US"/>
                </a:p>
              </p:txBody>
            </p:sp>
          </p:grpSp>
          <p:sp>
            <p:nvSpPr>
              <p:cNvPr id="1226" name="Freeform: Shape 1225">
                <a:extLst>
                  <a:ext uri="{FF2B5EF4-FFF2-40B4-BE49-F238E27FC236}">
                    <a16:creationId xmlns:a16="http://schemas.microsoft.com/office/drawing/2014/main" id="{F7601499-ECBB-8A24-52B3-229016D00625}"/>
                  </a:ext>
                </a:extLst>
              </p:cNvPr>
              <p:cNvSpPr/>
              <p:nvPr/>
            </p:nvSpPr>
            <p:spPr>
              <a:xfrm>
                <a:off x="3144129" y="4901637"/>
                <a:ext cx="197884" cy="112464"/>
              </a:xfrm>
              <a:custGeom>
                <a:avLst/>
                <a:gdLst>
                  <a:gd name="connsiteX0" fmla="*/ 4 w 197884"/>
                  <a:gd name="connsiteY0" fmla="*/ 84946 h 112464"/>
                  <a:gd name="connsiteX1" fmla="*/ 94842 w 197884"/>
                  <a:gd name="connsiteY1" fmla="*/ 112043 h 112464"/>
                  <a:gd name="connsiteX2" fmla="*/ 108813 w 197884"/>
                  <a:gd name="connsiteY2" fmla="*/ 112465 h 112464"/>
                  <a:gd name="connsiteX3" fmla="*/ 185742 w 197884"/>
                  <a:gd name="connsiteY3" fmla="*/ 94791 h 112464"/>
                  <a:gd name="connsiteX4" fmla="*/ 197884 w 197884"/>
                  <a:gd name="connsiteY4" fmla="*/ 0 h 112464"/>
                  <a:gd name="connsiteX5" fmla="*/ 9052 w 197884"/>
                  <a:gd name="connsiteY5" fmla="*/ 2860 h 112464"/>
                  <a:gd name="connsiteX6" fmla="*/ 4 w 197884"/>
                  <a:gd name="connsiteY6" fmla="*/ 84946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84" h="112464">
                    <a:moveTo>
                      <a:pt x="4" y="84946"/>
                    </a:moveTo>
                    <a:lnTo>
                      <a:pt x="94842" y="112043"/>
                    </a:lnTo>
                    <a:lnTo>
                      <a:pt x="108813" y="112465"/>
                    </a:lnTo>
                    <a:lnTo>
                      <a:pt x="185742" y="94791"/>
                    </a:lnTo>
                    <a:cubicBezTo>
                      <a:pt x="195306" y="56162"/>
                      <a:pt x="197884" y="0"/>
                      <a:pt x="197884" y="0"/>
                    </a:cubicBezTo>
                    <a:lnTo>
                      <a:pt x="9052" y="2860"/>
                    </a:lnTo>
                    <a:cubicBezTo>
                      <a:pt x="9052" y="2813"/>
                      <a:pt x="-230" y="71633"/>
                      <a:pt x="4" y="84946"/>
                    </a:cubicBezTo>
                    <a:close/>
                  </a:path>
                </a:pathLst>
              </a:custGeom>
              <a:gradFill>
                <a:gsLst>
                  <a:gs pos="10860">
                    <a:srgbClr val="0D4469"/>
                  </a:gs>
                  <a:gs pos="25540">
                    <a:srgbClr val="0F4A74"/>
                  </a:gs>
                  <a:gs pos="44800">
                    <a:srgbClr val="135689"/>
                  </a:gs>
                </a:gsLst>
                <a:lin ang="10800000" scaled="1"/>
              </a:gradFill>
              <a:ln w="4687"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id="{F79057E9-9CCF-3F33-7F09-EF1C91734A9E}"/>
                  </a:ext>
                </a:extLst>
              </p:cNvPr>
              <p:cNvSpPr/>
              <p:nvPr/>
            </p:nvSpPr>
            <p:spPr>
              <a:xfrm>
                <a:off x="3328173" y="4914716"/>
                <a:ext cx="12996" cy="43879"/>
              </a:xfrm>
              <a:custGeom>
                <a:avLst/>
                <a:gdLst>
                  <a:gd name="connsiteX0" fmla="*/ 3152 w 12996"/>
                  <a:gd name="connsiteY0" fmla="*/ 141 h 43879"/>
                  <a:gd name="connsiteX1" fmla="*/ 8543 w 12996"/>
                  <a:gd name="connsiteY1" fmla="*/ 43880 h 43879"/>
                  <a:gd name="connsiteX2" fmla="*/ 12997 w 12996"/>
                  <a:gd name="connsiteY2" fmla="*/ 0 h 43879"/>
                  <a:gd name="connsiteX3" fmla="*/ 3152 w 12996"/>
                  <a:gd name="connsiteY3" fmla="*/ 141 h 43879"/>
                </a:gdLst>
                <a:ahLst/>
                <a:cxnLst>
                  <a:cxn ang="0">
                    <a:pos x="connsiteX0" y="connsiteY0"/>
                  </a:cxn>
                  <a:cxn ang="0">
                    <a:pos x="connsiteX1" y="connsiteY1"/>
                  </a:cxn>
                  <a:cxn ang="0">
                    <a:pos x="connsiteX2" y="connsiteY2"/>
                  </a:cxn>
                  <a:cxn ang="0">
                    <a:pos x="connsiteX3" y="connsiteY3"/>
                  </a:cxn>
                </a:cxnLst>
                <a:rect l="l" t="t" r="r" b="b"/>
                <a:pathLst>
                  <a:path w="12996" h="43879">
                    <a:moveTo>
                      <a:pt x="3152" y="141"/>
                    </a:moveTo>
                    <a:cubicBezTo>
                      <a:pt x="3574" y="22456"/>
                      <a:pt x="-7068" y="38582"/>
                      <a:pt x="8543" y="43880"/>
                    </a:cubicBezTo>
                    <a:cubicBezTo>
                      <a:pt x="10840" y="26956"/>
                      <a:pt x="12200" y="10736"/>
                      <a:pt x="12997" y="0"/>
                    </a:cubicBezTo>
                    <a:lnTo>
                      <a:pt x="3152" y="141"/>
                    </a:lnTo>
                    <a:close/>
                  </a:path>
                </a:pathLst>
              </a:custGeom>
              <a:solidFill>
                <a:srgbClr val="133156"/>
              </a:solidFill>
              <a:ln w="4687" cap="flat">
                <a:noFill/>
                <a:prstDash val="solid"/>
                <a:miter/>
              </a:ln>
            </p:spPr>
            <p:txBody>
              <a:bodyPr rtlCol="0" anchor="ctr"/>
              <a:lstStyle/>
              <a:p>
                <a:endParaRPr lang="en-US"/>
              </a:p>
            </p:txBody>
          </p:sp>
          <p:sp>
            <p:nvSpPr>
              <p:cNvPr id="1228" name="Freeform: Shape 1227">
                <a:extLst>
                  <a:ext uri="{FF2B5EF4-FFF2-40B4-BE49-F238E27FC236}">
                    <a16:creationId xmlns:a16="http://schemas.microsoft.com/office/drawing/2014/main" id="{BC1645B0-4E7E-85E1-1B63-3FE59DAEBAC3}"/>
                  </a:ext>
                </a:extLst>
              </p:cNvPr>
              <p:cNvSpPr/>
              <p:nvPr/>
            </p:nvSpPr>
            <p:spPr>
              <a:xfrm>
                <a:off x="3147556" y="4903699"/>
                <a:ext cx="54146" cy="47839"/>
              </a:xfrm>
              <a:custGeom>
                <a:avLst/>
                <a:gdLst>
                  <a:gd name="connsiteX0" fmla="*/ 42895 w 54146"/>
                  <a:gd name="connsiteY0" fmla="*/ 32019 h 47839"/>
                  <a:gd name="connsiteX1" fmla="*/ 54146 w 54146"/>
                  <a:gd name="connsiteY1" fmla="*/ 0 h 47839"/>
                  <a:gd name="connsiteX2" fmla="*/ 5626 w 54146"/>
                  <a:gd name="connsiteY2" fmla="*/ 750 h 47839"/>
                  <a:gd name="connsiteX3" fmla="*/ 0 w 54146"/>
                  <a:gd name="connsiteY3" fmla="*/ 45567 h 47839"/>
                  <a:gd name="connsiteX4" fmla="*/ 42895 w 54146"/>
                  <a:gd name="connsiteY4" fmla="*/ 32019 h 4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46" h="47839">
                    <a:moveTo>
                      <a:pt x="42895" y="32019"/>
                    </a:moveTo>
                    <a:cubicBezTo>
                      <a:pt x="49318" y="21330"/>
                      <a:pt x="53021" y="10642"/>
                      <a:pt x="54146" y="0"/>
                    </a:cubicBezTo>
                    <a:lnTo>
                      <a:pt x="5626" y="750"/>
                    </a:lnTo>
                    <a:cubicBezTo>
                      <a:pt x="5626" y="750"/>
                      <a:pt x="2532" y="23674"/>
                      <a:pt x="0" y="45567"/>
                    </a:cubicBezTo>
                    <a:cubicBezTo>
                      <a:pt x="17252" y="50958"/>
                      <a:pt x="35488" y="46880"/>
                      <a:pt x="42895" y="32019"/>
                    </a:cubicBezTo>
                    <a:close/>
                  </a:path>
                </a:pathLst>
              </a:custGeom>
              <a:solidFill>
                <a:srgbClr val="0D4469"/>
              </a:solidFill>
              <a:ln w="4687" cap="flat">
                <a:noFill/>
                <a:prstDash val="solid"/>
                <a:miter/>
              </a:ln>
            </p:spPr>
            <p:txBody>
              <a:bodyPr rtlCol="0" anchor="ctr"/>
              <a:lstStyle/>
              <a:p>
                <a:endParaRPr lang="en-US"/>
              </a:p>
            </p:txBody>
          </p:sp>
          <p:grpSp>
            <p:nvGrpSpPr>
              <p:cNvPr id="1229" name="Graphic 2">
                <a:extLst>
                  <a:ext uri="{FF2B5EF4-FFF2-40B4-BE49-F238E27FC236}">
                    <a16:creationId xmlns:a16="http://schemas.microsoft.com/office/drawing/2014/main" id="{2FDB07C0-B443-9238-9345-9B84597BD38F}"/>
                  </a:ext>
                </a:extLst>
              </p:cNvPr>
              <p:cNvGrpSpPr/>
              <p:nvPr/>
            </p:nvGrpSpPr>
            <p:grpSpPr>
              <a:xfrm>
                <a:off x="3150087" y="4884197"/>
                <a:ext cx="198864" cy="58886"/>
                <a:chOff x="3150087" y="4884197"/>
                <a:chExt cx="198864" cy="58886"/>
              </a:xfrm>
            </p:grpSpPr>
            <p:sp>
              <p:nvSpPr>
                <p:cNvPr id="1230" name="Freeform: Shape 1229">
                  <a:extLst>
                    <a:ext uri="{FF2B5EF4-FFF2-40B4-BE49-F238E27FC236}">
                      <a16:creationId xmlns:a16="http://schemas.microsoft.com/office/drawing/2014/main" id="{AD429E64-8A1D-8528-6AA8-7C5AF6D19C72}"/>
                    </a:ext>
                  </a:extLst>
                </p:cNvPr>
                <p:cNvSpPr/>
                <p:nvPr/>
              </p:nvSpPr>
              <p:spPr>
                <a:xfrm>
                  <a:off x="3150087" y="4884197"/>
                  <a:ext cx="198864" cy="55121"/>
                </a:xfrm>
                <a:custGeom>
                  <a:avLst/>
                  <a:gdLst>
                    <a:gd name="connsiteX0" fmla="*/ 195348 w 198864"/>
                    <a:gd name="connsiteY0" fmla="*/ 35394 h 55121"/>
                    <a:gd name="connsiteX1" fmla="*/ 0 w 198864"/>
                    <a:gd name="connsiteY1" fmla="*/ 34832 h 55121"/>
                    <a:gd name="connsiteX2" fmla="*/ 5954 w 198864"/>
                    <a:gd name="connsiteY2" fmla="*/ 0 h 55121"/>
                    <a:gd name="connsiteX3" fmla="*/ 198864 w 198864"/>
                    <a:gd name="connsiteY3" fmla="*/ 4922 h 55121"/>
                    <a:gd name="connsiteX4" fmla="*/ 195348 w 198864"/>
                    <a:gd name="connsiteY4" fmla="*/ 35394 h 55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64" h="55121">
                      <a:moveTo>
                        <a:pt x="195348" y="35394"/>
                      </a:moveTo>
                      <a:cubicBezTo>
                        <a:pt x="123856" y="62069"/>
                        <a:pt x="71492" y="61506"/>
                        <a:pt x="0" y="34832"/>
                      </a:cubicBezTo>
                      <a:cubicBezTo>
                        <a:pt x="234" y="28456"/>
                        <a:pt x="5954" y="0"/>
                        <a:pt x="5954" y="0"/>
                      </a:cubicBezTo>
                      <a:cubicBezTo>
                        <a:pt x="77446" y="26675"/>
                        <a:pt x="127372" y="31597"/>
                        <a:pt x="198864" y="4922"/>
                      </a:cubicBezTo>
                      <a:lnTo>
                        <a:pt x="195348" y="35394"/>
                      </a:lnTo>
                      <a:close/>
                    </a:path>
                  </a:pathLst>
                </a:custGeom>
                <a:solidFill>
                  <a:srgbClr val="B1633D"/>
                </a:solidFill>
                <a:ln w="4687"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id="{ED538580-8C6A-CECC-C660-E0EF165CFEBD}"/>
                    </a:ext>
                  </a:extLst>
                </p:cNvPr>
                <p:cNvSpPr/>
                <p:nvPr/>
              </p:nvSpPr>
              <p:spPr>
                <a:xfrm>
                  <a:off x="3204608" y="4892589"/>
                  <a:ext cx="18282" cy="47301"/>
                </a:xfrm>
                <a:custGeom>
                  <a:avLst/>
                  <a:gdLst>
                    <a:gd name="connsiteX0" fmla="*/ 1688 w 18282"/>
                    <a:gd name="connsiteY0" fmla="*/ 0 h 47301"/>
                    <a:gd name="connsiteX1" fmla="*/ 0 w 18282"/>
                    <a:gd name="connsiteY1" fmla="*/ 44395 h 47301"/>
                    <a:gd name="connsiteX2" fmla="*/ 11204 w 18282"/>
                    <a:gd name="connsiteY2" fmla="*/ 47302 h 47301"/>
                    <a:gd name="connsiteX3" fmla="*/ 18283 w 18282"/>
                    <a:gd name="connsiteY3" fmla="*/ 3047 h 47301"/>
                  </a:gdLst>
                  <a:ahLst/>
                  <a:cxnLst>
                    <a:cxn ang="0">
                      <a:pos x="connsiteX0" y="connsiteY0"/>
                    </a:cxn>
                    <a:cxn ang="0">
                      <a:pos x="connsiteX1" y="connsiteY1"/>
                    </a:cxn>
                    <a:cxn ang="0">
                      <a:pos x="connsiteX2" y="connsiteY2"/>
                    </a:cxn>
                    <a:cxn ang="0">
                      <a:pos x="connsiteX3" y="connsiteY3"/>
                    </a:cxn>
                  </a:cxnLst>
                  <a:rect l="l" t="t" r="r" b="b"/>
                  <a:pathLst>
                    <a:path w="18282" h="47301">
                      <a:moveTo>
                        <a:pt x="1688" y="0"/>
                      </a:moveTo>
                      <a:lnTo>
                        <a:pt x="0" y="44395"/>
                      </a:lnTo>
                      <a:lnTo>
                        <a:pt x="11204" y="47302"/>
                      </a:lnTo>
                      <a:lnTo>
                        <a:pt x="18283" y="3047"/>
                      </a:lnTo>
                      <a:close/>
                    </a:path>
                  </a:pathLst>
                </a:custGeom>
                <a:solidFill>
                  <a:srgbClr val="135689"/>
                </a:solidFill>
                <a:ln w="4687" cap="flat">
                  <a:noFill/>
                  <a:prstDash val="solid"/>
                  <a:miter/>
                </a:ln>
              </p:spPr>
              <p:txBody>
                <a:bodyPr rtlCol="0" anchor="ctr"/>
                <a:lstStyle/>
                <a:p>
                  <a:endParaRPr lang="en-US"/>
                </a:p>
              </p:txBody>
            </p:sp>
            <p:sp>
              <p:nvSpPr>
                <p:cNvPr id="1232" name="Freeform: Shape 1231">
                  <a:extLst>
                    <a:ext uri="{FF2B5EF4-FFF2-40B4-BE49-F238E27FC236}">
                      <a16:creationId xmlns:a16="http://schemas.microsoft.com/office/drawing/2014/main" id="{E249E7F1-36A9-16AD-5732-CF1E836464CA}"/>
                    </a:ext>
                  </a:extLst>
                </p:cNvPr>
                <p:cNvSpPr/>
                <p:nvPr/>
              </p:nvSpPr>
              <p:spPr>
                <a:xfrm>
                  <a:off x="3321386" y="4889588"/>
                  <a:ext cx="13032" cy="46645"/>
                </a:xfrm>
                <a:custGeom>
                  <a:avLst/>
                  <a:gdLst>
                    <a:gd name="connsiteX0" fmla="*/ 0 w 13032"/>
                    <a:gd name="connsiteY0" fmla="*/ 3563 h 46645"/>
                    <a:gd name="connsiteX1" fmla="*/ 2813 w 13032"/>
                    <a:gd name="connsiteY1" fmla="*/ 43364 h 46645"/>
                    <a:gd name="connsiteX2" fmla="*/ 13033 w 13032"/>
                    <a:gd name="connsiteY2" fmla="*/ 46646 h 46645"/>
                    <a:gd name="connsiteX3" fmla="*/ 13033 w 13032"/>
                    <a:gd name="connsiteY3" fmla="*/ 0 h 46645"/>
                  </a:gdLst>
                  <a:ahLst/>
                  <a:cxnLst>
                    <a:cxn ang="0">
                      <a:pos x="connsiteX0" y="connsiteY0"/>
                    </a:cxn>
                    <a:cxn ang="0">
                      <a:pos x="connsiteX1" y="connsiteY1"/>
                    </a:cxn>
                    <a:cxn ang="0">
                      <a:pos x="connsiteX2" y="connsiteY2"/>
                    </a:cxn>
                    <a:cxn ang="0">
                      <a:pos x="connsiteX3" y="connsiteY3"/>
                    </a:cxn>
                  </a:cxnLst>
                  <a:rect l="l" t="t" r="r" b="b"/>
                  <a:pathLst>
                    <a:path w="13032" h="46645">
                      <a:moveTo>
                        <a:pt x="0" y="3563"/>
                      </a:moveTo>
                      <a:lnTo>
                        <a:pt x="2813" y="43364"/>
                      </a:lnTo>
                      <a:lnTo>
                        <a:pt x="13033" y="46646"/>
                      </a:lnTo>
                      <a:lnTo>
                        <a:pt x="13033" y="0"/>
                      </a:lnTo>
                      <a:close/>
                    </a:path>
                  </a:pathLst>
                </a:custGeom>
                <a:solidFill>
                  <a:srgbClr val="0E466C"/>
                </a:solidFill>
                <a:ln w="4687" cap="flat">
                  <a:noFill/>
                  <a:prstDash val="solid"/>
                  <a:miter/>
                </a:ln>
              </p:spPr>
              <p:txBody>
                <a:bodyPr rtlCol="0" anchor="ctr"/>
                <a:lstStyle/>
                <a:p>
                  <a:endParaRPr lang="en-US"/>
                </a:p>
              </p:txBody>
            </p:sp>
            <p:sp>
              <p:nvSpPr>
                <p:cNvPr id="1233" name="Freeform: Shape 1232">
                  <a:extLst>
                    <a:ext uri="{FF2B5EF4-FFF2-40B4-BE49-F238E27FC236}">
                      <a16:creationId xmlns:a16="http://schemas.microsoft.com/office/drawing/2014/main" id="{8B3A8242-4836-8868-D049-AC126D6931EB}"/>
                    </a:ext>
                  </a:extLst>
                </p:cNvPr>
                <p:cNvSpPr/>
                <p:nvPr/>
              </p:nvSpPr>
              <p:spPr>
                <a:xfrm>
                  <a:off x="3251571" y="4899246"/>
                  <a:ext cx="50276" cy="43837"/>
                </a:xfrm>
                <a:custGeom>
                  <a:avLst/>
                  <a:gdLst>
                    <a:gd name="connsiteX0" fmla="*/ 4089 w 50276"/>
                    <a:gd name="connsiteY0" fmla="*/ 43130 h 43837"/>
                    <a:gd name="connsiteX1" fmla="*/ 3011 w 50276"/>
                    <a:gd name="connsiteY1" fmla="*/ 41067 h 43837"/>
                    <a:gd name="connsiteX2" fmla="*/ 11 w 50276"/>
                    <a:gd name="connsiteY2" fmla="*/ 6938 h 43837"/>
                    <a:gd name="connsiteX3" fmla="*/ 2824 w 50276"/>
                    <a:gd name="connsiteY3" fmla="*/ 3610 h 43837"/>
                    <a:gd name="connsiteX4" fmla="*/ 43937 w 50276"/>
                    <a:gd name="connsiteY4" fmla="*/ 0 h 43837"/>
                    <a:gd name="connsiteX5" fmla="*/ 46187 w 50276"/>
                    <a:gd name="connsiteY5" fmla="*/ 703 h 43837"/>
                    <a:gd name="connsiteX6" fmla="*/ 47266 w 50276"/>
                    <a:gd name="connsiteY6" fmla="*/ 2766 h 43837"/>
                    <a:gd name="connsiteX7" fmla="*/ 50266 w 50276"/>
                    <a:gd name="connsiteY7" fmla="*/ 36848 h 43837"/>
                    <a:gd name="connsiteX8" fmla="*/ 47453 w 50276"/>
                    <a:gd name="connsiteY8" fmla="*/ 40176 h 43837"/>
                    <a:gd name="connsiteX9" fmla="*/ 6058 w 50276"/>
                    <a:gd name="connsiteY9" fmla="*/ 43833 h 43837"/>
                    <a:gd name="connsiteX10" fmla="*/ 4089 w 50276"/>
                    <a:gd name="connsiteY10" fmla="*/ 43130 h 43837"/>
                    <a:gd name="connsiteX11" fmla="*/ 41406 w 50276"/>
                    <a:gd name="connsiteY11" fmla="*/ 6376 h 43837"/>
                    <a:gd name="connsiteX12" fmla="*/ 6433 w 50276"/>
                    <a:gd name="connsiteY12" fmla="*/ 9423 h 43837"/>
                    <a:gd name="connsiteX13" fmla="*/ 8871 w 50276"/>
                    <a:gd name="connsiteY13" fmla="*/ 37410 h 43837"/>
                    <a:gd name="connsiteX14" fmla="*/ 43843 w 50276"/>
                    <a:gd name="connsiteY14" fmla="*/ 34316 h 43837"/>
                    <a:gd name="connsiteX15" fmla="*/ 41406 w 50276"/>
                    <a:gd name="connsiteY15" fmla="*/ 6376 h 4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76" h="43837">
                      <a:moveTo>
                        <a:pt x="4089" y="43130"/>
                      </a:moveTo>
                      <a:cubicBezTo>
                        <a:pt x="3480" y="42614"/>
                        <a:pt x="3058" y="41864"/>
                        <a:pt x="3011" y="41067"/>
                      </a:cubicBezTo>
                      <a:lnTo>
                        <a:pt x="11" y="6938"/>
                      </a:lnTo>
                      <a:cubicBezTo>
                        <a:pt x="-130" y="5251"/>
                        <a:pt x="1136" y="3750"/>
                        <a:pt x="2824" y="3610"/>
                      </a:cubicBezTo>
                      <a:lnTo>
                        <a:pt x="43937" y="0"/>
                      </a:lnTo>
                      <a:cubicBezTo>
                        <a:pt x="44734" y="0"/>
                        <a:pt x="45578" y="188"/>
                        <a:pt x="46187" y="703"/>
                      </a:cubicBezTo>
                      <a:cubicBezTo>
                        <a:pt x="46797" y="1219"/>
                        <a:pt x="47219" y="1969"/>
                        <a:pt x="47266" y="2766"/>
                      </a:cubicBezTo>
                      <a:lnTo>
                        <a:pt x="50266" y="36848"/>
                      </a:lnTo>
                      <a:cubicBezTo>
                        <a:pt x="50406" y="38535"/>
                        <a:pt x="49141" y="40036"/>
                        <a:pt x="47453" y="40176"/>
                      </a:cubicBezTo>
                      <a:cubicBezTo>
                        <a:pt x="47453" y="40176"/>
                        <a:pt x="6340" y="43786"/>
                        <a:pt x="6058" y="43833"/>
                      </a:cubicBezTo>
                      <a:cubicBezTo>
                        <a:pt x="5355" y="43880"/>
                        <a:pt x="4652" y="43598"/>
                        <a:pt x="4089" y="43130"/>
                      </a:cubicBezTo>
                      <a:close/>
                      <a:moveTo>
                        <a:pt x="41406" y="6376"/>
                      </a:moveTo>
                      <a:lnTo>
                        <a:pt x="6433" y="9423"/>
                      </a:lnTo>
                      <a:lnTo>
                        <a:pt x="8871" y="37410"/>
                      </a:lnTo>
                      <a:lnTo>
                        <a:pt x="43843" y="34316"/>
                      </a:lnTo>
                      <a:lnTo>
                        <a:pt x="41406" y="6376"/>
                      </a:lnTo>
                      <a:close/>
                    </a:path>
                  </a:pathLst>
                </a:custGeom>
                <a:solidFill>
                  <a:srgbClr val="F79C49"/>
                </a:solidFill>
                <a:ln w="4687" cap="flat">
                  <a:noFill/>
                  <a:prstDash val="solid"/>
                  <a:miter/>
                </a:ln>
              </p:spPr>
              <p:txBody>
                <a:bodyPr rtlCol="0" anchor="ctr"/>
                <a:lstStyle/>
                <a:p>
                  <a:endParaRPr lang="en-US"/>
                </a:p>
              </p:txBody>
            </p:sp>
          </p:grpSp>
          <p:grpSp>
            <p:nvGrpSpPr>
              <p:cNvPr id="1234" name="Graphic 2">
                <a:extLst>
                  <a:ext uri="{FF2B5EF4-FFF2-40B4-BE49-F238E27FC236}">
                    <a16:creationId xmlns:a16="http://schemas.microsoft.com/office/drawing/2014/main" id="{1EFB098E-A138-27E0-BFD9-6DB330598384}"/>
                  </a:ext>
                </a:extLst>
              </p:cNvPr>
              <p:cNvGrpSpPr/>
              <p:nvPr/>
            </p:nvGrpSpPr>
            <p:grpSpPr>
              <a:xfrm>
                <a:off x="2988225" y="4696083"/>
                <a:ext cx="198108" cy="159452"/>
                <a:chOff x="2988225" y="4696083"/>
                <a:chExt cx="198108" cy="159452"/>
              </a:xfrm>
              <a:solidFill>
                <a:srgbClr val="F9B181"/>
              </a:solidFill>
            </p:grpSpPr>
            <p:sp>
              <p:nvSpPr>
                <p:cNvPr id="1235" name="Freeform: Shape 1234">
                  <a:extLst>
                    <a:ext uri="{FF2B5EF4-FFF2-40B4-BE49-F238E27FC236}">
                      <a16:creationId xmlns:a16="http://schemas.microsoft.com/office/drawing/2014/main" id="{2CF6A2D0-05F6-624F-F332-C8CCED19337C}"/>
                    </a:ext>
                  </a:extLst>
                </p:cNvPr>
                <p:cNvSpPr/>
                <p:nvPr/>
              </p:nvSpPr>
              <p:spPr>
                <a:xfrm>
                  <a:off x="2999650" y="4702585"/>
                  <a:ext cx="186684" cy="152950"/>
                </a:xfrm>
                <a:custGeom>
                  <a:avLst/>
                  <a:gdLst>
                    <a:gd name="connsiteX0" fmla="*/ 165673 w 186684"/>
                    <a:gd name="connsiteY0" fmla="*/ 151563 h 152950"/>
                    <a:gd name="connsiteX1" fmla="*/ 183441 w 186684"/>
                    <a:gd name="connsiteY1" fmla="*/ 125966 h 152950"/>
                    <a:gd name="connsiteX2" fmla="*/ 39848 w 186684"/>
                    <a:gd name="connsiteY2" fmla="*/ 0 h 152950"/>
                    <a:gd name="connsiteX3" fmla="*/ 0 w 186684"/>
                    <a:gd name="connsiteY3" fmla="*/ 49787 h 152950"/>
                    <a:gd name="connsiteX4" fmla="*/ 165673 w 186684"/>
                    <a:gd name="connsiteY4" fmla="*/ 151563 h 15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 h="152950">
                      <a:moveTo>
                        <a:pt x="165673" y="151563"/>
                      </a:moveTo>
                      <a:cubicBezTo>
                        <a:pt x="177675" y="158829"/>
                        <a:pt x="193614" y="135670"/>
                        <a:pt x="183441" y="125966"/>
                      </a:cubicBezTo>
                      <a:cubicBezTo>
                        <a:pt x="123013" y="75992"/>
                        <a:pt x="86212" y="40036"/>
                        <a:pt x="39848" y="0"/>
                      </a:cubicBezTo>
                      <a:lnTo>
                        <a:pt x="0" y="49787"/>
                      </a:lnTo>
                      <a:cubicBezTo>
                        <a:pt x="57240" y="101729"/>
                        <a:pt x="90478" y="106042"/>
                        <a:pt x="165673" y="151563"/>
                      </a:cubicBezTo>
                      <a:close/>
                    </a:path>
                  </a:pathLst>
                </a:custGeom>
                <a:solidFill>
                  <a:srgbClr val="F9B181"/>
                </a:solidFill>
                <a:ln w="4687"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id="{5012775A-683A-BEC4-BDB0-68AF319F83A6}"/>
                    </a:ext>
                  </a:extLst>
                </p:cNvPr>
                <p:cNvSpPr/>
                <p:nvPr/>
              </p:nvSpPr>
              <p:spPr>
                <a:xfrm>
                  <a:off x="2988225" y="4696083"/>
                  <a:ext cx="63728" cy="63728"/>
                </a:xfrm>
                <a:custGeom>
                  <a:avLst/>
                  <a:gdLst>
                    <a:gd name="connsiteX0" fmla="*/ 14003 w 63728"/>
                    <a:gd name="connsiteY0" fmla="*/ 58258 h 63728"/>
                    <a:gd name="connsiteX1" fmla="*/ 58258 w 63728"/>
                    <a:gd name="connsiteY1" fmla="*/ 49725 h 63728"/>
                    <a:gd name="connsiteX2" fmla="*/ 49726 w 63728"/>
                    <a:gd name="connsiteY2" fmla="*/ 5471 h 63728"/>
                    <a:gd name="connsiteX3" fmla="*/ 5471 w 63728"/>
                    <a:gd name="connsiteY3" fmla="*/ 14003 h 63728"/>
                    <a:gd name="connsiteX4" fmla="*/ 14003 w 63728"/>
                    <a:gd name="connsiteY4" fmla="*/ 58258 h 6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28" h="63728">
                      <a:moveTo>
                        <a:pt x="14003" y="58258"/>
                      </a:moveTo>
                      <a:cubicBezTo>
                        <a:pt x="28583" y="68102"/>
                        <a:pt x="48413" y="64305"/>
                        <a:pt x="58258" y="49725"/>
                      </a:cubicBezTo>
                      <a:cubicBezTo>
                        <a:pt x="68103" y="35146"/>
                        <a:pt x="64305" y="15362"/>
                        <a:pt x="49726" y="5471"/>
                      </a:cubicBezTo>
                      <a:cubicBezTo>
                        <a:pt x="35146" y="-4374"/>
                        <a:pt x="15316" y="-577"/>
                        <a:pt x="5471" y="14003"/>
                      </a:cubicBezTo>
                      <a:cubicBezTo>
                        <a:pt x="-4374" y="28583"/>
                        <a:pt x="-577" y="48413"/>
                        <a:pt x="14003" y="58258"/>
                      </a:cubicBezTo>
                      <a:close/>
                    </a:path>
                  </a:pathLst>
                </a:custGeom>
                <a:solidFill>
                  <a:srgbClr val="F9B181"/>
                </a:solidFill>
                <a:ln w="4687" cap="flat">
                  <a:noFill/>
                  <a:prstDash val="solid"/>
                  <a:miter/>
                </a:ln>
              </p:spPr>
              <p:txBody>
                <a:bodyPr rtlCol="0" anchor="ctr"/>
                <a:lstStyle/>
                <a:p>
                  <a:endParaRPr lang="en-US"/>
                </a:p>
              </p:txBody>
            </p:sp>
          </p:grpSp>
          <p:grpSp>
            <p:nvGrpSpPr>
              <p:cNvPr id="1237" name="Graphic 2">
                <a:extLst>
                  <a:ext uri="{FF2B5EF4-FFF2-40B4-BE49-F238E27FC236}">
                    <a16:creationId xmlns:a16="http://schemas.microsoft.com/office/drawing/2014/main" id="{0D4402DA-9595-4FE0-152D-A7FAA26D3CB5}"/>
                  </a:ext>
                </a:extLst>
              </p:cNvPr>
              <p:cNvGrpSpPr/>
              <p:nvPr/>
            </p:nvGrpSpPr>
            <p:grpSpPr>
              <a:xfrm>
                <a:off x="2988668" y="4508366"/>
                <a:ext cx="188682" cy="251595"/>
                <a:chOff x="2988668" y="4508366"/>
                <a:chExt cx="188682" cy="251595"/>
              </a:xfrm>
            </p:grpSpPr>
            <p:sp>
              <p:nvSpPr>
                <p:cNvPr id="1238" name="Freeform: Shape 1237">
                  <a:extLst>
                    <a:ext uri="{FF2B5EF4-FFF2-40B4-BE49-F238E27FC236}">
                      <a16:creationId xmlns:a16="http://schemas.microsoft.com/office/drawing/2014/main" id="{09BB18A4-1236-96AF-8E82-CB42188FFD8A}"/>
                    </a:ext>
                  </a:extLst>
                </p:cNvPr>
                <p:cNvSpPr/>
                <p:nvPr/>
              </p:nvSpPr>
              <p:spPr>
                <a:xfrm>
                  <a:off x="2990555" y="4518562"/>
                  <a:ext cx="182757" cy="225229"/>
                </a:xfrm>
                <a:custGeom>
                  <a:avLst/>
                  <a:gdLst>
                    <a:gd name="connsiteX0" fmla="*/ 154844 w 182757"/>
                    <a:gd name="connsiteY0" fmla="*/ 93263 h 225229"/>
                    <a:gd name="connsiteX1" fmla="*/ 151375 w 182757"/>
                    <a:gd name="connsiteY1" fmla="*/ 3582 h 225229"/>
                    <a:gd name="connsiteX2" fmla="*/ 0 w 182757"/>
                    <a:gd name="connsiteY2" fmla="*/ 198743 h 225229"/>
                    <a:gd name="connsiteX3" fmla="*/ 57709 w 182757"/>
                    <a:gd name="connsiteY3" fmla="*/ 225230 h 225229"/>
                    <a:gd name="connsiteX4" fmla="*/ 154844 w 182757"/>
                    <a:gd name="connsiteY4" fmla="*/ 93263 h 22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57" h="225229">
                      <a:moveTo>
                        <a:pt x="154844" y="93263"/>
                      </a:moveTo>
                      <a:cubicBezTo>
                        <a:pt x="185082" y="58994"/>
                        <a:pt x="199802" y="-17373"/>
                        <a:pt x="151375" y="3582"/>
                      </a:cubicBezTo>
                      <a:cubicBezTo>
                        <a:pt x="62210" y="42258"/>
                        <a:pt x="0" y="198743"/>
                        <a:pt x="0" y="198743"/>
                      </a:cubicBezTo>
                      <a:lnTo>
                        <a:pt x="57709" y="225230"/>
                      </a:lnTo>
                      <a:cubicBezTo>
                        <a:pt x="57709" y="225277"/>
                        <a:pt x="130935" y="120407"/>
                        <a:pt x="154844" y="93263"/>
                      </a:cubicBezTo>
                      <a:close/>
                    </a:path>
                  </a:pathLst>
                </a:custGeom>
                <a:solidFill>
                  <a:srgbClr val="F9B181"/>
                </a:solidFill>
                <a:ln w="4687"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id="{783C879C-812C-A8C9-57C5-D6B4F67393BB}"/>
                    </a:ext>
                  </a:extLst>
                </p:cNvPr>
                <p:cNvSpPr/>
                <p:nvPr/>
              </p:nvSpPr>
              <p:spPr>
                <a:xfrm>
                  <a:off x="2988668" y="4696213"/>
                  <a:ext cx="63764" cy="63748"/>
                </a:xfrm>
                <a:custGeom>
                  <a:avLst/>
                  <a:gdLst>
                    <a:gd name="connsiteX0" fmla="*/ 996 w 63764"/>
                    <a:gd name="connsiteY0" fmla="*/ 24045 h 63748"/>
                    <a:gd name="connsiteX1" fmla="*/ 24061 w 63764"/>
                    <a:gd name="connsiteY1" fmla="*/ 62768 h 63748"/>
                    <a:gd name="connsiteX2" fmla="*/ 62784 w 63764"/>
                    <a:gd name="connsiteY2" fmla="*/ 39703 h 63748"/>
                    <a:gd name="connsiteX3" fmla="*/ 39719 w 63764"/>
                    <a:gd name="connsiteY3" fmla="*/ 981 h 63748"/>
                    <a:gd name="connsiteX4" fmla="*/ 996 w 63764"/>
                    <a:gd name="connsiteY4" fmla="*/ 24045 h 6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64" h="63748">
                      <a:moveTo>
                        <a:pt x="996" y="24045"/>
                      </a:moveTo>
                      <a:cubicBezTo>
                        <a:pt x="-3364" y="41110"/>
                        <a:pt x="6997" y="58409"/>
                        <a:pt x="24061" y="62768"/>
                      </a:cubicBezTo>
                      <a:cubicBezTo>
                        <a:pt x="41125" y="67081"/>
                        <a:pt x="58471" y="56768"/>
                        <a:pt x="62784" y="39703"/>
                      </a:cubicBezTo>
                      <a:cubicBezTo>
                        <a:pt x="67097" y="22639"/>
                        <a:pt x="56783" y="5294"/>
                        <a:pt x="39719" y="981"/>
                      </a:cubicBezTo>
                      <a:cubicBezTo>
                        <a:pt x="22655" y="-3332"/>
                        <a:pt x="5356" y="6981"/>
                        <a:pt x="996" y="24045"/>
                      </a:cubicBezTo>
                      <a:close/>
                    </a:path>
                  </a:pathLst>
                </a:custGeom>
                <a:solidFill>
                  <a:srgbClr val="F9B181"/>
                </a:solidFill>
                <a:ln w="4687"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id="{0EF48FB9-1E67-2233-698C-31798524E1A2}"/>
                    </a:ext>
                  </a:extLst>
                </p:cNvPr>
                <p:cNvSpPr/>
                <p:nvPr/>
              </p:nvSpPr>
              <p:spPr>
                <a:xfrm>
                  <a:off x="2997446" y="4508366"/>
                  <a:ext cx="179904" cy="216486"/>
                </a:xfrm>
                <a:custGeom>
                  <a:avLst/>
                  <a:gdLst>
                    <a:gd name="connsiteX0" fmla="*/ 152453 w 179904"/>
                    <a:gd name="connsiteY0" fmla="*/ 113444 h 216486"/>
                    <a:gd name="connsiteX1" fmla="*/ 147015 w 179904"/>
                    <a:gd name="connsiteY1" fmla="*/ 2058 h 216486"/>
                    <a:gd name="connsiteX2" fmla="*/ 0 w 179904"/>
                    <a:gd name="connsiteY2" fmla="*/ 178936 h 216486"/>
                    <a:gd name="connsiteX3" fmla="*/ 69663 w 179904"/>
                    <a:gd name="connsiteY3" fmla="*/ 216486 h 216486"/>
                    <a:gd name="connsiteX4" fmla="*/ 152453 w 179904"/>
                    <a:gd name="connsiteY4" fmla="*/ 113444 h 21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04" h="216486">
                      <a:moveTo>
                        <a:pt x="152453" y="113444"/>
                      </a:moveTo>
                      <a:cubicBezTo>
                        <a:pt x="182691" y="79175"/>
                        <a:pt x="196989" y="-15053"/>
                        <a:pt x="147015" y="2058"/>
                      </a:cubicBezTo>
                      <a:cubicBezTo>
                        <a:pt x="69663" y="28498"/>
                        <a:pt x="0" y="178936"/>
                        <a:pt x="0" y="178936"/>
                      </a:cubicBezTo>
                      <a:lnTo>
                        <a:pt x="69663" y="216486"/>
                      </a:lnTo>
                      <a:cubicBezTo>
                        <a:pt x="69663" y="216486"/>
                        <a:pt x="128544" y="140541"/>
                        <a:pt x="152453" y="113444"/>
                      </a:cubicBezTo>
                      <a:close/>
                    </a:path>
                  </a:pathLst>
                </a:custGeom>
                <a:solidFill>
                  <a:srgbClr val="094B7D"/>
                </a:solidFill>
                <a:ln w="4687" cap="flat">
                  <a:noFill/>
                  <a:prstDash val="solid"/>
                  <a:miter/>
                </a:ln>
              </p:spPr>
              <p:txBody>
                <a:bodyPr rtlCol="0" anchor="ctr"/>
                <a:lstStyle/>
                <a:p>
                  <a:endParaRPr lang="en-US"/>
                </a:p>
              </p:txBody>
            </p:sp>
            <p:sp>
              <p:nvSpPr>
                <p:cNvPr id="1241" name="Freeform: Shape 1240">
                  <a:extLst>
                    <a:ext uri="{FF2B5EF4-FFF2-40B4-BE49-F238E27FC236}">
                      <a16:creationId xmlns:a16="http://schemas.microsoft.com/office/drawing/2014/main" id="{EEF77245-2B45-ACAA-09FE-B5ACC46C7C55}"/>
                    </a:ext>
                  </a:extLst>
                </p:cNvPr>
                <p:cNvSpPr/>
                <p:nvPr/>
              </p:nvSpPr>
              <p:spPr>
                <a:xfrm>
                  <a:off x="2988997" y="4672039"/>
                  <a:ext cx="87010" cy="59891"/>
                </a:xfrm>
                <a:custGeom>
                  <a:avLst/>
                  <a:gdLst>
                    <a:gd name="connsiteX0" fmla="*/ 948 w 87010"/>
                    <a:gd name="connsiteY0" fmla="*/ 27451 h 59891"/>
                    <a:gd name="connsiteX1" fmla="*/ 4136 w 87010"/>
                    <a:gd name="connsiteY1" fmla="*/ 17231 h 59891"/>
                    <a:gd name="connsiteX2" fmla="*/ 9668 w 87010"/>
                    <a:gd name="connsiteY2" fmla="*/ 27 h 59891"/>
                    <a:gd name="connsiteX3" fmla="*/ 55845 w 87010"/>
                    <a:gd name="connsiteY3" fmla="*/ 18779 h 59891"/>
                    <a:gd name="connsiteX4" fmla="*/ 86879 w 87010"/>
                    <a:gd name="connsiteY4" fmla="*/ 50282 h 59891"/>
                    <a:gd name="connsiteX5" fmla="*/ 83785 w 87010"/>
                    <a:gd name="connsiteY5" fmla="*/ 55157 h 59891"/>
                    <a:gd name="connsiteX6" fmla="*/ 78910 w 87010"/>
                    <a:gd name="connsiteY6" fmla="*/ 59423 h 59891"/>
                    <a:gd name="connsiteX7" fmla="*/ 948 w 87010"/>
                    <a:gd name="connsiteY7" fmla="*/ 27451 h 5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010" h="59891">
                      <a:moveTo>
                        <a:pt x="948" y="27451"/>
                      </a:moveTo>
                      <a:cubicBezTo>
                        <a:pt x="-1911" y="24357"/>
                        <a:pt x="2449" y="18122"/>
                        <a:pt x="4136" y="17231"/>
                      </a:cubicBezTo>
                      <a:cubicBezTo>
                        <a:pt x="5824" y="16388"/>
                        <a:pt x="3058" y="589"/>
                        <a:pt x="9668" y="27"/>
                      </a:cubicBezTo>
                      <a:cubicBezTo>
                        <a:pt x="16325" y="-536"/>
                        <a:pt x="40656" y="7902"/>
                        <a:pt x="55845" y="18779"/>
                      </a:cubicBezTo>
                      <a:cubicBezTo>
                        <a:pt x="71081" y="29655"/>
                        <a:pt x="88707" y="47750"/>
                        <a:pt x="86879" y="50282"/>
                      </a:cubicBezTo>
                      <a:cubicBezTo>
                        <a:pt x="85051" y="52813"/>
                        <a:pt x="84254" y="53704"/>
                        <a:pt x="83785" y="55157"/>
                      </a:cubicBezTo>
                      <a:cubicBezTo>
                        <a:pt x="83269" y="56611"/>
                        <a:pt x="84348" y="61392"/>
                        <a:pt x="78910" y="59423"/>
                      </a:cubicBezTo>
                      <a:cubicBezTo>
                        <a:pt x="73518" y="57454"/>
                        <a:pt x="10512" y="37624"/>
                        <a:pt x="948" y="27451"/>
                      </a:cubicBezTo>
                      <a:close/>
                    </a:path>
                  </a:pathLst>
                </a:custGeom>
                <a:solidFill>
                  <a:srgbClr val="1177A7"/>
                </a:solidFill>
                <a:ln w="4687" cap="flat">
                  <a:noFill/>
                  <a:prstDash val="solid"/>
                  <a:miter/>
                </a:ln>
              </p:spPr>
              <p:txBody>
                <a:bodyPr rtlCol="0" anchor="ctr"/>
                <a:lstStyle/>
                <a:p>
                  <a:endParaRPr lang="en-US"/>
                </a:p>
              </p:txBody>
            </p:sp>
          </p:grpSp>
          <p:grpSp>
            <p:nvGrpSpPr>
              <p:cNvPr id="1242" name="Graphic 2">
                <a:extLst>
                  <a:ext uri="{FF2B5EF4-FFF2-40B4-BE49-F238E27FC236}">
                    <a16:creationId xmlns:a16="http://schemas.microsoft.com/office/drawing/2014/main" id="{2C02A0DB-CFD7-DCB0-121F-615A71CBF902}"/>
                  </a:ext>
                </a:extLst>
              </p:cNvPr>
              <p:cNvGrpSpPr/>
              <p:nvPr/>
            </p:nvGrpSpPr>
            <p:grpSpPr>
              <a:xfrm>
                <a:off x="3156228" y="4819313"/>
                <a:ext cx="85695" cy="72541"/>
                <a:chOff x="3156228" y="4819313"/>
                <a:chExt cx="85695" cy="72541"/>
              </a:xfrm>
            </p:grpSpPr>
            <p:sp>
              <p:nvSpPr>
                <p:cNvPr id="1243" name="Freeform: Shape 1242">
                  <a:extLst>
                    <a:ext uri="{FF2B5EF4-FFF2-40B4-BE49-F238E27FC236}">
                      <a16:creationId xmlns:a16="http://schemas.microsoft.com/office/drawing/2014/main" id="{15E19F86-12D7-F621-9D3E-742A96DAA2D7}"/>
                    </a:ext>
                  </a:extLst>
                </p:cNvPr>
                <p:cNvSpPr/>
                <p:nvPr/>
              </p:nvSpPr>
              <p:spPr>
                <a:xfrm>
                  <a:off x="3174371" y="4819313"/>
                  <a:ext cx="61893" cy="22160"/>
                </a:xfrm>
                <a:custGeom>
                  <a:avLst/>
                  <a:gdLst>
                    <a:gd name="connsiteX0" fmla="*/ 0 w 61893"/>
                    <a:gd name="connsiteY0" fmla="*/ 2721 h 22160"/>
                    <a:gd name="connsiteX1" fmla="*/ 34035 w 61893"/>
                    <a:gd name="connsiteY1" fmla="*/ 2 h 22160"/>
                    <a:gd name="connsiteX2" fmla="*/ 60663 w 61893"/>
                    <a:gd name="connsiteY2" fmla="*/ 12332 h 22160"/>
                    <a:gd name="connsiteX3" fmla="*/ 49599 w 61893"/>
                    <a:gd name="connsiteY3" fmla="*/ 20489 h 22160"/>
                    <a:gd name="connsiteX4" fmla="*/ 35957 w 61893"/>
                    <a:gd name="connsiteY4" fmla="*/ 14676 h 22160"/>
                    <a:gd name="connsiteX5" fmla="*/ 16455 w 61893"/>
                    <a:gd name="connsiteY5" fmla="*/ 21848 h 22160"/>
                    <a:gd name="connsiteX6" fmla="*/ 0 w 61893"/>
                    <a:gd name="connsiteY6" fmla="*/ 2721 h 2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93" h="22160">
                      <a:moveTo>
                        <a:pt x="0" y="2721"/>
                      </a:moveTo>
                      <a:cubicBezTo>
                        <a:pt x="0" y="2721"/>
                        <a:pt x="29019" y="-92"/>
                        <a:pt x="34035" y="2"/>
                      </a:cubicBezTo>
                      <a:cubicBezTo>
                        <a:pt x="42145" y="190"/>
                        <a:pt x="51099" y="8675"/>
                        <a:pt x="60663" y="12332"/>
                      </a:cubicBezTo>
                      <a:cubicBezTo>
                        <a:pt x="63850" y="13551"/>
                        <a:pt x="61084" y="22270"/>
                        <a:pt x="49599" y="20489"/>
                      </a:cubicBezTo>
                      <a:cubicBezTo>
                        <a:pt x="38066" y="18707"/>
                        <a:pt x="35957" y="14676"/>
                        <a:pt x="35957" y="14676"/>
                      </a:cubicBezTo>
                      <a:cubicBezTo>
                        <a:pt x="35957" y="14676"/>
                        <a:pt x="24049" y="23958"/>
                        <a:pt x="16455" y="21848"/>
                      </a:cubicBezTo>
                      <a:cubicBezTo>
                        <a:pt x="8907" y="19692"/>
                        <a:pt x="0" y="2721"/>
                        <a:pt x="0" y="2721"/>
                      </a:cubicBezTo>
                      <a:close/>
                    </a:path>
                  </a:pathLst>
                </a:custGeom>
                <a:solidFill>
                  <a:srgbClr val="F69972"/>
                </a:solidFill>
                <a:ln w="4687"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id="{BC61835A-E765-A514-4333-E166F82A5BE1}"/>
                    </a:ext>
                  </a:extLst>
                </p:cNvPr>
                <p:cNvSpPr/>
                <p:nvPr/>
              </p:nvSpPr>
              <p:spPr>
                <a:xfrm>
                  <a:off x="3156228" y="4821167"/>
                  <a:ext cx="85695" cy="70687"/>
                </a:xfrm>
                <a:custGeom>
                  <a:avLst/>
                  <a:gdLst>
                    <a:gd name="connsiteX0" fmla="*/ 47 w 85695"/>
                    <a:gd name="connsiteY0" fmla="*/ 23604 h 70687"/>
                    <a:gd name="connsiteX1" fmla="*/ 26488 w 85695"/>
                    <a:gd name="connsiteY1" fmla="*/ 59092 h 70687"/>
                    <a:gd name="connsiteX2" fmla="*/ 46740 w 85695"/>
                    <a:gd name="connsiteY2" fmla="*/ 69453 h 70687"/>
                    <a:gd name="connsiteX3" fmla="*/ 63617 w 85695"/>
                    <a:gd name="connsiteY3" fmla="*/ 61061 h 70687"/>
                    <a:gd name="connsiteX4" fmla="*/ 72571 w 85695"/>
                    <a:gd name="connsiteY4" fmla="*/ 48263 h 70687"/>
                    <a:gd name="connsiteX5" fmla="*/ 80306 w 85695"/>
                    <a:gd name="connsiteY5" fmla="*/ 31996 h 70687"/>
                    <a:gd name="connsiteX6" fmla="*/ 80868 w 85695"/>
                    <a:gd name="connsiteY6" fmla="*/ 17369 h 70687"/>
                    <a:gd name="connsiteX7" fmla="*/ 54053 w 85695"/>
                    <a:gd name="connsiteY7" fmla="*/ 6727 h 70687"/>
                    <a:gd name="connsiteX8" fmla="*/ 14861 w 85695"/>
                    <a:gd name="connsiteY8" fmla="*/ 867 h 70687"/>
                    <a:gd name="connsiteX9" fmla="*/ 47 w 85695"/>
                    <a:gd name="connsiteY9" fmla="*/ 23604 h 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95" h="70687">
                      <a:moveTo>
                        <a:pt x="47" y="23604"/>
                      </a:moveTo>
                      <a:cubicBezTo>
                        <a:pt x="891" y="34105"/>
                        <a:pt x="9752" y="47232"/>
                        <a:pt x="26488" y="59092"/>
                      </a:cubicBezTo>
                      <a:cubicBezTo>
                        <a:pt x="32629" y="63405"/>
                        <a:pt x="38864" y="67437"/>
                        <a:pt x="46740" y="69453"/>
                      </a:cubicBezTo>
                      <a:cubicBezTo>
                        <a:pt x="67507" y="74797"/>
                        <a:pt x="63617" y="61061"/>
                        <a:pt x="63617" y="61061"/>
                      </a:cubicBezTo>
                      <a:cubicBezTo>
                        <a:pt x="63617" y="61061"/>
                        <a:pt x="79040" y="56982"/>
                        <a:pt x="72571" y="48263"/>
                      </a:cubicBezTo>
                      <a:cubicBezTo>
                        <a:pt x="84056" y="45075"/>
                        <a:pt x="82087" y="34527"/>
                        <a:pt x="80306" y="31996"/>
                      </a:cubicBezTo>
                      <a:cubicBezTo>
                        <a:pt x="87057" y="28526"/>
                        <a:pt x="87713" y="19854"/>
                        <a:pt x="80868" y="17369"/>
                      </a:cubicBezTo>
                      <a:cubicBezTo>
                        <a:pt x="77540" y="16197"/>
                        <a:pt x="69055" y="10431"/>
                        <a:pt x="54053" y="6727"/>
                      </a:cubicBezTo>
                      <a:cubicBezTo>
                        <a:pt x="42849" y="3914"/>
                        <a:pt x="22081" y="-2273"/>
                        <a:pt x="14861" y="867"/>
                      </a:cubicBezTo>
                      <a:cubicBezTo>
                        <a:pt x="9845" y="2977"/>
                        <a:pt x="-796" y="13290"/>
                        <a:pt x="47" y="23604"/>
                      </a:cubicBezTo>
                      <a:close/>
                    </a:path>
                  </a:pathLst>
                </a:custGeom>
                <a:solidFill>
                  <a:srgbClr val="F9B181"/>
                </a:solidFill>
                <a:ln w="4687" cap="flat">
                  <a:noFill/>
                  <a:prstDash val="solid"/>
                  <a:miter/>
                </a:ln>
              </p:spPr>
              <p:txBody>
                <a:bodyPr rtlCol="0" anchor="ctr"/>
                <a:lstStyle/>
                <a:p>
                  <a:endParaRPr lang="en-US"/>
                </a:p>
              </p:txBody>
            </p:sp>
            <p:grpSp>
              <p:nvGrpSpPr>
                <p:cNvPr id="1245" name="Graphic 2">
                  <a:extLst>
                    <a:ext uri="{FF2B5EF4-FFF2-40B4-BE49-F238E27FC236}">
                      <a16:creationId xmlns:a16="http://schemas.microsoft.com/office/drawing/2014/main" id="{F2117E8A-E38C-EDC1-D692-E814D90A01C1}"/>
                    </a:ext>
                  </a:extLst>
                </p:cNvPr>
                <p:cNvGrpSpPr/>
                <p:nvPr/>
              </p:nvGrpSpPr>
              <p:grpSpPr>
                <a:xfrm>
                  <a:off x="3209812" y="4851569"/>
                  <a:ext cx="29065" cy="33050"/>
                  <a:chOff x="3209812" y="4851569"/>
                  <a:chExt cx="29065" cy="33050"/>
                </a:xfrm>
                <a:solidFill>
                  <a:srgbClr val="F69972"/>
                </a:solidFill>
              </p:grpSpPr>
              <p:sp>
                <p:nvSpPr>
                  <p:cNvPr id="1246" name="Freeform: Shape 1245">
                    <a:extLst>
                      <a:ext uri="{FF2B5EF4-FFF2-40B4-BE49-F238E27FC236}">
                        <a16:creationId xmlns:a16="http://schemas.microsoft.com/office/drawing/2014/main" id="{3B0B8298-053C-5BAE-0F02-5908ACC08326}"/>
                      </a:ext>
                    </a:extLst>
                  </p:cNvPr>
                  <p:cNvSpPr/>
                  <p:nvPr/>
                </p:nvSpPr>
                <p:spPr>
                  <a:xfrm>
                    <a:off x="3219047" y="4866336"/>
                    <a:ext cx="15423" cy="4734"/>
                  </a:xfrm>
                  <a:custGeom>
                    <a:avLst/>
                    <a:gdLst>
                      <a:gd name="connsiteX0" fmla="*/ 9704 w 15423"/>
                      <a:gd name="connsiteY0" fmla="*/ 3094 h 4734"/>
                      <a:gd name="connsiteX1" fmla="*/ 10689 w 15423"/>
                      <a:gd name="connsiteY1" fmla="*/ 4735 h 4734"/>
                      <a:gd name="connsiteX2" fmla="*/ 0 w 15423"/>
                      <a:gd name="connsiteY2" fmla="*/ 891 h 4734"/>
                      <a:gd name="connsiteX3" fmla="*/ 15424 w 15423"/>
                      <a:gd name="connsiteY3" fmla="*/ 0 h 4734"/>
                      <a:gd name="connsiteX4" fmla="*/ 9704 w 15423"/>
                      <a:gd name="connsiteY4" fmla="*/ 3094 h 4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3" h="4734">
                        <a:moveTo>
                          <a:pt x="9704" y="3094"/>
                        </a:moveTo>
                        <a:cubicBezTo>
                          <a:pt x="10126" y="3656"/>
                          <a:pt x="10454" y="4219"/>
                          <a:pt x="10689" y="4735"/>
                        </a:cubicBezTo>
                        <a:cubicBezTo>
                          <a:pt x="6891" y="4594"/>
                          <a:pt x="2063" y="4172"/>
                          <a:pt x="0" y="891"/>
                        </a:cubicBezTo>
                        <a:cubicBezTo>
                          <a:pt x="4829" y="1406"/>
                          <a:pt x="12283" y="469"/>
                          <a:pt x="15424" y="0"/>
                        </a:cubicBezTo>
                        <a:cubicBezTo>
                          <a:pt x="14111" y="1312"/>
                          <a:pt x="12236" y="2391"/>
                          <a:pt x="9704" y="3094"/>
                        </a:cubicBezTo>
                        <a:close/>
                      </a:path>
                    </a:pathLst>
                  </a:custGeom>
                  <a:solidFill>
                    <a:srgbClr val="F69972"/>
                  </a:solidFill>
                  <a:ln w="4687" cap="flat">
                    <a:noFill/>
                    <a:prstDash val="solid"/>
                    <a:miter/>
                  </a:ln>
                </p:spPr>
                <p:txBody>
                  <a:bodyPr rtlCol="0" anchor="ctr"/>
                  <a:lstStyle/>
                  <a:p>
                    <a:endParaRPr lang="en-US"/>
                  </a:p>
                </p:txBody>
              </p:sp>
              <p:sp>
                <p:nvSpPr>
                  <p:cNvPr id="1247" name="Freeform: Shape 1246">
                    <a:extLst>
                      <a:ext uri="{FF2B5EF4-FFF2-40B4-BE49-F238E27FC236}">
                        <a16:creationId xmlns:a16="http://schemas.microsoft.com/office/drawing/2014/main" id="{870791CC-9C41-7E3B-7832-FD6F16E228E0}"/>
                      </a:ext>
                    </a:extLst>
                  </p:cNvPr>
                  <p:cNvSpPr/>
                  <p:nvPr/>
                </p:nvSpPr>
                <p:spPr>
                  <a:xfrm>
                    <a:off x="3209812" y="4880025"/>
                    <a:ext cx="14860" cy="4594"/>
                  </a:xfrm>
                  <a:custGeom>
                    <a:avLst/>
                    <a:gdLst>
                      <a:gd name="connsiteX0" fmla="*/ 9985 w 14860"/>
                      <a:gd name="connsiteY0" fmla="*/ 2203 h 4594"/>
                      <a:gd name="connsiteX1" fmla="*/ 10267 w 14860"/>
                      <a:gd name="connsiteY1" fmla="*/ 4594 h 4594"/>
                      <a:gd name="connsiteX2" fmla="*/ 0 w 14860"/>
                      <a:gd name="connsiteY2" fmla="*/ 0 h 4594"/>
                      <a:gd name="connsiteX3" fmla="*/ 14861 w 14860"/>
                      <a:gd name="connsiteY3" fmla="*/ 281 h 4594"/>
                      <a:gd name="connsiteX4" fmla="*/ 9985 w 14860"/>
                      <a:gd name="connsiteY4" fmla="*/ 2203 h 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0" h="4594">
                        <a:moveTo>
                          <a:pt x="9985" y="2203"/>
                        </a:moveTo>
                        <a:cubicBezTo>
                          <a:pt x="9985" y="2203"/>
                          <a:pt x="10267" y="3235"/>
                          <a:pt x="10267" y="4594"/>
                        </a:cubicBezTo>
                        <a:cubicBezTo>
                          <a:pt x="6657" y="4454"/>
                          <a:pt x="1500" y="3563"/>
                          <a:pt x="0" y="0"/>
                        </a:cubicBezTo>
                        <a:cubicBezTo>
                          <a:pt x="6610" y="1312"/>
                          <a:pt x="14861" y="281"/>
                          <a:pt x="14861" y="281"/>
                        </a:cubicBezTo>
                        <a:cubicBezTo>
                          <a:pt x="12376" y="1594"/>
                          <a:pt x="9985" y="2203"/>
                          <a:pt x="9985" y="2203"/>
                        </a:cubicBezTo>
                        <a:close/>
                      </a:path>
                    </a:pathLst>
                  </a:custGeom>
                  <a:solidFill>
                    <a:srgbClr val="F69972"/>
                  </a:solidFill>
                  <a:ln w="4687" cap="flat">
                    <a:noFill/>
                    <a:prstDash val="solid"/>
                    <a:miter/>
                  </a:ln>
                </p:spPr>
                <p:txBody>
                  <a:bodyPr rtlCol="0" anchor="ctr"/>
                  <a:lstStyle/>
                  <a:p>
                    <a:endParaRPr lang="en-US"/>
                  </a:p>
                </p:txBody>
              </p:sp>
              <p:sp>
                <p:nvSpPr>
                  <p:cNvPr id="1248" name="Freeform: Shape 1247">
                    <a:extLst>
                      <a:ext uri="{FF2B5EF4-FFF2-40B4-BE49-F238E27FC236}">
                        <a16:creationId xmlns:a16="http://schemas.microsoft.com/office/drawing/2014/main" id="{F2CD6F02-47E4-D9BA-62FA-3D517A56E0D3}"/>
                      </a:ext>
                    </a:extLst>
                  </p:cNvPr>
                  <p:cNvSpPr/>
                  <p:nvPr/>
                </p:nvSpPr>
                <p:spPr>
                  <a:xfrm>
                    <a:off x="3227158" y="4851569"/>
                    <a:ext cx="11719" cy="4359"/>
                  </a:xfrm>
                  <a:custGeom>
                    <a:avLst/>
                    <a:gdLst>
                      <a:gd name="connsiteX0" fmla="*/ 9376 w 11719"/>
                      <a:gd name="connsiteY0" fmla="*/ 1594 h 4359"/>
                      <a:gd name="connsiteX1" fmla="*/ 10454 w 11719"/>
                      <a:gd name="connsiteY1" fmla="*/ 4360 h 4359"/>
                      <a:gd name="connsiteX2" fmla="*/ 0 w 11719"/>
                      <a:gd name="connsiteY2" fmla="*/ 1406 h 4359"/>
                      <a:gd name="connsiteX3" fmla="*/ 11720 w 11719"/>
                      <a:gd name="connsiteY3" fmla="*/ 0 h 4359"/>
                      <a:gd name="connsiteX4" fmla="*/ 9376 w 11719"/>
                      <a:gd name="connsiteY4" fmla="*/ 1594 h 4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 h="4359">
                        <a:moveTo>
                          <a:pt x="9376" y="1594"/>
                        </a:moveTo>
                        <a:cubicBezTo>
                          <a:pt x="9751" y="2157"/>
                          <a:pt x="10173" y="3141"/>
                          <a:pt x="10454" y="4360"/>
                        </a:cubicBezTo>
                        <a:cubicBezTo>
                          <a:pt x="7407" y="4360"/>
                          <a:pt x="2110" y="3938"/>
                          <a:pt x="0" y="1406"/>
                        </a:cubicBezTo>
                        <a:cubicBezTo>
                          <a:pt x="3844" y="797"/>
                          <a:pt x="8579" y="328"/>
                          <a:pt x="11720" y="0"/>
                        </a:cubicBezTo>
                        <a:cubicBezTo>
                          <a:pt x="11017" y="563"/>
                          <a:pt x="10267" y="1125"/>
                          <a:pt x="9376" y="1594"/>
                        </a:cubicBezTo>
                        <a:close/>
                      </a:path>
                    </a:pathLst>
                  </a:custGeom>
                  <a:solidFill>
                    <a:srgbClr val="F69972"/>
                  </a:solidFill>
                  <a:ln w="4687" cap="flat">
                    <a:noFill/>
                    <a:prstDash val="solid"/>
                    <a:miter/>
                  </a:ln>
                </p:spPr>
                <p:txBody>
                  <a:bodyPr rtlCol="0" anchor="ctr"/>
                  <a:lstStyle/>
                  <a:p>
                    <a:endParaRPr lang="en-US"/>
                  </a:p>
                </p:txBody>
              </p:sp>
            </p:grpSp>
          </p:grpSp>
        </p:grpSp>
        <p:grpSp>
          <p:nvGrpSpPr>
            <p:cNvPr id="1249" name="Graphic 2">
              <a:extLst>
                <a:ext uri="{FF2B5EF4-FFF2-40B4-BE49-F238E27FC236}">
                  <a16:creationId xmlns:a16="http://schemas.microsoft.com/office/drawing/2014/main" id="{3EACE65D-520F-69C0-1591-6F05494712E8}"/>
                </a:ext>
              </a:extLst>
            </p:cNvPr>
            <p:cNvGrpSpPr/>
            <p:nvPr/>
          </p:nvGrpSpPr>
          <p:grpSpPr>
            <a:xfrm>
              <a:off x="991498" y="4548554"/>
              <a:ext cx="395245" cy="917328"/>
              <a:chOff x="991498" y="4548554"/>
              <a:chExt cx="395245" cy="917328"/>
            </a:xfrm>
          </p:grpSpPr>
          <p:sp>
            <p:nvSpPr>
              <p:cNvPr id="1250" name="Freeform: Shape 1249">
                <a:extLst>
                  <a:ext uri="{FF2B5EF4-FFF2-40B4-BE49-F238E27FC236}">
                    <a16:creationId xmlns:a16="http://schemas.microsoft.com/office/drawing/2014/main" id="{1619B686-008B-9561-F8D3-3366F409546E}"/>
                  </a:ext>
                </a:extLst>
              </p:cNvPr>
              <p:cNvSpPr/>
              <p:nvPr/>
            </p:nvSpPr>
            <p:spPr>
              <a:xfrm>
                <a:off x="1158584" y="4706757"/>
                <a:ext cx="52640" cy="25502"/>
              </a:xfrm>
              <a:custGeom>
                <a:avLst/>
                <a:gdLst>
                  <a:gd name="connsiteX0" fmla="*/ 1266 w 52640"/>
                  <a:gd name="connsiteY0" fmla="*/ 0 h 25502"/>
                  <a:gd name="connsiteX1" fmla="*/ 52037 w 52640"/>
                  <a:gd name="connsiteY1" fmla="*/ 11767 h 25502"/>
                  <a:gd name="connsiteX2" fmla="*/ 52037 w 52640"/>
                  <a:gd name="connsiteY2" fmla="*/ 25503 h 25502"/>
                  <a:gd name="connsiteX3" fmla="*/ 0 w 52640"/>
                  <a:gd name="connsiteY3" fmla="*/ 16268 h 25502"/>
                  <a:gd name="connsiteX4" fmla="*/ 1266 w 52640"/>
                  <a:gd name="connsiteY4" fmla="*/ 0 h 25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0" h="25502">
                    <a:moveTo>
                      <a:pt x="1266" y="0"/>
                    </a:moveTo>
                    <a:cubicBezTo>
                      <a:pt x="1266" y="0"/>
                      <a:pt x="30003" y="-187"/>
                      <a:pt x="52037" y="11767"/>
                    </a:cubicBezTo>
                    <a:cubicBezTo>
                      <a:pt x="53396" y="17533"/>
                      <a:pt x="52037" y="25503"/>
                      <a:pt x="52037" y="25503"/>
                    </a:cubicBezTo>
                    <a:lnTo>
                      <a:pt x="0" y="16268"/>
                    </a:lnTo>
                    <a:lnTo>
                      <a:pt x="1266" y="0"/>
                    </a:lnTo>
                    <a:close/>
                  </a:path>
                </a:pathLst>
              </a:custGeom>
              <a:solidFill>
                <a:srgbClr val="135689"/>
              </a:solidFill>
              <a:ln w="4687" cap="flat">
                <a:noFill/>
                <a:prstDash val="solid"/>
                <a:miter/>
              </a:ln>
            </p:spPr>
            <p:txBody>
              <a:bodyPr rtlCol="0" anchor="ctr"/>
              <a:lstStyle/>
              <a:p>
                <a:endParaRPr lang="en-US"/>
              </a:p>
            </p:txBody>
          </p:sp>
          <p:grpSp>
            <p:nvGrpSpPr>
              <p:cNvPr id="1251" name="Graphic 2">
                <a:extLst>
                  <a:ext uri="{FF2B5EF4-FFF2-40B4-BE49-F238E27FC236}">
                    <a16:creationId xmlns:a16="http://schemas.microsoft.com/office/drawing/2014/main" id="{736570D5-E20E-B53B-AE0D-931D5557768E}"/>
                  </a:ext>
                </a:extLst>
              </p:cNvPr>
              <p:cNvGrpSpPr/>
              <p:nvPr/>
            </p:nvGrpSpPr>
            <p:grpSpPr>
              <a:xfrm>
                <a:off x="1280641" y="4866387"/>
                <a:ext cx="81759" cy="147977"/>
                <a:chOff x="1280641" y="4866387"/>
                <a:chExt cx="81759" cy="147977"/>
              </a:xfrm>
              <a:solidFill>
                <a:srgbClr val="F9B181"/>
              </a:solidFill>
            </p:grpSpPr>
            <p:sp>
              <p:nvSpPr>
                <p:cNvPr id="1252" name="Freeform: Shape 1251">
                  <a:extLst>
                    <a:ext uri="{FF2B5EF4-FFF2-40B4-BE49-F238E27FC236}">
                      <a16:creationId xmlns:a16="http://schemas.microsoft.com/office/drawing/2014/main" id="{877876C5-EBD8-40C4-8900-6BB93D9D112A}"/>
                    </a:ext>
                  </a:extLst>
                </p:cNvPr>
                <p:cNvSpPr/>
                <p:nvPr/>
              </p:nvSpPr>
              <p:spPr>
                <a:xfrm>
                  <a:off x="1283003" y="4875759"/>
                  <a:ext cx="79397" cy="138606"/>
                </a:xfrm>
                <a:custGeom>
                  <a:avLst/>
                  <a:gdLst>
                    <a:gd name="connsiteX0" fmla="*/ 79086 w 79397"/>
                    <a:gd name="connsiteY0" fmla="*/ 127279 h 138606"/>
                    <a:gd name="connsiteX1" fmla="*/ 59491 w 79397"/>
                    <a:gd name="connsiteY1" fmla="*/ 134920 h 138606"/>
                    <a:gd name="connsiteX2" fmla="*/ 0 w 79397"/>
                    <a:gd name="connsiteY2" fmla="*/ 21893 h 138606"/>
                    <a:gd name="connsiteX3" fmla="*/ 36894 w 79397"/>
                    <a:gd name="connsiteY3" fmla="*/ 0 h 138606"/>
                    <a:gd name="connsiteX4" fmla="*/ 79086 w 79397"/>
                    <a:gd name="connsiteY4" fmla="*/ 127279 h 1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97" h="138606">
                      <a:moveTo>
                        <a:pt x="79086" y="127279"/>
                      </a:moveTo>
                      <a:cubicBezTo>
                        <a:pt x="81946" y="136327"/>
                        <a:pt x="64272" y="143124"/>
                        <a:pt x="59491" y="134920"/>
                      </a:cubicBezTo>
                      <a:cubicBezTo>
                        <a:pt x="36191" y="87431"/>
                        <a:pt x="18939" y="58647"/>
                        <a:pt x="0" y="21893"/>
                      </a:cubicBezTo>
                      <a:lnTo>
                        <a:pt x="36894" y="0"/>
                      </a:lnTo>
                      <a:cubicBezTo>
                        <a:pt x="61975" y="45755"/>
                        <a:pt x="61084" y="70789"/>
                        <a:pt x="79086" y="127279"/>
                      </a:cubicBezTo>
                      <a:close/>
                    </a:path>
                  </a:pathLst>
                </a:custGeom>
                <a:solidFill>
                  <a:srgbClr val="F9B181"/>
                </a:solidFill>
                <a:ln w="4687" cap="flat">
                  <a:noFill/>
                  <a:prstDash val="solid"/>
                  <a:miter/>
                </a:ln>
              </p:spPr>
              <p:txBody>
                <a:bodyPr rtlCol="0" anchor="ctr"/>
                <a:lstStyle/>
                <a:p>
                  <a:endParaRPr lang="en-US"/>
                </a:p>
              </p:txBody>
            </p:sp>
            <p:sp>
              <p:nvSpPr>
                <p:cNvPr id="1253" name="Freeform: Shape 1252">
                  <a:extLst>
                    <a:ext uri="{FF2B5EF4-FFF2-40B4-BE49-F238E27FC236}">
                      <a16:creationId xmlns:a16="http://schemas.microsoft.com/office/drawing/2014/main" id="{098686B4-57D9-F0A6-7775-E50048F00940}"/>
                    </a:ext>
                  </a:extLst>
                </p:cNvPr>
                <p:cNvSpPr/>
                <p:nvPr/>
              </p:nvSpPr>
              <p:spPr>
                <a:xfrm>
                  <a:off x="1280641" y="4866387"/>
                  <a:ext cx="43024" cy="43049"/>
                </a:xfrm>
                <a:custGeom>
                  <a:avLst/>
                  <a:gdLst>
                    <a:gd name="connsiteX0" fmla="*/ 41647 w 43024"/>
                    <a:gd name="connsiteY0" fmla="*/ 13966 h 43049"/>
                    <a:gd name="connsiteX1" fmla="*/ 29083 w 43024"/>
                    <a:gd name="connsiteY1" fmla="*/ 41672 h 43049"/>
                    <a:gd name="connsiteX2" fmla="*/ 1377 w 43024"/>
                    <a:gd name="connsiteY2" fmla="*/ 29108 h 43049"/>
                    <a:gd name="connsiteX3" fmla="*/ 13941 w 43024"/>
                    <a:gd name="connsiteY3" fmla="*/ 1402 h 43049"/>
                    <a:gd name="connsiteX4" fmla="*/ 41647 w 43024"/>
                    <a:gd name="connsiteY4" fmla="*/ 13966 h 43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4" h="43049">
                      <a:moveTo>
                        <a:pt x="41647" y="13966"/>
                      </a:moveTo>
                      <a:cubicBezTo>
                        <a:pt x="45820" y="25076"/>
                        <a:pt x="40194" y="37453"/>
                        <a:pt x="29083" y="41672"/>
                      </a:cubicBezTo>
                      <a:cubicBezTo>
                        <a:pt x="17973" y="45844"/>
                        <a:pt x="5550" y="40218"/>
                        <a:pt x="1377" y="29108"/>
                      </a:cubicBezTo>
                      <a:cubicBezTo>
                        <a:pt x="-2795" y="17997"/>
                        <a:pt x="2831" y="5621"/>
                        <a:pt x="13941" y="1402"/>
                      </a:cubicBezTo>
                      <a:cubicBezTo>
                        <a:pt x="25099" y="-2817"/>
                        <a:pt x="37475" y="2808"/>
                        <a:pt x="41647" y="13966"/>
                      </a:cubicBezTo>
                      <a:close/>
                    </a:path>
                  </a:pathLst>
                </a:custGeom>
                <a:solidFill>
                  <a:srgbClr val="F9B181"/>
                </a:solidFill>
                <a:ln w="4687" cap="flat">
                  <a:noFill/>
                  <a:prstDash val="solid"/>
                  <a:miter/>
                </a:ln>
              </p:spPr>
              <p:txBody>
                <a:bodyPr rtlCol="0" anchor="ctr"/>
                <a:lstStyle/>
                <a:p>
                  <a:endParaRPr lang="en-US"/>
                </a:p>
              </p:txBody>
            </p:sp>
          </p:grpSp>
          <p:grpSp>
            <p:nvGrpSpPr>
              <p:cNvPr id="1254" name="Graphic 2">
                <a:extLst>
                  <a:ext uri="{FF2B5EF4-FFF2-40B4-BE49-F238E27FC236}">
                    <a16:creationId xmlns:a16="http://schemas.microsoft.com/office/drawing/2014/main" id="{262E4D4E-7D7F-1812-84E9-FE6039776381}"/>
                  </a:ext>
                </a:extLst>
              </p:cNvPr>
              <p:cNvGrpSpPr/>
              <p:nvPr/>
            </p:nvGrpSpPr>
            <p:grpSpPr>
              <a:xfrm>
                <a:off x="1202948" y="4735189"/>
                <a:ext cx="121779" cy="174592"/>
                <a:chOff x="1202948" y="4735189"/>
                <a:chExt cx="121779" cy="174592"/>
              </a:xfrm>
            </p:grpSpPr>
            <p:sp>
              <p:nvSpPr>
                <p:cNvPr id="1255" name="Freeform: Shape 1254">
                  <a:extLst>
                    <a:ext uri="{FF2B5EF4-FFF2-40B4-BE49-F238E27FC236}">
                      <a16:creationId xmlns:a16="http://schemas.microsoft.com/office/drawing/2014/main" id="{3B4AB3FF-55CC-D256-2D1A-4E23AED45C04}"/>
                    </a:ext>
                  </a:extLst>
                </p:cNvPr>
                <p:cNvSpPr/>
                <p:nvPr/>
              </p:nvSpPr>
              <p:spPr>
                <a:xfrm>
                  <a:off x="1206069" y="4742171"/>
                  <a:ext cx="116828" cy="154355"/>
                </a:xfrm>
                <a:custGeom>
                  <a:avLst/>
                  <a:gdLst>
                    <a:gd name="connsiteX0" fmla="*/ 16318 w 116828"/>
                    <a:gd name="connsiteY0" fmla="*/ 63221 h 154355"/>
                    <a:gd name="connsiteX1" fmla="*/ 21944 w 116828"/>
                    <a:gd name="connsiteY1" fmla="*/ 2981 h 154355"/>
                    <a:gd name="connsiteX2" fmla="*/ 116829 w 116828"/>
                    <a:gd name="connsiteY2" fmla="*/ 139964 h 154355"/>
                    <a:gd name="connsiteX3" fmla="*/ 76371 w 116828"/>
                    <a:gd name="connsiteY3" fmla="*/ 154356 h 154355"/>
                    <a:gd name="connsiteX4" fmla="*/ 16318 w 116828"/>
                    <a:gd name="connsiteY4" fmla="*/ 63221 h 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28" h="154355">
                      <a:moveTo>
                        <a:pt x="16318" y="63221"/>
                      </a:moveTo>
                      <a:cubicBezTo>
                        <a:pt x="-2809" y="39078"/>
                        <a:pt x="-9934" y="-12958"/>
                        <a:pt x="21944" y="2981"/>
                      </a:cubicBezTo>
                      <a:cubicBezTo>
                        <a:pt x="80591" y="32281"/>
                        <a:pt x="116829" y="139964"/>
                        <a:pt x="116829" y="139964"/>
                      </a:cubicBezTo>
                      <a:lnTo>
                        <a:pt x="76371" y="154356"/>
                      </a:lnTo>
                      <a:cubicBezTo>
                        <a:pt x="76371" y="154309"/>
                        <a:pt x="31461" y="82348"/>
                        <a:pt x="16318" y="63221"/>
                      </a:cubicBezTo>
                      <a:close/>
                    </a:path>
                  </a:pathLst>
                </a:custGeom>
                <a:solidFill>
                  <a:srgbClr val="F9B181"/>
                </a:solidFill>
                <a:ln w="4687"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id="{F35DC134-54EA-8E79-3174-181835FC927C}"/>
                    </a:ext>
                  </a:extLst>
                </p:cNvPr>
                <p:cNvSpPr/>
                <p:nvPr/>
              </p:nvSpPr>
              <p:spPr>
                <a:xfrm>
                  <a:off x="1280765" y="4866755"/>
                  <a:ext cx="43011" cy="43026"/>
                </a:xfrm>
                <a:custGeom>
                  <a:avLst/>
                  <a:gdLst>
                    <a:gd name="connsiteX0" fmla="*/ 42602 w 43011"/>
                    <a:gd name="connsiteY0" fmla="*/ 17348 h 43026"/>
                    <a:gd name="connsiteX1" fmla="*/ 25678 w 43011"/>
                    <a:gd name="connsiteY1" fmla="*/ 42617 h 43026"/>
                    <a:gd name="connsiteX2" fmla="*/ 410 w 43011"/>
                    <a:gd name="connsiteY2" fmla="*/ 25693 h 43026"/>
                    <a:gd name="connsiteX3" fmla="*/ 17333 w 43011"/>
                    <a:gd name="connsiteY3" fmla="*/ 425 h 43026"/>
                    <a:gd name="connsiteX4" fmla="*/ 42602 w 43011"/>
                    <a:gd name="connsiteY4" fmla="*/ 17348 h 4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43026">
                      <a:moveTo>
                        <a:pt x="42602" y="17348"/>
                      </a:moveTo>
                      <a:cubicBezTo>
                        <a:pt x="44899" y="29021"/>
                        <a:pt x="37304" y="40320"/>
                        <a:pt x="25678" y="42617"/>
                      </a:cubicBezTo>
                      <a:cubicBezTo>
                        <a:pt x="14005" y="44914"/>
                        <a:pt x="2707" y="37319"/>
                        <a:pt x="410" y="25693"/>
                      </a:cubicBezTo>
                      <a:cubicBezTo>
                        <a:pt x="-1887" y="14067"/>
                        <a:pt x="5707" y="2722"/>
                        <a:pt x="17333" y="425"/>
                      </a:cubicBezTo>
                      <a:cubicBezTo>
                        <a:pt x="29006" y="-1919"/>
                        <a:pt x="40305" y="5675"/>
                        <a:pt x="42602" y="17348"/>
                      </a:cubicBezTo>
                      <a:close/>
                    </a:path>
                  </a:pathLst>
                </a:custGeom>
                <a:solidFill>
                  <a:srgbClr val="F9B181"/>
                </a:solidFill>
                <a:ln w="4687" cap="flat">
                  <a:noFill/>
                  <a:prstDash val="solid"/>
                  <a:miter/>
                </a:ln>
              </p:spPr>
              <p:txBody>
                <a:bodyPr rtlCol="0" anchor="ctr"/>
                <a:lstStyle/>
                <a:p>
                  <a:endParaRPr lang="en-US"/>
                </a:p>
              </p:txBody>
            </p:sp>
            <p:sp>
              <p:nvSpPr>
                <p:cNvPr id="1257" name="Freeform: Shape 1256">
                  <a:extLst>
                    <a:ext uri="{FF2B5EF4-FFF2-40B4-BE49-F238E27FC236}">
                      <a16:creationId xmlns:a16="http://schemas.microsoft.com/office/drawing/2014/main" id="{40029486-13C7-E120-8A1C-41D4C89AADC5}"/>
                    </a:ext>
                  </a:extLst>
                </p:cNvPr>
                <p:cNvSpPr/>
                <p:nvPr/>
              </p:nvSpPr>
              <p:spPr>
                <a:xfrm>
                  <a:off x="1202948" y="4735189"/>
                  <a:ext cx="116387" cy="154352"/>
                </a:xfrm>
                <a:custGeom>
                  <a:avLst/>
                  <a:gdLst>
                    <a:gd name="connsiteX0" fmla="*/ 15408 w 116387"/>
                    <a:gd name="connsiteY0" fmla="*/ 73391 h 154352"/>
                    <a:gd name="connsiteX1" fmla="*/ 23753 w 116387"/>
                    <a:gd name="connsiteY1" fmla="*/ 1899 h 154352"/>
                    <a:gd name="connsiteX2" fmla="*/ 116387 w 116387"/>
                    <a:gd name="connsiteY2" fmla="*/ 126412 h 154352"/>
                    <a:gd name="connsiteX3" fmla="*/ 71945 w 116387"/>
                    <a:gd name="connsiteY3" fmla="*/ 154353 h 154352"/>
                    <a:gd name="connsiteX4" fmla="*/ 15408 w 116387"/>
                    <a:gd name="connsiteY4" fmla="*/ 73391 h 15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87" h="154352">
                      <a:moveTo>
                        <a:pt x="15408" y="73391"/>
                      </a:moveTo>
                      <a:cubicBezTo>
                        <a:pt x="-3719" y="49201"/>
                        <a:pt x="-9298" y="-11461"/>
                        <a:pt x="23753" y="1899"/>
                      </a:cubicBezTo>
                      <a:cubicBezTo>
                        <a:pt x="74899" y="22526"/>
                        <a:pt x="116387" y="126412"/>
                        <a:pt x="116387" y="126412"/>
                      </a:cubicBezTo>
                      <a:lnTo>
                        <a:pt x="71945" y="154353"/>
                      </a:lnTo>
                      <a:cubicBezTo>
                        <a:pt x="71945" y="154353"/>
                        <a:pt x="30550" y="92518"/>
                        <a:pt x="15408" y="73391"/>
                      </a:cubicBezTo>
                      <a:close/>
                    </a:path>
                  </a:pathLst>
                </a:custGeom>
                <a:solidFill>
                  <a:srgbClr val="0D4469"/>
                </a:solidFill>
                <a:ln w="4687" cap="flat">
                  <a:noFill/>
                  <a:prstDash val="solid"/>
                  <a:miter/>
                </a:ln>
              </p:spPr>
              <p:txBody>
                <a:bodyPr rtlCol="0" anchor="ctr"/>
                <a:lstStyle/>
                <a:p>
                  <a:endParaRPr lang="en-US"/>
                </a:p>
              </p:txBody>
            </p:sp>
            <p:sp>
              <p:nvSpPr>
                <p:cNvPr id="1258" name="Freeform: Shape 1257">
                  <a:extLst>
                    <a:ext uri="{FF2B5EF4-FFF2-40B4-BE49-F238E27FC236}">
                      <a16:creationId xmlns:a16="http://schemas.microsoft.com/office/drawing/2014/main" id="{4A1C314D-4046-7AB2-CFAB-C1FE449116DC}"/>
                    </a:ext>
                  </a:extLst>
                </p:cNvPr>
                <p:cNvSpPr/>
                <p:nvPr/>
              </p:nvSpPr>
              <p:spPr>
                <a:xfrm>
                  <a:off x="1265165" y="4851228"/>
                  <a:ext cx="59562" cy="44687"/>
                </a:xfrm>
                <a:custGeom>
                  <a:avLst/>
                  <a:gdLst>
                    <a:gd name="connsiteX0" fmla="*/ 58811 w 59562"/>
                    <a:gd name="connsiteY0" fmla="*/ 18859 h 44687"/>
                    <a:gd name="connsiteX1" fmla="*/ 57030 w 59562"/>
                    <a:gd name="connsiteY1" fmla="*/ 11874 h 44687"/>
                    <a:gd name="connsiteX2" fmla="*/ 53935 w 59562"/>
                    <a:gd name="connsiteY2" fmla="*/ 60 h 44687"/>
                    <a:gd name="connsiteX3" fmla="*/ 22151 w 59562"/>
                    <a:gd name="connsiteY3" fmla="*/ 10983 h 44687"/>
                    <a:gd name="connsiteX4" fmla="*/ 70 w 59562"/>
                    <a:gd name="connsiteY4" fmla="*/ 31094 h 44687"/>
                    <a:gd name="connsiteX5" fmla="*/ 6962 w 59562"/>
                    <a:gd name="connsiteY5" fmla="*/ 39111 h 44687"/>
                    <a:gd name="connsiteX6" fmla="*/ 12775 w 59562"/>
                    <a:gd name="connsiteY6" fmla="*/ 44549 h 44687"/>
                    <a:gd name="connsiteX7" fmla="*/ 58811 w 59562"/>
                    <a:gd name="connsiteY7" fmla="*/ 18859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62" h="44687">
                      <a:moveTo>
                        <a:pt x="58811" y="18859"/>
                      </a:moveTo>
                      <a:cubicBezTo>
                        <a:pt x="60874" y="16890"/>
                        <a:pt x="58155" y="12530"/>
                        <a:pt x="57030" y="11874"/>
                      </a:cubicBezTo>
                      <a:cubicBezTo>
                        <a:pt x="55904" y="11217"/>
                        <a:pt x="58389" y="716"/>
                        <a:pt x="53935" y="60"/>
                      </a:cubicBezTo>
                      <a:cubicBezTo>
                        <a:pt x="49482" y="-597"/>
                        <a:pt x="32793" y="4232"/>
                        <a:pt x="22151" y="10983"/>
                      </a:cubicBezTo>
                      <a:cubicBezTo>
                        <a:pt x="11509" y="17780"/>
                        <a:pt x="-1055" y="29313"/>
                        <a:pt x="70" y="31094"/>
                      </a:cubicBezTo>
                      <a:cubicBezTo>
                        <a:pt x="1196" y="32876"/>
                        <a:pt x="6681" y="38126"/>
                        <a:pt x="6962" y="39111"/>
                      </a:cubicBezTo>
                      <a:cubicBezTo>
                        <a:pt x="7243" y="40095"/>
                        <a:pt x="9071" y="45627"/>
                        <a:pt x="12775" y="44549"/>
                      </a:cubicBezTo>
                      <a:cubicBezTo>
                        <a:pt x="16525" y="43470"/>
                        <a:pt x="51966" y="25375"/>
                        <a:pt x="58811" y="18859"/>
                      </a:cubicBezTo>
                      <a:close/>
                    </a:path>
                  </a:pathLst>
                </a:custGeom>
                <a:solidFill>
                  <a:srgbClr val="115F93"/>
                </a:solidFill>
                <a:ln w="4687" cap="flat">
                  <a:noFill/>
                  <a:prstDash val="solid"/>
                  <a:miter/>
                </a:ln>
              </p:spPr>
              <p:txBody>
                <a:bodyPr rtlCol="0" anchor="ctr"/>
                <a:lstStyle/>
                <a:p>
                  <a:endParaRPr lang="en-US"/>
                </a:p>
              </p:txBody>
            </p:sp>
          </p:grpSp>
          <p:grpSp>
            <p:nvGrpSpPr>
              <p:cNvPr id="1259" name="Graphic 2">
                <a:extLst>
                  <a:ext uri="{FF2B5EF4-FFF2-40B4-BE49-F238E27FC236}">
                    <a16:creationId xmlns:a16="http://schemas.microsoft.com/office/drawing/2014/main" id="{72A6976F-56EF-A280-3471-3AFCF6B71EC3}"/>
                  </a:ext>
                </a:extLst>
              </p:cNvPr>
              <p:cNvGrpSpPr/>
              <p:nvPr/>
            </p:nvGrpSpPr>
            <p:grpSpPr>
              <a:xfrm>
                <a:off x="1147672" y="5396371"/>
                <a:ext cx="100826" cy="58063"/>
                <a:chOff x="1147672" y="5396371"/>
                <a:chExt cx="100826" cy="58063"/>
              </a:xfrm>
            </p:grpSpPr>
            <p:sp>
              <p:nvSpPr>
                <p:cNvPr id="1260" name="Freeform: Shape 1259">
                  <a:extLst>
                    <a:ext uri="{FF2B5EF4-FFF2-40B4-BE49-F238E27FC236}">
                      <a16:creationId xmlns:a16="http://schemas.microsoft.com/office/drawing/2014/main" id="{20720B03-11E3-BFF3-4B4E-78D10B97CECA}"/>
                    </a:ext>
                  </a:extLst>
                </p:cNvPr>
                <p:cNvSpPr/>
                <p:nvPr/>
              </p:nvSpPr>
              <p:spPr>
                <a:xfrm>
                  <a:off x="1147672" y="5396371"/>
                  <a:ext cx="100826" cy="58016"/>
                </a:xfrm>
                <a:custGeom>
                  <a:avLst/>
                  <a:gdLst>
                    <a:gd name="connsiteX0" fmla="*/ 7303 w 100826"/>
                    <a:gd name="connsiteY0" fmla="*/ 2239 h 58016"/>
                    <a:gd name="connsiteX1" fmla="*/ 6271 w 100826"/>
                    <a:gd name="connsiteY1" fmla="*/ 55447 h 58016"/>
                    <a:gd name="connsiteX2" fmla="*/ 47479 w 100826"/>
                    <a:gd name="connsiteY2" fmla="*/ 57276 h 58016"/>
                    <a:gd name="connsiteX3" fmla="*/ 97265 w 100826"/>
                    <a:gd name="connsiteY3" fmla="*/ 51884 h 58016"/>
                    <a:gd name="connsiteX4" fmla="*/ 98343 w 100826"/>
                    <a:gd name="connsiteY4" fmla="*/ 36555 h 58016"/>
                    <a:gd name="connsiteX5" fmla="*/ 57980 w 100826"/>
                    <a:gd name="connsiteY5" fmla="*/ 24366 h 58016"/>
                    <a:gd name="connsiteX6" fmla="*/ 34774 w 100826"/>
                    <a:gd name="connsiteY6" fmla="*/ 1395 h 58016"/>
                    <a:gd name="connsiteX7" fmla="*/ 20757 w 100826"/>
                    <a:gd name="connsiteY7" fmla="*/ 1442 h 58016"/>
                    <a:gd name="connsiteX8" fmla="*/ 7303 w 100826"/>
                    <a:gd name="connsiteY8" fmla="*/ 2239 h 5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26" h="58016">
                      <a:moveTo>
                        <a:pt x="7303" y="2239"/>
                      </a:moveTo>
                      <a:cubicBezTo>
                        <a:pt x="3224" y="33414"/>
                        <a:pt x="-6293" y="37445"/>
                        <a:pt x="6271" y="55447"/>
                      </a:cubicBezTo>
                      <a:cubicBezTo>
                        <a:pt x="16022" y="59666"/>
                        <a:pt x="36696" y="57463"/>
                        <a:pt x="47479" y="57276"/>
                      </a:cubicBezTo>
                      <a:cubicBezTo>
                        <a:pt x="73731" y="56807"/>
                        <a:pt x="90702" y="58682"/>
                        <a:pt x="97265" y="51884"/>
                      </a:cubicBezTo>
                      <a:cubicBezTo>
                        <a:pt x="100594" y="48603"/>
                        <a:pt x="102750" y="41711"/>
                        <a:pt x="98343" y="36555"/>
                      </a:cubicBezTo>
                      <a:cubicBezTo>
                        <a:pt x="95390" y="33086"/>
                        <a:pt x="76497" y="26288"/>
                        <a:pt x="57980" y="24366"/>
                      </a:cubicBezTo>
                      <a:cubicBezTo>
                        <a:pt x="43541" y="16490"/>
                        <a:pt x="34774" y="1395"/>
                        <a:pt x="34774" y="1395"/>
                      </a:cubicBezTo>
                      <a:cubicBezTo>
                        <a:pt x="34774" y="1395"/>
                        <a:pt x="26008" y="2520"/>
                        <a:pt x="20757" y="1442"/>
                      </a:cubicBezTo>
                      <a:cubicBezTo>
                        <a:pt x="16022" y="457"/>
                        <a:pt x="7771" y="-1606"/>
                        <a:pt x="7303" y="2239"/>
                      </a:cubicBezTo>
                      <a:close/>
                    </a:path>
                  </a:pathLst>
                </a:custGeom>
                <a:solidFill>
                  <a:srgbClr val="142732"/>
                </a:solidFill>
                <a:ln w="4687"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id="{4106514C-4B9D-CCD4-53F1-C847F6A6D1B1}"/>
                    </a:ext>
                  </a:extLst>
                </p:cNvPr>
                <p:cNvSpPr/>
                <p:nvPr/>
              </p:nvSpPr>
              <p:spPr>
                <a:xfrm>
                  <a:off x="1147672" y="5396378"/>
                  <a:ext cx="67261" cy="58009"/>
                </a:xfrm>
                <a:custGeom>
                  <a:avLst/>
                  <a:gdLst>
                    <a:gd name="connsiteX0" fmla="*/ 16679 w 67261"/>
                    <a:gd name="connsiteY0" fmla="*/ 591 h 58009"/>
                    <a:gd name="connsiteX1" fmla="*/ 7303 w 67261"/>
                    <a:gd name="connsiteY1" fmla="*/ 2232 h 58009"/>
                    <a:gd name="connsiteX2" fmla="*/ 6271 w 67261"/>
                    <a:gd name="connsiteY2" fmla="*/ 55440 h 58009"/>
                    <a:gd name="connsiteX3" fmla="*/ 47479 w 67261"/>
                    <a:gd name="connsiteY3" fmla="*/ 57268 h 58009"/>
                    <a:gd name="connsiteX4" fmla="*/ 67262 w 67261"/>
                    <a:gd name="connsiteY4" fmla="*/ 57175 h 58009"/>
                    <a:gd name="connsiteX5" fmla="*/ 16679 w 67261"/>
                    <a:gd name="connsiteY5" fmla="*/ 591 h 5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1" h="58009">
                      <a:moveTo>
                        <a:pt x="16679" y="591"/>
                      </a:moveTo>
                      <a:cubicBezTo>
                        <a:pt x="12366" y="-206"/>
                        <a:pt x="7678" y="-628"/>
                        <a:pt x="7303" y="2232"/>
                      </a:cubicBezTo>
                      <a:cubicBezTo>
                        <a:pt x="3224" y="33407"/>
                        <a:pt x="-6293" y="37438"/>
                        <a:pt x="6271" y="55440"/>
                      </a:cubicBezTo>
                      <a:cubicBezTo>
                        <a:pt x="16022" y="59659"/>
                        <a:pt x="36696" y="57456"/>
                        <a:pt x="47479" y="57268"/>
                      </a:cubicBezTo>
                      <a:cubicBezTo>
                        <a:pt x="54792" y="57128"/>
                        <a:pt x="61402" y="57175"/>
                        <a:pt x="67262" y="57175"/>
                      </a:cubicBezTo>
                      <a:cubicBezTo>
                        <a:pt x="41572" y="46627"/>
                        <a:pt x="19304" y="28109"/>
                        <a:pt x="16679" y="591"/>
                      </a:cubicBezTo>
                      <a:close/>
                    </a:path>
                  </a:pathLst>
                </a:custGeom>
                <a:solidFill>
                  <a:srgbClr val="121720"/>
                </a:solidFill>
                <a:ln w="4687" cap="flat">
                  <a:noFill/>
                  <a:prstDash val="solid"/>
                  <a:miter/>
                </a:ln>
              </p:spPr>
              <p:txBody>
                <a:bodyPr rtlCol="0" anchor="ctr"/>
                <a:lstStyle/>
                <a:p>
                  <a:endParaRPr lang="en-US"/>
                </a:p>
              </p:txBody>
            </p:sp>
            <p:sp>
              <p:nvSpPr>
                <p:cNvPr id="1262" name="Freeform: Shape 1261">
                  <a:extLst>
                    <a:ext uri="{FF2B5EF4-FFF2-40B4-BE49-F238E27FC236}">
                      <a16:creationId xmlns:a16="http://schemas.microsoft.com/office/drawing/2014/main" id="{C13F706E-2823-CD89-2914-96189F80C9D7}"/>
                    </a:ext>
                  </a:extLst>
                </p:cNvPr>
                <p:cNvSpPr/>
                <p:nvPr/>
              </p:nvSpPr>
              <p:spPr>
                <a:xfrm>
                  <a:off x="1153521" y="5396391"/>
                  <a:ext cx="33706" cy="12967"/>
                </a:xfrm>
                <a:custGeom>
                  <a:avLst/>
                  <a:gdLst>
                    <a:gd name="connsiteX0" fmla="*/ 33707 w 33706"/>
                    <a:gd name="connsiteY0" fmla="*/ 8173 h 12967"/>
                    <a:gd name="connsiteX1" fmla="*/ 28925 w 33706"/>
                    <a:gd name="connsiteY1" fmla="*/ 1375 h 12967"/>
                    <a:gd name="connsiteX2" fmla="*/ 14908 w 33706"/>
                    <a:gd name="connsiteY2" fmla="*/ 1422 h 12967"/>
                    <a:gd name="connsiteX3" fmla="*/ 1406 w 33706"/>
                    <a:gd name="connsiteY3" fmla="*/ 2219 h 12967"/>
                    <a:gd name="connsiteX4" fmla="*/ 0 w 33706"/>
                    <a:gd name="connsiteY4" fmla="*/ 11126 h 12967"/>
                    <a:gd name="connsiteX5" fmla="*/ 33707 w 33706"/>
                    <a:gd name="connsiteY5" fmla="*/ 8173 h 1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06" h="12967">
                      <a:moveTo>
                        <a:pt x="33707" y="8173"/>
                      </a:moveTo>
                      <a:cubicBezTo>
                        <a:pt x="30613" y="4235"/>
                        <a:pt x="28925" y="1375"/>
                        <a:pt x="28925" y="1375"/>
                      </a:cubicBezTo>
                      <a:cubicBezTo>
                        <a:pt x="28925" y="1375"/>
                        <a:pt x="20158" y="2500"/>
                        <a:pt x="14908" y="1422"/>
                      </a:cubicBezTo>
                      <a:cubicBezTo>
                        <a:pt x="10173" y="438"/>
                        <a:pt x="1922" y="-1578"/>
                        <a:pt x="1406" y="2219"/>
                      </a:cubicBezTo>
                      <a:cubicBezTo>
                        <a:pt x="984" y="5454"/>
                        <a:pt x="516" y="8407"/>
                        <a:pt x="0" y="11126"/>
                      </a:cubicBezTo>
                      <a:cubicBezTo>
                        <a:pt x="11017" y="14830"/>
                        <a:pt x="22549" y="12486"/>
                        <a:pt x="33707" y="8173"/>
                      </a:cubicBezTo>
                      <a:close/>
                    </a:path>
                  </a:pathLst>
                </a:custGeom>
                <a:solidFill>
                  <a:srgbClr val="100C13"/>
                </a:solidFill>
                <a:ln w="4687" cap="flat">
                  <a:noFill/>
                  <a:prstDash val="solid"/>
                  <a:miter/>
                </a:ln>
              </p:spPr>
              <p:txBody>
                <a:bodyPr rtlCol="0" anchor="ctr"/>
                <a:lstStyle/>
                <a:p>
                  <a:endParaRPr lang="en-US"/>
                </a:p>
              </p:txBody>
            </p:sp>
            <p:sp>
              <p:nvSpPr>
                <p:cNvPr id="1263" name="Freeform: Shape 1262">
                  <a:extLst>
                    <a:ext uri="{FF2B5EF4-FFF2-40B4-BE49-F238E27FC236}">
                      <a16:creationId xmlns:a16="http://schemas.microsoft.com/office/drawing/2014/main" id="{8BC32938-2B36-82A0-448B-760BFAE564B5}"/>
                    </a:ext>
                  </a:extLst>
                </p:cNvPr>
                <p:cNvSpPr/>
                <p:nvPr/>
              </p:nvSpPr>
              <p:spPr>
                <a:xfrm>
                  <a:off x="1148411" y="5440333"/>
                  <a:ext cx="99994" cy="14101"/>
                </a:xfrm>
                <a:custGeom>
                  <a:avLst/>
                  <a:gdLst>
                    <a:gd name="connsiteX0" fmla="*/ 68210 w 99994"/>
                    <a:gd name="connsiteY0" fmla="*/ 3750 h 14101"/>
                    <a:gd name="connsiteX1" fmla="*/ 0 w 99994"/>
                    <a:gd name="connsiteY1" fmla="*/ 703 h 14101"/>
                    <a:gd name="connsiteX2" fmla="*/ 5485 w 99994"/>
                    <a:gd name="connsiteY2" fmla="*/ 11532 h 14101"/>
                    <a:gd name="connsiteX3" fmla="*/ 46692 w 99994"/>
                    <a:gd name="connsiteY3" fmla="*/ 13361 h 14101"/>
                    <a:gd name="connsiteX4" fmla="*/ 96479 w 99994"/>
                    <a:gd name="connsiteY4" fmla="*/ 7969 h 14101"/>
                    <a:gd name="connsiteX5" fmla="*/ 99995 w 99994"/>
                    <a:gd name="connsiteY5" fmla="*/ 0 h 14101"/>
                    <a:gd name="connsiteX6" fmla="*/ 68210 w 99994"/>
                    <a:gd name="connsiteY6" fmla="*/ 3750 h 1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94" h="14101">
                      <a:moveTo>
                        <a:pt x="68210" y="3750"/>
                      </a:moveTo>
                      <a:cubicBezTo>
                        <a:pt x="45848" y="3985"/>
                        <a:pt x="22315" y="2391"/>
                        <a:pt x="0" y="703"/>
                      </a:cubicBezTo>
                      <a:cubicBezTo>
                        <a:pt x="891" y="3891"/>
                        <a:pt x="2578" y="7313"/>
                        <a:pt x="5485" y="11532"/>
                      </a:cubicBezTo>
                      <a:cubicBezTo>
                        <a:pt x="15236" y="15752"/>
                        <a:pt x="35910" y="13548"/>
                        <a:pt x="46692" y="13361"/>
                      </a:cubicBezTo>
                      <a:cubicBezTo>
                        <a:pt x="72945" y="12892"/>
                        <a:pt x="89916" y="14767"/>
                        <a:pt x="96479" y="7969"/>
                      </a:cubicBezTo>
                      <a:cubicBezTo>
                        <a:pt x="98354" y="6141"/>
                        <a:pt x="99807" y="3141"/>
                        <a:pt x="99995" y="0"/>
                      </a:cubicBezTo>
                      <a:cubicBezTo>
                        <a:pt x="92447" y="2016"/>
                        <a:pt x="77117" y="3610"/>
                        <a:pt x="68210" y="3750"/>
                      </a:cubicBezTo>
                      <a:close/>
                    </a:path>
                  </a:pathLst>
                </a:custGeom>
                <a:solidFill>
                  <a:srgbClr val="395E6B"/>
                </a:solidFill>
                <a:ln w="4687" cap="flat">
                  <a:noFill/>
                  <a:prstDash val="solid"/>
                  <a:miter/>
                </a:ln>
              </p:spPr>
              <p:txBody>
                <a:bodyPr rtlCol="0" anchor="ctr"/>
                <a:lstStyle/>
                <a:p>
                  <a:endParaRPr lang="en-US"/>
                </a:p>
              </p:txBody>
            </p:sp>
          </p:grpSp>
          <p:grpSp>
            <p:nvGrpSpPr>
              <p:cNvPr id="1264" name="Graphic 2">
                <a:extLst>
                  <a:ext uri="{FF2B5EF4-FFF2-40B4-BE49-F238E27FC236}">
                    <a16:creationId xmlns:a16="http://schemas.microsoft.com/office/drawing/2014/main" id="{BEA7DF16-5572-0E20-D62A-9F05409A5DB7}"/>
                  </a:ext>
                </a:extLst>
              </p:cNvPr>
              <p:cNvGrpSpPr/>
              <p:nvPr/>
            </p:nvGrpSpPr>
            <p:grpSpPr>
              <a:xfrm>
                <a:off x="1132284" y="5180503"/>
                <a:ext cx="63381" cy="225044"/>
                <a:chOff x="1132284" y="5180503"/>
                <a:chExt cx="63381" cy="225044"/>
              </a:xfrm>
            </p:grpSpPr>
            <p:sp>
              <p:nvSpPr>
                <p:cNvPr id="1265" name="Freeform: Shape 1264">
                  <a:extLst>
                    <a:ext uri="{FF2B5EF4-FFF2-40B4-BE49-F238E27FC236}">
                      <a16:creationId xmlns:a16="http://schemas.microsoft.com/office/drawing/2014/main" id="{98A71C8C-9D82-6EBD-8B68-5F951ACAC6CD}"/>
                    </a:ext>
                  </a:extLst>
                </p:cNvPr>
                <p:cNvSpPr/>
                <p:nvPr/>
              </p:nvSpPr>
              <p:spPr>
                <a:xfrm>
                  <a:off x="1132284" y="5208043"/>
                  <a:ext cx="61037" cy="196470"/>
                </a:xfrm>
                <a:custGeom>
                  <a:avLst/>
                  <a:gdLst>
                    <a:gd name="connsiteX0" fmla="*/ 57334 w 61037"/>
                    <a:gd name="connsiteY0" fmla="*/ 0 h 196470"/>
                    <a:gd name="connsiteX1" fmla="*/ 60335 w 61037"/>
                    <a:gd name="connsiteY1" fmla="*/ 69898 h 196470"/>
                    <a:gd name="connsiteX2" fmla="*/ 61038 w 61037"/>
                    <a:gd name="connsiteY2" fmla="*/ 191223 h 196470"/>
                    <a:gd name="connsiteX3" fmla="*/ 39379 w 61037"/>
                    <a:gd name="connsiteY3" fmla="*/ 196427 h 196470"/>
                    <a:gd name="connsiteX4" fmla="*/ 19830 w 61037"/>
                    <a:gd name="connsiteY4" fmla="*/ 193426 h 196470"/>
                    <a:gd name="connsiteX5" fmla="*/ 1500 w 61037"/>
                    <a:gd name="connsiteY5" fmla="*/ 70414 h 196470"/>
                    <a:gd name="connsiteX6" fmla="*/ 0 w 61037"/>
                    <a:gd name="connsiteY6" fmla="*/ 3188 h 196470"/>
                    <a:gd name="connsiteX7" fmla="*/ 57334 w 61037"/>
                    <a:gd name="connsiteY7" fmla="*/ 0 h 1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7" h="196470">
                      <a:moveTo>
                        <a:pt x="57334" y="0"/>
                      </a:moveTo>
                      <a:cubicBezTo>
                        <a:pt x="57334" y="0"/>
                        <a:pt x="60053" y="50161"/>
                        <a:pt x="60335" y="69898"/>
                      </a:cubicBezTo>
                      <a:cubicBezTo>
                        <a:pt x="60897" y="105386"/>
                        <a:pt x="61038" y="191223"/>
                        <a:pt x="61038" y="191223"/>
                      </a:cubicBezTo>
                      <a:cubicBezTo>
                        <a:pt x="61038" y="191223"/>
                        <a:pt x="54100" y="195864"/>
                        <a:pt x="39379" y="196427"/>
                      </a:cubicBezTo>
                      <a:cubicBezTo>
                        <a:pt x="27519" y="196895"/>
                        <a:pt x="19830" y="193426"/>
                        <a:pt x="19830" y="193426"/>
                      </a:cubicBezTo>
                      <a:cubicBezTo>
                        <a:pt x="19830" y="193426"/>
                        <a:pt x="4079" y="110590"/>
                        <a:pt x="1500" y="70414"/>
                      </a:cubicBezTo>
                      <a:cubicBezTo>
                        <a:pt x="-47" y="46786"/>
                        <a:pt x="0" y="3188"/>
                        <a:pt x="0" y="3188"/>
                      </a:cubicBezTo>
                      <a:lnTo>
                        <a:pt x="57334" y="0"/>
                      </a:lnTo>
                      <a:close/>
                    </a:path>
                  </a:pathLst>
                </a:custGeom>
                <a:solidFill>
                  <a:srgbClr val="0D4469"/>
                </a:solidFill>
                <a:ln w="4687" cap="flat">
                  <a:noFill/>
                  <a:prstDash val="solid"/>
                  <a:miter/>
                </a:ln>
              </p:spPr>
              <p:txBody>
                <a:bodyPr rtlCol="0" anchor="ctr"/>
                <a:lstStyle/>
                <a:p>
                  <a:endParaRPr lang="en-US"/>
                </a:p>
              </p:txBody>
            </p:sp>
            <p:sp>
              <p:nvSpPr>
                <p:cNvPr id="1266" name="Freeform: Shape 1265">
                  <a:extLst>
                    <a:ext uri="{FF2B5EF4-FFF2-40B4-BE49-F238E27FC236}">
                      <a16:creationId xmlns:a16="http://schemas.microsoft.com/office/drawing/2014/main" id="{3D961019-4B08-16B6-F35C-0FD836CC0927}"/>
                    </a:ext>
                  </a:extLst>
                </p:cNvPr>
                <p:cNvSpPr/>
                <p:nvPr/>
              </p:nvSpPr>
              <p:spPr>
                <a:xfrm>
                  <a:off x="1145645" y="5372545"/>
                  <a:ext cx="50020" cy="33003"/>
                </a:xfrm>
                <a:custGeom>
                  <a:avLst/>
                  <a:gdLst>
                    <a:gd name="connsiteX0" fmla="*/ 0 w 50020"/>
                    <a:gd name="connsiteY0" fmla="*/ 2344 h 33003"/>
                    <a:gd name="connsiteX1" fmla="*/ 3469 w 50020"/>
                    <a:gd name="connsiteY1" fmla="*/ 31503 h 33003"/>
                    <a:gd name="connsiteX2" fmla="*/ 27237 w 50020"/>
                    <a:gd name="connsiteY2" fmla="*/ 32675 h 33003"/>
                    <a:gd name="connsiteX3" fmla="*/ 49833 w 50020"/>
                    <a:gd name="connsiteY3" fmla="*/ 28550 h 33003"/>
                    <a:gd name="connsiteX4" fmla="*/ 50021 w 50020"/>
                    <a:gd name="connsiteY4" fmla="*/ 0 h 33003"/>
                    <a:gd name="connsiteX5" fmla="*/ 0 w 50020"/>
                    <a:gd name="connsiteY5" fmla="*/ 2344 h 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20" h="33003">
                      <a:moveTo>
                        <a:pt x="0" y="2344"/>
                      </a:moveTo>
                      <a:lnTo>
                        <a:pt x="3469" y="31503"/>
                      </a:lnTo>
                      <a:cubicBezTo>
                        <a:pt x="3469" y="31503"/>
                        <a:pt x="9517" y="33847"/>
                        <a:pt x="27237" y="32675"/>
                      </a:cubicBezTo>
                      <a:cubicBezTo>
                        <a:pt x="45005" y="31503"/>
                        <a:pt x="49833" y="28550"/>
                        <a:pt x="49833" y="28550"/>
                      </a:cubicBezTo>
                      <a:lnTo>
                        <a:pt x="50021" y="0"/>
                      </a:lnTo>
                      <a:cubicBezTo>
                        <a:pt x="50021" y="0"/>
                        <a:pt x="11111" y="4922"/>
                        <a:pt x="0" y="2344"/>
                      </a:cubicBezTo>
                      <a:close/>
                    </a:path>
                  </a:pathLst>
                </a:custGeom>
                <a:solidFill>
                  <a:srgbClr val="135689"/>
                </a:solidFill>
                <a:ln w="4687" cap="flat">
                  <a:noFill/>
                  <a:prstDash val="solid"/>
                  <a:miter/>
                </a:ln>
              </p:spPr>
              <p:txBody>
                <a:bodyPr rtlCol="0" anchor="ctr"/>
                <a:lstStyle/>
                <a:p>
                  <a:endParaRPr lang="en-US"/>
                </a:p>
              </p:txBody>
            </p:sp>
            <p:sp>
              <p:nvSpPr>
                <p:cNvPr id="1267" name="Freeform: Shape 1266">
                  <a:extLst>
                    <a:ext uri="{FF2B5EF4-FFF2-40B4-BE49-F238E27FC236}">
                      <a16:creationId xmlns:a16="http://schemas.microsoft.com/office/drawing/2014/main" id="{A3C4B198-C283-D3B4-9C1A-95CB8C67AC84}"/>
                    </a:ext>
                  </a:extLst>
                </p:cNvPr>
                <p:cNvSpPr/>
                <p:nvPr/>
              </p:nvSpPr>
              <p:spPr>
                <a:xfrm>
                  <a:off x="1132356" y="5180503"/>
                  <a:ext cx="57283" cy="57283"/>
                </a:xfrm>
                <a:custGeom>
                  <a:avLst/>
                  <a:gdLst>
                    <a:gd name="connsiteX0" fmla="*/ 22 w 57283"/>
                    <a:gd name="connsiteY0" fmla="*/ 29744 h 57283"/>
                    <a:gd name="connsiteX1" fmla="*/ 29743 w 57283"/>
                    <a:gd name="connsiteY1" fmla="*/ 57262 h 57283"/>
                    <a:gd name="connsiteX2" fmla="*/ 57262 w 57283"/>
                    <a:gd name="connsiteY2" fmla="*/ 27540 h 57283"/>
                    <a:gd name="connsiteX3" fmla="*/ 27540 w 57283"/>
                    <a:gd name="connsiteY3" fmla="*/ 22 h 57283"/>
                    <a:gd name="connsiteX4" fmla="*/ 22 w 57283"/>
                    <a:gd name="connsiteY4" fmla="*/ 29744 h 57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83" h="57283">
                      <a:moveTo>
                        <a:pt x="22" y="29744"/>
                      </a:moveTo>
                      <a:cubicBezTo>
                        <a:pt x="631" y="45542"/>
                        <a:pt x="13945" y="57872"/>
                        <a:pt x="29743" y="57262"/>
                      </a:cubicBezTo>
                      <a:cubicBezTo>
                        <a:pt x="45542" y="56653"/>
                        <a:pt x="57871" y="43339"/>
                        <a:pt x="57262" y="27540"/>
                      </a:cubicBezTo>
                      <a:cubicBezTo>
                        <a:pt x="56653" y="11742"/>
                        <a:pt x="43339" y="-588"/>
                        <a:pt x="27540" y="22"/>
                      </a:cubicBezTo>
                      <a:cubicBezTo>
                        <a:pt x="11742" y="631"/>
                        <a:pt x="-588" y="13898"/>
                        <a:pt x="22" y="29744"/>
                      </a:cubicBezTo>
                      <a:close/>
                    </a:path>
                  </a:pathLst>
                </a:custGeom>
                <a:solidFill>
                  <a:srgbClr val="0D4469"/>
                </a:solidFill>
                <a:ln w="4687" cap="flat">
                  <a:noFill/>
                  <a:prstDash val="solid"/>
                  <a:miter/>
                </a:ln>
              </p:spPr>
              <p:txBody>
                <a:bodyPr rtlCol="0" anchor="ctr"/>
                <a:lstStyle/>
                <a:p>
                  <a:endParaRPr lang="en-US"/>
                </a:p>
              </p:txBody>
            </p:sp>
          </p:grpSp>
          <p:grpSp>
            <p:nvGrpSpPr>
              <p:cNvPr id="1268" name="Graphic 2">
                <a:extLst>
                  <a:ext uri="{FF2B5EF4-FFF2-40B4-BE49-F238E27FC236}">
                    <a16:creationId xmlns:a16="http://schemas.microsoft.com/office/drawing/2014/main" id="{A286EA88-B94A-5EB5-95D4-4AA99CE011C0}"/>
                  </a:ext>
                </a:extLst>
              </p:cNvPr>
              <p:cNvGrpSpPr/>
              <p:nvPr/>
            </p:nvGrpSpPr>
            <p:grpSpPr>
              <a:xfrm>
                <a:off x="1108491" y="4996338"/>
                <a:ext cx="81131" cy="241947"/>
                <a:chOff x="1108491" y="4996338"/>
                <a:chExt cx="81131" cy="241947"/>
              </a:xfrm>
              <a:solidFill>
                <a:srgbClr val="0D4469"/>
              </a:solidFill>
            </p:grpSpPr>
            <p:sp>
              <p:nvSpPr>
                <p:cNvPr id="1269" name="Freeform: Shape 1268">
                  <a:extLst>
                    <a:ext uri="{FF2B5EF4-FFF2-40B4-BE49-F238E27FC236}">
                      <a16:creationId xmlns:a16="http://schemas.microsoft.com/office/drawing/2014/main" id="{1429011C-7E4E-82DF-916E-93F99FD5913D}"/>
                    </a:ext>
                  </a:extLst>
                </p:cNvPr>
                <p:cNvSpPr/>
                <p:nvPr/>
              </p:nvSpPr>
              <p:spPr>
                <a:xfrm>
                  <a:off x="1108491" y="4996338"/>
                  <a:ext cx="81034" cy="217612"/>
                </a:xfrm>
                <a:custGeom>
                  <a:avLst/>
                  <a:gdLst>
                    <a:gd name="connsiteX0" fmla="*/ 24169 w 81034"/>
                    <a:gd name="connsiteY0" fmla="*/ 217612 h 217612"/>
                    <a:gd name="connsiteX1" fmla="*/ 72 w 81034"/>
                    <a:gd name="connsiteY1" fmla="*/ 16967 h 217612"/>
                    <a:gd name="connsiteX2" fmla="*/ 76299 w 81034"/>
                    <a:gd name="connsiteY2" fmla="*/ 17998 h 217612"/>
                    <a:gd name="connsiteX3" fmla="*/ 81034 w 81034"/>
                    <a:gd name="connsiteY3" fmla="*/ 209971 h 217612"/>
                    <a:gd name="connsiteX4" fmla="*/ 24169 w 81034"/>
                    <a:gd name="connsiteY4" fmla="*/ 217612 h 217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34" h="217612">
                      <a:moveTo>
                        <a:pt x="24169" y="217612"/>
                      </a:moveTo>
                      <a:lnTo>
                        <a:pt x="72" y="16967"/>
                      </a:lnTo>
                      <a:cubicBezTo>
                        <a:pt x="-2693" y="-6286"/>
                        <a:pt x="74611" y="-5348"/>
                        <a:pt x="76299" y="17998"/>
                      </a:cubicBezTo>
                      <a:cubicBezTo>
                        <a:pt x="78221" y="44626"/>
                        <a:pt x="81034" y="209971"/>
                        <a:pt x="81034" y="209971"/>
                      </a:cubicBezTo>
                      <a:lnTo>
                        <a:pt x="24169" y="217612"/>
                      </a:lnTo>
                      <a:close/>
                    </a:path>
                  </a:pathLst>
                </a:custGeom>
                <a:solidFill>
                  <a:srgbClr val="0D4469"/>
                </a:solidFill>
                <a:ln w="4687" cap="flat">
                  <a:noFill/>
                  <a:prstDash val="solid"/>
                  <a:miter/>
                </a:ln>
              </p:spPr>
              <p:txBody>
                <a:bodyPr rtlCol="0" anchor="ctr"/>
                <a:lstStyle/>
                <a:p>
                  <a:endParaRPr lang="en-US"/>
                </a:p>
              </p:txBody>
            </p:sp>
            <p:sp>
              <p:nvSpPr>
                <p:cNvPr id="1270" name="Freeform: Shape 1269">
                  <a:extLst>
                    <a:ext uri="{FF2B5EF4-FFF2-40B4-BE49-F238E27FC236}">
                      <a16:creationId xmlns:a16="http://schemas.microsoft.com/office/drawing/2014/main" id="{71723E1D-1AAC-13E0-166D-5F146BB94929}"/>
                    </a:ext>
                  </a:extLst>
                </p:cNvPr>
                <p:cNvSpPr/>
                <p:nvPr/>
              </p:nvSpPr>
              <p:spPr>
                <a:xfrm>
                  <a:off x="1132326" y="5180989"/>
                  <a:ext cx="57295" cy="57296"/>
                </a:xfrm>
                <a:custGeom>
                  <a:avLst/>
                  <a:gdLst>
                    <a:gd name="connsiteX0" fmla="*/ 333 w 57295"/>
                    <a:gd name="connsiteY0" fmla="*/ 32961 h 57296"/>
                    <a:gd name="connsiteX1" fmla="*/ 32961 w 57295"/>
                    <a:gd name="connsiteY1" fmla="*/ 56964 h 57296"/>
                    <a:gd name="connsiteX2" fmla="*/ 56964 w 57295"/>
                    <a:gd name="connsiteY2" fmla="*/ 24336 h 57296"/>
                    <a:gd name="connsiteX3" fmla="*/ 24336 w 57295"/>
                    <a:gd name="connsiteY3" fmla="*/ 333 h 57296"/>
                    <a:gd name="connsiteX4" fmla="*/ 333 w 57295"/>
                    <a:gd name="connsiteY4" fmla="*/ 32961 h 5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95" h="57296">
                      <a:moveTo>
                        <a:pt x="333" y="32961"/>
                      </a:moveTo>
                      <a:cubicBezTo>
                        <a:pt x="2724" y="48619"/>
                        <a:pt x="17350" y="59355"/>
                        <a:pt x="32961" y="56964"/>
                      </a:cubicBezTo>
                      <a:cubicBezTo>
                        <a:pt x="48572" y="54573"/>
                        <a:pt x="59355" y="39946"/>
                        <a:pt x="56964" y="24336"/>
                      </a:cubicBezTo>
                      <a:cubicBezTo>
                        <a:pt x="54573" y="8678"/>
                        <a:pt x="39993" y="-2058"/>
                        <a:pt x="24336" y="333"/>
                      </a:cubicBezTo>
                      <a:cubicBezTo>
                        <a:pt x="8678" y="2677"/>
                        <a:pt x="-2058" y="17304"/>
                        <a:pt x="333" y="32961"/>
                      </a:cubicBezTo>
                      <a:close/>
                    </a:path>
                  </a:pathLst>
                </a:custGeom>
                <a:solidFill>
                  <a:srgbClr val="0D4469"/>
                </a:solidFill>
                <a:ln w="4687" cap="flat">
                  <a:noFill/>
                  <a:prstDash val="solid"/>
                  <a:miter/>
                </a:ln>
              </p:spPr>
              <p:txBody>
                <a:bodyPr rtlCol="0" anchor="ctr"/>
                <a:lstStyle/>
                <a:p>
                  <a:endParaRPr lang="en-US"/>
                </a:p>
              </p:txBody>
            </p:sp>
          </p:grpSp>
          <p:grpSp>
            <p:nvGrpSpPr>
              <p:cNvPr id="1271" name="Graphic 2">
                <a:extLst>
                  <a:ext uri="{FF2B5EF4-FFF2-40B4-BE49-F238E27FC236}">
                    <a16:creationId xmlns:a16="http://schemas.microsoft.com/office/drawing/2014/main" id="{252C158E-6A13-7F25-5654-EE24B87E15C7}"/>
                  </a:ext>
                </a:extLst>
              </p:cNvPr>
              <p:cNvGrpSpPr/>
              <p:nvPr/>
            </p:nvGrpSpPr>
            <p:grpSpPr>
              <a:xfrm>
                <a:off x="991498" y="5394531"/>
                <a:ext cx="71685" cy="59865"/>
                <a:chOff x="991498" y="5394531"/>
                <a:chExt cx="71685" cy="59865"/>
              </a:xfrm>
            </p:grpSpPr>
            <p:sp>
              <p:nvSpPr>
                <p:cNvPr id="1272" name="Freeform: Shape 1271">
                  <a:extLst>
                    <a:ext uri="{FF2B5EF4-FFF2-40B4-BE49-F238E27FC236}">
                      <a16:creationId xmlns:a16="http://schemas.microsoft.com/office/drawing/2014/main" id="{68305960-A631-348A-5B77-D1E9AFFDC8AA}"/>
                    </a:ext>
                  </a:extLst>
                </p:cNvPr>
                <p:cNvSpPr/>
                <p:nvPr/>
              </p:nvSpPr>
              <p:spPr>
                <a:xfrm>
                  <a:off x="993986" y="5394531"/>
                  <a:ext cx="65977" cy="58996"/>
                </a:xfrm>
                <a:custGeom>
                  <a:avLst/>
                  <a:gdLst>
                    <a:gd name="connsiteX0" fmla="*/ 21333 w 65977"/>
                    <a:gd name="connsiteY0" fmla="*/ 0 h 58996"/>
                    <a:gd name="connsiteX1" fmla="*/ 4550 w 65977"/>
                    <a:gd name="connsiteY1" fmla="*/ 41817 h 58996"/>
                    <a:gd name="connsiteX2" fmla="*/ 7925 w 65977"/>
                    <a:gd name="connsiteY2" fmla="*/ 58740 h 58996"/>
                    <a:gd name="connsiteX3" fmla="*/ 56071 w 65977"/>
                    <a:gd name="connsiteY3" fmla="*/ 56115 h 58996"/>
                    <a:gd name="connsiteX4" fmla="*/ 63572 w 65977"/>
                    <a:gd name="connsiteY4" fmla="*/ 38910 h 58996"/>
                    <a:gd name="connsiteX5" fmla="*/ 53540 w 65977"/>
                    <a:gd name="connsiteY5" fmla="*/ 516 h 58996"/>
                    <a:gd name="connsiteX6" fmla="*/ 21333 w 65977"/>
                    <a:gd name="connsiteY6" fmla="*/ 0 h 5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77" h="58996">
                      <a:moveTo>
                        <a:pt x="21333" y="0"/>
                      </a:moveTo>
                      <a:cubicBezTo>
                        <a:pt x="21333" y="0"/>
                        <a:pt x="12191" y="32347"/>
                        <a:pt x="4550" y="41817"/>
                      </a:cubicBezTo>
                      <a:cubicBezTo>
                        <a:pt x="-2013" y="49927"/>
                        <a:pt x="-1966" y="54240"/>
                        <a:pt x="7925" y="58740"/>
                      </a:cubicBezTo>
                      <a:cubicBezTo>
                        <a:pt x="18567" y="59444"/>
                        <a:pt x="33991" y="58740"/>
                        <a:pt x="56071" y="56115"/>
                      </a:cubicBezTo>
                      <a:cubicBezTo>
                        <a:pt x="64134" y="50583"/>
                        <a:pt x="69244" y="45802"/>
                        <a:pt x="63572" y="38910"/>
                      </a:cubicBezTo>
                      <a:cubicBezTo>
                        <a:pt x="59493" y="32582"/>
                        <a:pt x="53540" y="516"/>
                        <a:pt x="53540" y="516"/>
                      </a:cubicBezTo>
                      <a:lnTo>
                        <a:pt x="21333" y="0"/>
                      </a:lnTo>
                      <a:close/>
                    </a:path>
                  </a:pathLst>
                </a:custGeom>
                <a:solidFill>
                  <a:srgbClr val="121720"/>
                </a:solidFill>
                <a:ln w="4687" cap="flat">
                  <a:noFill/>
                  <a:prstDash val="solid"/>
                  <a:miter/>
                </a:ln>
              </p:spPr>
              <p:txBody>
                <a:bodyPr rtlCol="0" anchor="ctr"/>
                <a:lstStyle/>
                <a:p>
                  <a:endParaRPr lang="en-US"/>
                </a:p>
              </p:txBody>
            </p:sp>
            <p:sp>
              <p:nvSpPr>
                <p:cNvPr id="1273" name="Freeform: Shape 1272">
                  <a:extLst>
                    <a:ext uri="{FF2B5EF4-FFF2-40B4-BE49-F238E27FC236}">
                      <a16:creationId xmlns:a16="http://schemas.microsoft.com/office/drawing/2014/main" id="{411E189A-9128-0B95-0252-B466485B4B54}"/>
                    </a:ext>
                  </a:extLst>
                </p:cNvPr>
                <p:cNvSpPr/>
                <p:nvPr/>
              </p:nvSpPr>
              <p:spPr>
                <a:xfrm>
                  <a:off x="1011944" y="5394531"/>
                  <a:ext cx="37316" cy="12587"/>
                </a:xfrm>
                <a:custGeom>
                  <a:avLst/>
                  <a:gdLst>
                    <a:gd name="connsiteX0" fmla="*/ 37316 w 37316"/>
                    <a:gd name="connsiteY0" fmla="*/ 9142 h 12587"/>
                    <a:gd name="connsiteX1" fmla="*/ 35629 w 37316"/>
                    <a:gd name="connsiteY1" fmla="*/ 516 h 12587"/>
                    <a:gd name="connsiteX2" fmla="*/ 3422 w 37316"/>
                    <a:gd name="connsiteY2" fmla="*/ 0 h 12587"/>
                    <a:gd name="connsiteX3" fmla="*/ 0 w 37316"/>
                    <a:gd name="connsiteY3" fmla="*/ 11204 h 12587"/>
                    <a:gd name="connsiteX4" fmla="*/ 37316 w 37316"/>
                    <a:gd name="connsiteY4" fmla="*/ 9142 h 1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6" h="12587">
                      <a:moveTo>
                        <a:pt x="37316" y="9142"/>
                      </a:moveTo>
                      <a:cubicBezTo>
                        <a:pt x="36285" y="4125"/>
                        <a:pt x="35629" y="516"/>
                        <a:pt x="35629" y="516"/>
                      </a:cubicBezTo>
                      <a:lnTo>
                        <a:pt x="3422" y="0"/>
                      </a:lnTo>
                      <a:cubicBezTo>
                        <a:pt x="3422" y="0"/>
                        <a:pt x="2063" y="4782"/>
                        <a:pt x="0" y="11204"/>
                      </a:cubicBezTo>
                      <a:cubicBezTo>
                        <a:pt x="11907" y="13642"/>
                        <a:pt x="25034" y="12798"/>
                        <a:pt x="37316" y="9142"/>
                      </a:cubicBezTo>
                      <a:close/>
                    </a:path>
                  </a:pathLst>
                </a:custGeom>
                <a:solidFill>
                  <a:srgbClr val="100C13"/>
                </a:solidFill>
                <a:ln w="4687"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id="{8E61CFEF-D288-E98A-0A71-A4FA5ED7C724}"/>
                    </a:ext>
                  </a:extLst>
                </p:cNvPr>
                <p:cNvSpPr/>
                <p:nvPr/>
              </p:nvSpPr>
              <p:spPr>
                <a:xfrm>
                  <a:off x="991498" y="5423016"/>
                  <a:ext cx="71685" cy="24583"/>
                </a:xfrm>
                <a:custGeom>
                  <a:avLst/>
                  <a:gdLst>
                    <a:gd name="connsiteX0" fmla="*/ 35213 w 71685"/>
                    <a:gd name="connsiteY0" fmla="*/ 19 h 24583"/>
                    <a:gd name="connsiteX1" fmla="*/ 7 w 71685"/>
                    <a:gd name="connsiteY1" fmla="*/ 24584 h 24583"/>
                    <a:gd name="connsiteX2" fmla="*/ 71686 w 71685"/>
                    <a:gd name="connsiteY2" fmla="*/ 22708 h 24583"/>
                    <a:gd name="connsiteX3" fmla="*/ 35213 w 71685"/>
                    <a:gd name="connsiteY3" fmla="*/ 19 h 24583"/>
                  </a:gdLst>
                  <a:ahLst/>
                  <a:cxnLst>
                    <a:cxn ang="0">
                      <a:pos x="connsiteX0" y="connsiteY0"/>
                    </a:cxn>
                    <a:cxn ang="0">
                      <a:pos x="connsiteX1" y="connsiteY1"/>
                    </a:cxn>
                    <a:cxn ang="0">
                      <a:pos x="connsiteX2" y="connsiteY2"/>
                    </a:cxn>
                    <a:cxn ang="0">
                      <a:pos x="connsiteX3" y="connsiteY3"/>
                    </a:cxn>
                  </a:cxnLst>
                  <a:rect l="l" t="t" r="r" b="b"/>
                  <a:pathLst>
                    <a:path w="71685" h="24583">
                      <a:moveTo>
                        <a:pt x="35213" y="19"/>
                      </a:moveTo>
                      <a:cubicBezTo>
                        <a:pt x="15430" y="534"/>
                        <a:pt x="-369" y="11551"/>
                        <a:pt x="7" y="24584"/>
                      </a:cubicBezTo>
                      <a:lnTo>
                        <a:pt x="71686" y="22708"/>
                      </a:lnTo>
                      <a:cubicBezTo>
                        <a:pt x="71358" y="9676"/>
                        <a:pt x="55043" y="-497"/>
                        <a:pt x="35213" y="19"/>
                      </a:cubicBezTo>
                      <a:close/>
                    </a:path>
                  </a:pathLst>
                </a:custGeom>
                <a:solidFill>
                  <a:srgbClr val="142732"/>
                </a:solidFill>
                <a:ln w="4687" cap="flat">
                  <a:noFill/>
                  <a:prstDash val="solid"/>
                  <a:miter/>
                </a:ln>
              </p:spPr>
              <p:txBody>
                <a:bodyPr rtlCol="0" anchor="ctr"/>
                <a:lstStyle/>
                <a:p>
                  <a:endParaRPr lang="en-US"/>
                </a:p>
              </p:txBody>
            </p:sp>
            <p:sp>
              <p:nvSpPr>
                <p:cNvPr id="1275" name="Freeform: Shape 1274">
                  <a:extLst>
                    <a:ext uri="{FF2B5EF4-FFF2-40B4-BE49-F238E27FC236}">
                      <a16:creationId xmlns:a16="http://schemas.microsoft.com/office/drawing/2014/main" id="{1DCE4756-3D97-2789-557D-7489EFE89DAA}"/>
                    </a:ext>
                  </a:extLst>
                </p:cNvPr>
                <p:cNvSpPr/>
                <p:nvPr/>
              </p:nvSpPr>
              <p:spPr>
                <a:xfrm>
                  <a:off x="991504" y="5443322"/>
                  <a:ext cx="71679" cy="11075"/>
                </a:xfrm>
                <a:custGeom>
                  <a:avLst/>
                  <a:gdLst>
                    <a:gd name="connsiteX0" fmla="*/ 34972 w 71679"/>
                    <a:gd name="connsiteY0" fmla="*/ 105 h 11075"/>
                    <a:gd name="connsiteX1" fmla="*/ 0 w 71679"/>
                    <a:gd name="connsiteY1" fmla="*/ 4278 h 11075"/>
                    <a:gd name="connsiteX2" fmla="*/ 2907 w 71679"/>
                    <a:gd name="connsiteY2" fmla="*/ 11075 h 11075"/>
                    <a:gd name="connsiteX3" fmla="*/ 68445 w 71679"/>
                    <a:gd name="connsiteY3" fmla="*/ 9341 h 11075"/>
                    <a:gd name="connsiteX4" fmla="*/ 71679 w 71679"/>
                    <a:gd name="connsiteY4" fmla="*/ 2402 h 11075"/>
                    <a:gd name="connsiteX5" fmla="*/ 34972 w 71679"/>
                    <a:gd name="connsiteY5" fmla="*/ 105 h 1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9" h="11075">
                      <a:moveTo>
                        <a:pt x="34972" y="105"/>
                      </a:moveTo>
                      <a:cubicBezTo>
                        <a:pt x="19033" y="574"/>
                        <a:pt x="1781" y="2778"/>
                        <a:pt x="0" y="4278"/>
                      </a:cubicBezTo>
                      <a:cubicBezTo>
                        <a:pt x="234" y="6387"/>
                        <a:pt x="2485" y="10466"/>
                        <a:pt x="2907" y="11075"/>
                      </a:cubicBezTo>
                      <a:lnTo>
                        <a:pt x="68445" y="9341"/>
                      </a:lnTo>
                      <a:cubicBezTo>
                        <a:pt x="70226" y="8075"/>
                        <a:pt x="71304" y="4090"/>
                        <a:pt x="71679" y="2402"/>
                      </a:cubicBezTo>
                      <a:cubicBezTo>
                        <a:pt x="69429" y="1699"/>
                        <a:pt x="53818" y="-504"/>
                        <a:pt x="34972" y="105"/>
                      </a:cubicBezTo>
                      <a:close/>
                    </a:path>
                  </a:pathLst>
                </a:custGeom>
                <a:solidFill>
                  <a:srgbClr val="395E6B"/>
                </a:solidFill>
                <a:ln w="4687" cap="flat">
                  <a:noFill/>
                  <a:prstDash val="solid"/>
                  <a:miter/>
                </a:ln>
              </p:spPr>
              <p:txBody>
                <a:bodyPr rtlCol="0" anchor="ctr"/>
                <a:lstStyle/>
                <a:p>
                  <a:endParaRPr lang="en-US"/>
                </a:p>
              </p:txBody>
            </p:sp>
          </p:grpSp>
          <p:grpSp>
            <p:nvGrpSpPr>
              <p:cNvPr id="1276" name="Graphic 2">
                <a:extLst>
                  <a:ext uri="{FF2B5EF4-FFF2-40B4-BE49-F238E27FC236}">
                    <a16:creationId xmlns:a16="http://schemas.microsoft.com/office/drawing/2014/main" id="{F7AC11B5-A704-0521-9027-C5C88BFA7649}"/>
                  </a:ext>
                </a:extLst>
              </p:cNvPr>
              <p:cNvGrpSpPr/>
              <p:nvPr/>
            </p:nvGrpSpPr>
            <p:grpSpPr>
              <a:xfrm>
                <a:off x="1012881" y="5181046"/>
                <a:ext cx="77439" cy="222749"/>
                <a:chOff x="1012881" y="5181046"/>
                <a:chExt cx="77439" cy="222749"/>
              </a:xfrm>
              <a:solidFill>
                <a:srgbClr val="135689"/>
              </a:solidFill>
            </p:grpSpPr>
            <p:sp>
              <p:nvSpPr>
                <p:cNvPr id="1277" name="Freeform: Shape 1276">
                  <a:extLst>
                    <a:ext uri="{FF2B5EF4-FFF2-40B4-BE49-F238E27FC236}">
                      <a16:creationId xmlns:a16="http://schemas.microsoft.com/office/drawing/2014/main" id="{59071A05-3ED0-9A81-98AB-9F7A2F8D5BA6}"/>
                    </a:ext>
                  </a:extLst>
                </p:cNvPr>
                <p:cNvSpPr/>
                <p:nvPr/>
              </p:nvSpPr>
              <p:spPr>
                <a:xfrm>
                  <a:off x="1012881" y="5205793"/>
                  <a:ext cx="76976" cy="198001"/>
                </a:xfrm>
                <a:custGeom>
                  <a:avLst/>
                  <a:gdLst>
                    <a:gd name="connsiteX0" fmla="*/ 76977 w 76976"/>
                    <a:gd name="connsiteY0" fmla="*/ 8720 h 198001"/>
                    <a:gd name="connsiteX1" fmla="*/ 66194 w 76976"/>
                    <a:gd name="connsiteY1" fmla="*/ 77727 h 198001"/>
                    <a:gd name="connsiteX2" fmla="*/ 40739 w 76976"/>
                    <a:gd name="connsiteY2" fmla="*/ 196427 h 198001"/>
                    <a:gd name="connsiteX3" fmla="*/ 18471 w 76976"/>
                    <a:gd name="connsiteY3" fmla="*/ 197036 h 198001"/>
                    <a:gd name="connsiteX4" fmla="*/ 0 w 76976"/>
                    <a:gd name="connsiteY4" fmla="*/ 190051 h 198001"/>
                    <a:gd name="connsiteX5" fmla="*/ 8532 w 76976"/>
                    <a:gd name="connsiteY5" fmla="*/ 66100 h 198001"/>
                    <a:gd name="connsiteX6" fmla="*/ 20252 w 76976"/>
                    <a:gd name="connsiteY6" fmla="*/ 0 h 198001"/>
                    <a:gd name="connsiteX7" fmla="*/ 76977 w 76976"/>
                    <a:gd name="connsiteY7" fmla="*/ 8720 h 19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76" h="198001">
                      <a:moveTo>
                        <a:pt x="76977" y="8720"/>
                      </a:moveTo>
                      <a:cubicBezTo>
                        <a:pt x="76977" y="8720"/>
                        <a:pt x="69945" y="58365"/>
                        <a:pt x="66194" y="77727"/>
                      </a:cubicBezTo>
                      <a:cubicBezTo>
                        <a:pt x="59397" y="112559"/>
                        <a:pt x="40739" y="196427"/>
                        <a:pt x="40739" y="196427"/>
                      </a:cubicBezTo>
                      <a:cubicBezTo>
                        <a:pt x="40739" y="196427"/>
                        <a:pt x="33003" y="199521"/>
                        <a:pt x="18471" y="197036"/>
                      </a:cubicBezTo>
                      <a:cubicBezTo>
                        <a:pt x="6751" y="195020"/>
                        <a:pt x="0" y="190051"/>
                        <a:pt x="0" y="190051"/>
                      </a:cubicBezTo>
                      <a:cubicBezTo>
                        <a:pt x="0" y="190051"/>
                        <a:pt x="2813" y="105995"/>
                        <a:pt x="8532" y="66100"/>
                      </a:cubicBezTo>
                      <a:cubicBezTo>
                        <a:pt x="11907" y="42661"/>
                        <a:pt x="20252" y="0"/>
                        <a:pt x="20252" y="0"/>
                      </a:cubicBezTo>
                      <a:lnTo>
                        <a:pt x="76977" y="8720"/>
                      </a:lnTo>
                      <a:close/>
                    </a:path>
                  </a:pathLst>
                </a:custGeom>
                <a:solidFill>
                  <a:srgbClr val="135689"/>
                </a:solidFill>
                <a:ln w="4687"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id="{BF3CB04A-5DE6-D31B-9D52-DF05F67E3B34}"/>
                    </a:ext>
                  </a:extLst>
                </p:cNvPr>
                <p:cNvSpPr/>
                <p:nvPr/>
              </p:nvSpPr>
              <p:spPr>
                <a:xfrm>
                  <a:off x="1032998" y="5181046"/>
                  <a:ext cx="57322" cy="57322"/>
                </a:xfrm>
                <a:custGeom>
                  <a:avLst/>
                  <a:gdLst>
                    <a:gd name="connsiteX0" fmla="*/ 417 w 57322"/>
                    <a:gd name="connsiteY0" fmla="*/ 23810 h 57322"/>
                    <a:gd name="connsiteX1" fmla="*/ 23810 w 57322"/>
                    <a:gd name="connsiteY1" fmla="*/ 56907 h 57322"/>
                    <a:gd name="connsiteX2" fmla="*/ 56907 w 57322"/>
                    <a:gd name="connsiteY2" fmla="*/ 33514 h 57322"/>
                    <a:gd name="connsiteX3" fmla="*/ 33514 w 57322"/>
                    <a:gd name="connsiteY3" fmla="*/ 417 h 57322"/>
                    <a:gd name="connsiteX4" fmla="*/ 417 w 57322"/>
                    <a:gd name="connsiteY4" fmla="*/ 23810 h 5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2" h="57322">
                      <a:moveTo>
                        <a:pt x="417" y="23810"/>
                      </a:moveTo>
                      <a:cubicBezTo>
                        <a:pt x="-2255" y="39421"/>
                        <a:pt x="8199" y="54235"/>
                        <a:pt x="23810" y="56907"/>
                      </a:cubicBezTo>
                      <a:cubicBezTo>
                        <a:pt x="39421" y="59579"/>
                        <a:pt x="54235" y="49078"/>
                        <a:pt x="56907" y="33514"/>
                      </a:cubicBezTo>
                      <a:cubicBezTo>
                        <a:pt x="59579" y="17903"/>
                        <a:pt x="49078" y="3136"/>
                        <a:pt x="33514" y="417"/>
                      </a:cubicBezTo>
                      <a:cubicBezTo>
                        <a:pt x="17903" y="-2255"/>
                        <a:pt x="3089" y="8199"/>
                        <a:pt x="417" y="23810"/>
                      </a:cubicBezTo>
                      <a:close/>
                    </a:path>
                  </a:pathLst>
                </a:custGeom>
                <a:solidFill>
                  <a:srgbClr val="135689"/>
                </a:solidFill>
                <a:ln w="4687" cap="flat">
                  <a:noFill/>
                  <a:prstDash val="solid"/>
                  <a:miter/>
                </a:ln>
              </p:spPr>
              <p:txBody>
                <a:bodyPr rtlCol="0" anchor="ctr"/>
                <a:lstStyle/>
                <a:p>
                  <a:endParaRPr lang="en-US"/>
                </a:p>
              </p:txBody>
            </p:sp>
          </p:grpSp>
          <p:grpSp>
            <p:nvGrpSpPr>
              <p:cNvPr id="1279" name="Graphic 2">
                <a:extLst>
                  <a:ext uri="{FF2B5EF4-FFF2-40B4-BE49-F238E27FC236}">
                    <a16:creationId xmlns:a16="http://schemas.microsoft.com/office/drawing/2014/main" id="{50560D06-F14C-78C2-0F53-A536203768B8}"/>
                  </a:ext>
                </a:extLst>
              </p:cNvPr>
              <p:cNvGrpSpPr/>
              <p:nvPr/>
            </p:nvGrpSpPr>
            <p:grpSpPr>
              <a:xfrm>
                <a:off x="1032874" y="5001687"/>
                <a:ext cx="109549" cy="236617"/>
                <a:chOff x="1032874" y="5001687"/>
                <a:chExt cx="109549" cy="236617"/>
              </a:xfrm>
              <a:solidFill>
                <a:srgbClr val="135689"/>
              </a:solidFill>
            </p:grpSpPr>
            <p:sp>
              <p:nvSpPr>
                <p:cNvPr id="1280" name="Freeform: Shape 1279">
                  <a:extLst>
                    <a:ext uri="{FF2B5EF4-FFF2-40B4-BE49-F238E27FC236}">
                      <a16:creationId xmlns:a16="http://schemas.microsoft.com/office/drawing/2014/main" id="{4412A4E9-C8A2-5534-8832-57B6EEFC76F6}"/>
                    </a:ext>
                  </a:extLst>
                </p:cNvPr>
                <p:cNvSpPr/>
                <p:nvPr/>
              </p:nvSpPr>
              <p:spPr>
                <a:xfrm>
                  <a:off x="1033133" y="5001687"/>
                  <a:ext cx="109289" cy="212825"/>
                </a:xfrm>
                <a:custGeom>
                  <a:avLst/>
                  <a:gdLst>
                    <a:gd name="connsiteX0" fmla="*/ 0 w 109289"/>
                    <a:gd name="connsiteY0" fmla="*/ 204106 h 212825"/>
                    <a:gd name="connsiteX1" fmla="*/ 33847 w 109289"/>
                    <a:gd name="connsiteY1" fmla="*/ 12789 h 212825"/>
                    <a:gd name="connsiteX2" fmla="*/ 108949 w 109289"/>
                    <a:gd name="connsiteY2" fmla="*/ 22681 h 212825"/>
                    <a:gd name="connsiteX3" fmla="*/ 56725 w 109289"/>
                    <a:gd name="connsiteY3" fmla="*/ 212825 h 212825"/>
                    <a:gd name="connsiteX4" fmla="*/ 0 w 109289"/>
                    <a:gd name="connsiteY4" fmla="*/ 204106 h 2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89" h="212825">
                      <a:moveTo>
                        <a:pt x="0" y="204106"/>
                      </a:moveTo>
                      <a:cubicBezTo>
                        <a:pt x="0" y="204106"/>
                        <a:pt x="20533" y="62481"/>
                        <a:pt x="33847" y="12789"/>
                      </a:cubicBezTo>
                      <a:cubicBezTo>
                        <a:pt x="39895" y="-9807"/>
                        <a:pt x="114949" y="84"/>
                        <a:pt x="108949" y="22681"/>
                      </a:cubicBezTo>
                      <a:cubicBezTo>
                        <a:pt x="104261" y="40307"/>
                        <a:pt x="56725" y="212825"/>
                        <a:pt x="56725" y="212825"/>
                      </a:cubicBezTo>
                      <a:lnTo>
                        <a:pt x="0" y="204106"/>
                      </a:lnTo>
                      <a:close/>
                    </a:path>
                  </a:pathLst>
                </a:custGeom>
                <a:solidFill>
                  <a:srgbClr val="135689"/>
                </a:solidFill>
                <a:ln w="4687" cap="flat">
                  <a:noFill/>
                  <a:prstDash val="solid"/>
                  <a:miter/>
                </a:ln>
              </p:spPr>
              <p:txBody>
                <a:bodyPr rtlCol="0" anchor="ctr"/>
                <a:lstStyle/>
                <a:p>
                  <a:endParaRPr lang="en-US"/>
                </a:p>
              </p:txBody>
            </p:sp>
            <p:sp>
              <p:nvSpPr>
                <p:cNvPr id="1281" name="Freeform: Shape 1280">
                  <a:extLst>
                    <a:ext uri="{FF2B5EF4-FFF2-40B4-BE49-F238E27FC236}">
                      <a16:creationId xmlns:a16="http://schemas.microsoft.com/office/drawing/2014/main" id="{3953DB44-5EC1-8407-15A5-6E670356FE74}"/>
                    </a:ext>
                  </a:extLst>
                </p:cNvPr>
                <p:cNvSpPr/>
                <p:nvPr/>
              </p:nvSpPr>
              <p:spPr>
                <a:xfrm>
                  <a:off x="1032874" y="5180979"/>
                  <a:ext cx="57337" cy="57326"/>
                </a:xfrm>
                <a:custGeom>
                  <a:avLst/>
                  <a:gdLst>
                    <a:gd name="connsiteX0" fmla="*/ 260 w 57337"/>
                    <a:gd name="connsiteY0" fmla="*/ 24814 h 57326"/>
                    <a:gd name="connsiteX1" fmla="*/ 24825 w 57337"/>
                    <a:gd name="connsiteY1" fmla="*/ 57068 h 57326"/>
                    <a:gd name="connsiteX2" fmla="*/ 57078 w 57337"/>
                    <a:gd name="connsiteY2" fmla="*/ 32503 h 57326"/>
                    <a:gd name="connsiteX3" fmla="*/ 32513 w 57337"/>
                    <a:gd name="connsiteY3" fmla="*/ 249 h 57326"/>
                    <a:gd name="connsiteX4" fmla="*/ 260 w 57337"/>
                    <a:gd name="connsiteY4" fmla="*/ 24814 h 5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37" h="57326">
                      <a:moveTo>
                        <a:pt x="260" y="24814"/>
                      </a:moveTo>
                      <a:cubicBezTo>
                        <a:pt x="-1850" y="40472"/>
                        <a:pt x="9120" y="54911"/>
                        <a:pt x="24825" y="57068"/>
                      </a:cubicBezTo>
                      <a:cubicBezTo>
                        <a:pt x="40530" y="59177"/>
                        <a:pt x="54922" y="48160"/>
                        <a:pt x="57078" y="32503"/>
                      </a:cubicBezTo>
                      <a:cubicBezTo>
                        <a:pt x="59188" y="16845"/>
                        <a:pt x="48218" y="2406"/>
                        <a:pt x="32513" y="249"/>
                      </a:cubicBezTo>
                      <a:cubicBezTo>
                        <a:pt x="16855" y="-1814"/>
                        <a:pt x="2416" y="9156"/>
                        <a:pt x="260" y="24814"/>
                      </a:cubicBezTo>
                      <a:close/>
                    </a:path>
                  </a:pathLst>
                </a:custGeom>
                <a:solidFill>
                  <a:srgbClr val="135689"/>
                </a:solidFill>
                <a:ln w="4687" cap="flat">
                  <a:noFill/>
                  <a:prstDash val="solid"/>
                  <a:miter/>
                </a:ln>
              </p:spPr>
              <p:txBody>
                <a:bodyPr rtlCol="0" anchor="ctr"/>
                <a:lstStyle/>
                <a:p>
                  <a:endParaRPr lang="en-US"/>
                </a:p>
              </p:txBody>
            </p:sp>
          </p:grpSp>
          <p:sp>
            <p:nvSpPr>
              <p:cNvPr id="1282" name="Freeform: Shape 1281">
                <a:extLst>
                  <a:ext uri="{FF2B5EF4-FFF2-40B4-BE49-F238E27FC236}">
                    <a16:creationId xmlns:a16="http://schemas.microsoft.com/office/drawing/2014/main" id="{5D43F471-7D7C-2471-43DE-F03B3AB5791A}"/>
                  </a:ext>
                </a:extLst>
              </p:cNvPr>
              <p:cNvSpPr/>
              <p:nvPr/>
            </p:nvSpPr>
            <p:spPr>
              <a:xfrm>
                <a:off x="1058024" y="4995631"/>
                <a:ext cx="142985" cy="75992"/>
              </a:xfrm>
              <a:custGeom>
                <a:avLst/>
                <a:gdLst>
                  <a:gd name="connsiteX0" fmla="*/ 2 w 142985"/>
                  <a:gd name="connsiteY0" fmla="*/ 57428 h 75992"/>
                  <a:gd name="connsiteX1" fmla="*/ 63993 w 142985"/>
                  <a:gd name="connsiteY1" fmla="*/ 75711 h 75992"/>
                  <a:gd name="connsiteX2" fmla="*/ 73416 w 142985"/>
                  <a:gd name="connsiteY2" fmla="*/ 75992 h 75992"/>
                  <a:gd name="connsiteX3" fmla="*/ 142986 w 142985"/>
                  <a:gd name="connsiteY3" fmla="*/ 60006 h 75992"/>
                  <a:gd name="connsiteX4" fmla="*/ 139001 w 142985"/>
                  <a:gd name="connsiteY4" fmla="*/ 0 h 75992"/>
                  <a:gd name="connsiteX5" fmla="*/ 6144 w 142985"/>
                  <a:gd name="connsiteY5" fmla="*/ 2016 h 75992"/>
                  <a:gd name="connsiteX6" fmla="*/ 2 w 142985"/>
                  <a:gd name="connsiteY6" fmla="*/ 57428 h 7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85" h="75992">
                    <a:moveTo>
                      <a:pt x="2" y="57428"/>
                    </a:moveTo>
                    <a:lnTo>
                      <a:pt x="63993" y="75711"/>
                    </a:lnTo>
                    <a:lnTo>
                      <a:pt x="73416" y="75992"/>
                    </a:lnTo>
                    <a:lnTo>
                      <a:pt x="142986" y="60006"/>
                    </a:lnTo>
                    <a:cubicBezTo>
                      <a:pt x="141908" y="36332"/>
                      <a:pt x="139001" y="0"/>
                      <a:pt x="139001" y="0"/>
                    </a:cubicBezTo>
                    <a:lnTo>
                      <a:pt x="6144" y="2016"/>
                    </a:lnTo>
                    <a:cubicBezTo>
                      <a:pt x="6097" y="2016"/>
                      <a:pt x="-138" y="48474"/>
                      <a:pt x="2" y="57428"/>
                    </a:cubicBezTo>
                    <a:close/>
                  </a:path>
                </a:pathLst>
              </a:custGeom>
              <a:gradFill>
                <a:gsLst>
                  <a:gs pos="10860">
                    <a:srgbClr val="0D4469"/>
                  </a:gs>
                  <a:gs pos="25540">
                    <a:srgbClr val="0F4A74"/>
                  </a:gs>
                  <a:gs pos="44800">
                    <a:srgbClr val="135689"/>
                  </a:gs>
                </a:gsLst>
                <a:lin ang="10800000" scaled="1"/>
              </a:gradFill>
              <a:ln w="4687"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id="{47D697EF-FBB1-4959-35A7-6A6459514E91}"/>
                  </a:ext>
                </a:extLst>
              </p:cNvPr>
              <p:cNvSpPr/>
              <p:nvPr/>
            </p:nvSpPr>
            <p:spPr>
              <a:xfrm>
                <a:off x="1167350" y="4995631"/>
                <a:ext cx="31925" cy="30893"/>
              </a:xfrm>
              <a:custGeom>
                <a:avLst/>
                <a:gdLst>
                  <a:gd name="connsiteX0" fmla="*/ 31925 w 31925"/>
                  <a:gd name="connsiteY0" fmla="*/ 30894 h 30893"/>
                  <a:gd name="connsiteX1" fmla="*/ 29628 w 31925"/>
                  <a:gd name="connsiteY1" fmla="*/ 0 h 30893"/>
                  <a:gd name="connsiteX2" fmla="*/ 0 w 31925"/>
                  <a:gd name="connsiteY2" fmla="*/ 469 h 30893"/>
                  <a:gd name="connsiteX3" fmla="*/ 31925 w 31925"/>
                  <a:gd name="connsiteY3" fmla="*/ 30894 h 30893"/>
                </a:gdLst>
                <a:ahLst/>
                <a:cxnLst>
                  <a:cxn ang="0">
                    <a:pos x="connsiteX0" y="connsiteY0"/>
                  </a:cxn>
                  <a:cxn ang="0">
                    <a:pos x="connsiteX1" y="connsiteY1"/>
                  </a:cxn>
                  <a:cxn ang="0">
                    <a:pos x="connsiteX2" y="connsiteY2"/>
                  </a:cxn>
                  <a:cxn ang="0">
                    <a:pos x="connsiteX3" y="connsiteY3"/>
                  </a:cxn>
                </a:cxnLst>
                <a:rect l="l" t="t" r="r" b="b"/>
                <a:pathLst>
                  <a:path w="31925" h="30893">
                    <a:moveTo>
                      <a:pt x="31925" y="30894"/>
                    </a:moveTo>
                    <a:cubicBezTo>
                      <a:pt x="30800" y="14345"/>
                      <a:pt x="29628" y="0"/>
                      <a:pt x="29628" y="0"/>
                    </a:cubicBezTo>
                    <a:lnTo>
                      <a:pt x="0" y="469"/>
                    </a:lnTo>
                    <a:cubicBezTo>
                      <a:pt x="375" y="18377"/>
                      <a:pt x="10407" y="30050"/>
                      <a:pt x="31925" y="30894"/>
                    </a:cubicBezTo>
                    <a:close/>
                  </a:path>
                </a:pathLst>
              </a:custGeom>
              <a:solidFill>
                <a:srgbClr val="133156"/>
              </a:solidFill>
              <a:ln w="4687" cap="flat">
                <a:noFill/>
                <a:prstDash val="solid"/>
                <a:miter/>
              </a:ln>
            </p:spPr>
            <p:txBody>
              <a:bodyPr rtlCol="0" anchor="ctr"/>
              <a:lstStyle/>
              <a:p>
                <a:endParaRPr lang="en-US"/>
              </a:p>
            </p:txBody>
          </p:sp>
          <p:sp>
            <p:nvSpPr>
              <p:cNvPr id="1284" name="Freeform: Shape 1283">
                <a:extLst>
                  <a:ext uri="{FF2B5EF4-FFF2-40B4-BE49-F238E27FC236}">
                    <a16:creationId xmlns:a16="http://schemas.microsoft.com/office/drawing/2014/main" id="{1BDCE11F-047A-2ECA-5D2A-396AA4BCDC6C}"/>
                  </a:ext>
                </a:extLst>
              </p:cNvPr>
              <p:cNvSpPr/>
              <p:nvPr/>
            </p:nvSpPr>
            <p:spPr>
              <a:xfrm>
                <a:off x="1060324" y="4997131"/>
                <a:ext cx="36519" cy="32303"/>
              </a:xfrm>
              <a:custGeom>
                <a:avLst/>
                <a:gdLst>
                  <a:gd name="connsiteX0" fmla="*/ 28972 w 36519"/>
                  <a:gd name="connsiteY0" fmla="*/ 21612 h 32303"/>
                  <a:gd name="connsiteX1" fmla="*/ 36519 w 36519"/>
                  <a:gd name="connsiteY1" fmla="*/ 0 h 32303"/>
                  <a:gd name="connsiteX2" fmla="*/ 3797 w 36519"/>
                  <a:gd name="connsiteY2" fmla="*/ 469 h 32303"/>
                  <a:gd name="connsiteX3" fmla="*/ 0 w 36519"/>
                  <a:gd name="connsiteY3" fmla="*/ 30753 h 32303"/>
                  <a:gd name="connsiteX4" fmla="*/ 28972 w 36519"/>
                  <a:gd name="connsiteY4" fmla="*/ 21612 h 3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 h="32303">
                    <a:moveTo>
                      <a:pt x="28972" y="21612"/>
                    </a:moveTo>
                    <a:cubicBezTo>
                      <a:pt x="33285" y="14392"/>
                      <a:pt x="35816" y="7220"/>
                      <a:pt x="36519" y="0"/>
                    </a:cubicBezTo>
                    <a:lnTo>
                      <a:pt x="3797" y="469"/>
                    </a:lnTo>
                    <a:cubicBezTo>
                      <a:pt x="3797" y="469"/>
                      <a:pt x="1735" y="15939"/>
                      <a:pt x="0" y="30753"/>
                    </a:cubicBezTo>
                    <a:cubicBezTo>
                      <a:pt x="11673" y="34410"/>
                      <a:pt x="23956" y="31691"/>
                      <a:pt x="28972" y="21612"/>
                    </a:cubicBezTo>
                    <a:close/>
                  </a:path>
                </a:pathLst>
              </a:custGeom>
              <a:solidFill>
                <a:srgbClr val="0D4469"/>
              </a:solidFill>
              <a:ln w="4687" cap="flat">
                <a:noFill/>
                <a:prstDash val="solid"/>
                <a:miter/>
              </a:ln>
            </p:spPr>
            <p:txBody>
              <a:bodyPr rtlCol="0" anchor="ctr"/>
              <a:lstStyle/>
              <a:p>
                <a:endParaRPr lang="en-US"/>
              </a:p>
            </p:txBody>
          </p:sp>
          <p:sp>
            <p:nvSpPr>
              <p:cNvPr id="1285" name="Freeform: Shape 1284">
                <a:extLst>
                  <a:ext uri="{FF2B5EF4-FFF2-40B4-BE49-F238E27FC236}">
                    <a16:creationId xmlns:a16="http://schemas.microsoft.com/office/drawing/2014/main" id="{C0DAD6F5-7A38-7268-F8A1-D20710204227}"/>
                  </a:ext>
                </a:extLst>
              </p:cNvPr>
              <p:cNvSpPr/>
              <p:nvPr/>
            </p:nvSpPr>
            <p:spPr>
              <a:xfrm>
                <a:off x="1065668" y="4715030"/>
                <a:ext cx="182903" cy="297930"/>
              </a:xfrm>
              <a:custGeom>
                <a:avLst/>
                <a:gdLst>
                  <a:gd name="connsiteX0" fmla="*/ 177112 w 182903"/>
                  <a:gd name="connsiteY0" fmla="*/ 30497 h 297930"/>
                  <a:gd name="connsiteX1" fmla="*/ 107308 w 182903"/>
                  <a:gd name="connsiteY1" fmla="*/ 1994 h 297930"/>
                  <a:gd name="connsiteX2" fmla="*/ 8345 w 182903"/>
                  <a:gd name="connsiteY2" fmla="*/ 193404 h 297930"/>
                  <a:gd name="connsiteX3" fmla="*/ 0 w 182903"/>
                  <a:gd name="connsiteY3" fmla="*/ 277460 h 297930"/>
                  <a:gd name="connsiteX4" fmla="*/ 72382 w 182903"/>
                  <a:gd name="connsiteY4" fmla="*/ 294243 h 297930"/>
                  <a:gd name="connsiteX5" fmla="*/ 128029 w 182903"/>
                  <a:gd name="connsiteY5" fmla="*/ 287680 h 297930"/>
                  <a:gd name="connsiteX6" fmla="*/ 139093 w 182903"/>
                  <a:gd name="connsiteY6" fmla="*/ 251114 h 297930"/>
                  <a:gd name="connsiteX7" fmla="*/ 174065 w 182903"/>
                  <a:gd name="connsiteY7" fmla="*/ 126319 h 297930"/>
                  <a:gd name="connsiteX8" fmla="*/ 177112 w 182903"/>
                  <a:gd name="connsiteY8" fmla="*/ 30497 h 29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903" h="297930">
                    <a:moveTo>
                      <a:pt x="177112" y="30497"/>
                    </a:moveTo>
                    <a:cubicBezTo>
                      <a:pt x="166752" y="17136"/>
                      <a:pt x="137358" y="8651"/>
                      <a:pt x="107308" y="1994"/>
                    </a:cubicBezTo>
                    <a:cubicBezTo>
                      <a:pt x="31456" y="-7241"/>
                      <a:pt x="28503" y="9073"/>
                      <a:pt x="8345" y="193404"/>
                    </a:cubicBezTo>
                    <a:cubicBezTo>
                      <a:pt x="6235" y="212766"/>
                      <a:pt x="0" y="277460"/>
                      <a:pt x="0" y="277460"/>
                    </a:cubicBezTo>
                    <a:cubicBezTo>
                      <a:pt x="0" y="277460"/>
                      <a:pt x="18939" y="282008"/>
                      <a:pt x="72382" y="294243"/>
                    </a:cubicBezTo>
                    <a:cubicBezTo>
                      <a:pt x="121231" y="305401"/>
                      <a:pt x="128029" y="287680"/>
                      <a:pt x="128029" y="287680"/>
                    </a:cubicBezTo>
                    <a:cubicBezTo>
                      <a:pt x="130185" y="282148"/>
                      <a:pt x="136842" y="259833"/>
                      <a:pt x="139093" y="251114"/>
                    </a:cubicBezTo>
                    <a:cubicBezTo>
                      <a:pt x="151141" y="204843"/>
                      <a:pt x="169283" y="149103"/>
                      <a:pt x="174065" y="126319"/>
                    </a:cubicBezTo>
                    <a:cubicBezTo>
                      <a:pt x="184378" y="77283"/>
                      <a:pt x="186019" y="41936"/>
                      <a:pt x="177112" y="30497"/>
                    </a:cubicBezTo>
                    <a:close/>
                  </a:path>
                </a:pathLst>
              </a:custGeom>
              <a:gradFill>
                <a:gsLst>
                  <a:gs pos="0">
                    <a:srgbClr val="0E456B"/>
                  </a:gs>
                  <a:gs pos="10310">
                    <a:srgbClr val="0F4870"/>
                  </a:gs>
                  <a:gs pos="62760">
                    <a:srgbClr val="125282"/>
                  </a:gs>
                  <a:gs pos="99570">
                    <a:srgbClr val="135689"/>
                  </a:gs>
                </a:gsLst>
                <a:lin ang="17017994" scaled="1"/>
              </a:gradFill>
              <a:ln w="4687" cap="flat">
                <a:noFill/>
                <a:prstDash val="solid"/>
                <a:miter/>
              </a:ln>
            </p:spPr>
            <p:txBody>
              <a:bodyPr rtlCol="0" anchor="ctr"/>
              <a:lstStyle/>
              <a:p>
                <a:endParaRPr lang="en-US"/>
              </a:p>
            </p:txBody>
          </p:sp>
          <p:sp>
            <p:nvSpPr>
              <p:cNvPr id="1286" name="Freeform: Shape 1285">
                <a:extLst>
                  <a:ext uri="{FF2B5EF4-FFF2-40B4-BE49-F238E27FC236}">
                    <a16:creationId xmlns:a16="http://schemas.microsoft.com/office/drawing/2014/main" id="{F000096C-0B1F-9741-5D92-CB124192B765}"/>
                  </a:ext>
                </a:extLst>
              </p:cNvPr>
              <p:cNvSpPr/>
              <p:nvPr/>
            </p:nvSpPr>
            <p:spPr>
              <a:xfrm>
                <a:off x="1161444" y="4678301"/>
                <a:ext cx="48942" cy="53226"/>
              </a:xfrm>
              <a:custGeom>
                <a:avLst/>
                <a:gdLst>
                  <a:gd name="connsiteX0" fmla="*/ 0 w 48942"/>
                  <a:gd name="connsiteY0" fmla="*/ 38207 h 53226"/>
                  <a:gd name="connsiteX1" fmla="*/ 11157 w 48942"/>
                  <a:gd name="connsiteY1" fmla="*/ 0 h 53226"/>
                  <a:gd name="connsiteX2" fmla="*/ 48943 w 48942"/>
                  <a:gd name="connsiteY2" fmla="*/ 7267 h 53226"/>
                  <a:gd name="connsiteX3" fmla="*/ 45005 w 48942"/>
                  <a:gd name="connsiteY3" fmla="*/ 49833 h 53226"/>
                  <a:gd name="connsiteX4" fmla="*/ 0 w 48942"/>
                  <a:gd name="connsiteY4" fmla="*/ 38207 h 53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 h="53226">
                    <a:moveTo>
                      <a:pt x="0" y="38207"/>
                    </a:moveTo>
                    <a:lnTo>
                      <a:pt x="11157" y="0"/>
                    </a:lnTo>
                    <a:lnTo>
                      <a:pt x="48943" y="7267"/>
                    </a:lnTo>
                    <a:lnTo>
                      <a:pt x="45005" y="49833"/>
                    </a:lnTo>
                    <a:cubicBezTo>
                      <a:pt x="29441" y="56490"/>
                      <a:pt x="10501" y="53724"/>
                      <a:pt x="0" y="38207"/>
                    </a:cubicBezTo>
                    <a:close/>
                  </a:path>
                </a:pathLst>
              </a:custGeom>
              <a:solidFill>
                <a:srgbClr val="F9B181"/>
              </a:solidFill>
              <a:ln w="4687" cap="flat">
                <a:noFill/>
                <a:prstDash val="solid"/>
                <a:miter/>
              </a:ln>
            </p:spPr>
            <p:txBody>
              <a:bodyPr rtlCol="0" anchor="ctr"/>
              <a:lstStyle/>
              <a:p>
                <a:endParaRPr lang="en-US"/>
              </a:p>
            </p:txBody>
          </p:sp>
          <p:sp>
            <p:nvSpPr>
              <p:cNvPr id="1287" name="Freeform: Shape 1286">
                <a:extLst>
                  <a:ext uri="{FF2B5EF4-FFF2-40B4-BE49-F238E27FC236}">
                    <a16:creationId xmlns:a16="http://schemas.microsoft.com/office/drawing/2014/main" id="{F6347A79-339F-709E-758F-6B0D79A9A237}"/>
                  </a:ext>
                </a:extLst>
              </p:cNvPr>
              <p:cNvSpPr/>
              <p:nvPr/>
            </p:nvSpPr>
            <p:spPr>
              <a:xfrm>
                <a:off x="1167304" y="4678254"/>
                <a:ext cx="43035" cy="38049"/>
              </a:xfrm>
              <a:custGeom>
                <a:avLst/>
                <a:gdLst>
                  <a:gd name="connsiteX0" fmla="*/ 40223 w 43035"/>
                  <a:gd name="connsiteY0" fmla="*/ 38019 h 38049"/>
                  <a:gd name="connsiteX1" fmla="*/ 43036 w 43035"/>
                  <a:gd name="connsiteY1" fmla="*/ 7266 h 38049"/>
                  <a:gd name="connsiteX2" fmla="*/ 5251 w 43035"/>
                  <a:gd name="connsiteY2" fmla="*/ 0 h 38049"/>
                  <a:gd name="connsiteX3" fmla="*/ 0 w 43035"/>
                  <a:gd name="connsiteY3" fmla="*/ 18049 h 38049"/>
                  <a:gd name="connsiteX4" fmla="*/ 40223 w 43035"/>
                  <a:gd name="connsiteY4" fmla="*/ 38019 h 38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5" h="38049">
                    <a:moveTo>
                      <a:pt x="40223" y="38019"/>
                    </a:moveTo>
                    <a:lnTo>
                      <a:pt x="43036" y="7266"/>
                    </a:lnTo>
                    <a:lnTo>
                      <a:pt x="5251" y="0"/>
                    </a:lnTo>
                    <a:lnTo>
                      <a:pt x="0" y="18049"/>
                    </a:lnTo>
                    <a:cubicBezTo>
                      <a:pt x="8391" y="30003"/>
                      <a:pt x="30050" y="38629"/>
                      <a:pt x="40223" y="38019"/>
                    </a:cubicBezTo>
                    <a:close/>
                  </a:path>
                </a:pathLst>
              </a:custGeom>
              <a:solidFill>
                <a:srgbClr val="F58B6D"/>
              </a:solidFill>
              <a:ln w="4687" cap="flat">
                <a:noFill/>
                <a:prstDash val="solid"/>
                <a:miter/>
              </a:ln>
            </p:spPr>
            <p:txBody>
              <a:bodyPr rtlCol="0" anchor="ctr"/>
              <a:lstStyle/>
              <a:p>
                <a:endParaRPr lang="en-US"/>
              </a:p>
            </p:txBody>
          </p:sp>
          <p:grpSp>
            <p:nvGrpSpPr>
              <p:cNvPr id="1288" name="Graphic 2">
                <a:extLst>
                  <a:ext uri="{FF2B5EF4-FFF2-40B4-BE49-F238E27FC236}">
                    <a16:creationId xmlns:a16="http://schemas.microsoft.com/office/drawing/2014/main" id="{156D0781-2C22-CA9F-ECE2-067A71CC87B4}"/>
                  </a:ext>
                </a:extLst>
              </p:cNvPr>
              <p:cNvGrpSpPr/>
              <p:nvPr/>
            </p:nvGrpSpPr>
            <p:grpSpPr>
              <a:xfrm>
                <a:off x="1148536" y="4589932"/>
                <a:ext cx="108683" cy="124653"/>
                <a:chOff x="1148536" y="4589932"/>
                <a:chExt cx="108683" cy="124653"/>
              </a:xfrm>
            </p:grpSpPr>
            <p:sp>
              <p:nvSpPr>
                <p:cNvPr id="1289" name="Freeform: Shape 1288">
                  <a:extLst>
                    <a:ext uri="{FF2B5EF4-FFF2-40B4-BE49-F238E27FC236}">
                      <a16:creationId xmlns:a16="http://schemas.microsoft.com/office/drawing/2014/main" id="{5D22B462-1E8A-6A9A-BD96-EBC8A3DFBB0D}"/>
                    </a:ext>
                  </a:extLst>
                </p:cNvPr>
                <p:cNvSpPr/>
                <p:nvPr/>
              </p:nvSpPr>
              <p:spPr>
                <a:xfrm>
                  <a:off x="1161911" y="4594996"/>
                  <a:ext cx="87318" cy="119590"/>
                </a:xfrm>
                <a:custGeom>
                  <a:avLst/>
                  <a:gdLst>
                    <a:gd name="connsiteX0" fmla="*/ 85416 w 87318"/>
                    <a:gd name="connsiteY0" fmla="*/ 48145 h 119590"/>
                    <a:gd name="connsiteX1" fmla="*/ 86822 w 87318"/>
                    <a:gd name="connsiteY1" fmla="*/ 13032 h 119590"/>
                    <a:gd name="connsiteX2" fmla="*/ 5158 w 87318"/>
                    <a:gd name="connsiteY2" fmla="*/ 0 h 119590"/>
                    <a:gd name="connsiteX3" fmla="*/ 1 w 87318"/>
                    <a:gd name="connsiteY3" fmla="*/ 75242 h 119590"/>
                    <a:gd name="connsiteX4" fmla="*/ 5486 w 87318"/>
                    <a:gd name="connsiteY4" fmla="*/ 91509 h 119590"/>
                    <a:gd name="connsiteX5" fmla="*/ 32536 w 87318"/>
                    <a:gd name="connsiteY5" fmla="*/ 116168 h 119590"/>
                    <a:gd name="connsiteX6" fmla="*/ 49647 w 87318"/>
                    <a:gd name="connsiteY6" fmla="*/ 119591 h 119590"/>
                    <a:gd name="connsiteX7" fmla="*/ 81338 w 87318"/>
                    <a:gd name="connsiteY7" fmla="*/ 76508 h 119590"/>
                    <a:gd name="connsiteX8" fmla="*/ 85416 w 87318"/>
                    <a:gd name="connsiteY8" fmla="*/ 48145 h 11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18" h="119590">
                      <a:moveTo>
                        <a:pt x="85416" y="48145"/>
                      </a:moveTo>
                      <a:cubicBezTo>
                        <a:pt x="88604" y="20111"/>
                        <a:pt x="86822" y="13032"/>
                        <a:pt x="86822" y="13032"/>
                      </a:cubicBezTo>
                      <a:lnTo>
                        <a:pt x="5158" y="0"/>
                      </a:lnTo>
                      <a:cubicBezTo>
                        <a:pt x="5158" y="0"/>
                        <a:pt x="798" y="46880"/>
                        <a:pt x="1" y="75242"/>
                      </a:cubicBezTo>
                      <a:cubicBezTo>
                        <a:pt x="-46" y="78102"/>
                        <a:pt x="1548" y="84899"/>
                        <a:pt x="5486" y="91509"/>
                      </a:cubicBezTo>
                      <a:cubicBezTo>
                        <a:pt x="11440" y="101542"/>
                        <a:pt x="21753" y="112137"/>
                        <a:pt x="32536" y="116168"/>
                      </a:cubicBezTo>
                      <a:cubicBezTo>
                        <a:pt x="37458" y="118043"/>
                        <a:pt x="45381" y="119591"/>
                        <a:pt x="49647" y="119591"/>
                      </a:cubicBezTo>
                      <a:cubicBezTo>
                        <a:pt x="60804" y="119544"/>
                        <a:pt x="78712" y="91463"/>
                        <a:pt x="81338" y="76508"/>
                      </a:cubicBezTo>
                      <a:cubicBezTo>
                        <a:pt x="83541" y="64460"/>
                        <a:pt x="83869" y="55740"/>
                        <a:pt x="85416" y="48145"/>
                      </a:cubicBezTo>
                      <a:close/>
                    </a:path>
                  </a:pathLst>
                </a:custGeom>
                <a:gradFill>
                  <a:gsLst>
                    <a:gs pos="0">
                      <a:srgbClr val="F7A47E"/>
                    </a:gs>
                    <a:gs pos="6080">
                      <a:srgbClr val="F8AA80"/>
                    </a:gs>
                    <a:gs pos="27320">
                      <a:srgbClr val="FAB786"/>
                    </a:gs>
                    <a:gs pos="53640">
                      <a:srgbClr val="FBC089"/>
                    </a:gs>
                    <a:gs pos="100000">
                      <a:srgbClr val="FBC28A"/>
                    </a:gs>
                  </a:gsLst>
                  <a:lin ang="16563365" scaled="1"/>
                </a:gradFill>
                <a:ln w="4687"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id="{71C2F6E8-DC8B-DF8B-898F-03CE5CAA64A0}"/>
                    </a:ext>
                  </a:extLst>
                </p:cNvPr>
                <p:cNvSpPr/>
                <p:nvPr/>
              </p:nvSpPr>
              <p:spPr>
                <a:xfrm>
                  <a:off x="1161911" y="4594996"/>
                  <a:ext cx="87329" cy="117011"/>
                </a:xfrm>
                <a:custGeom>
                  <a:avLst/>
                  <a:gdLst>
                    <a:gd name="connsiteX0" fmla="*/ 86776 w 87329"/>
                    <a:gd name="connsiteY0" fmla="*/ 34128 h 117011"/>
                    <a:gd name="connsiteX1" fmla="*/ 86822 w 87329"/>
                    <a:gd name="connsiteY1" fmla="*/ 13032 h 117011"/>
                    <a:gd name="connsiteX2" fmla="*/ 5158 w 87329"/>
                    <a:gd name="connsiteY2" fmla="*/ 0 h 117011"/>
                    <a:gd name="connsiteX3" fmla="*/ 1 w 87329"/>
                    <a:gd name="connsiteY3" fmla="*/ 75242 h 117011"/>
                    <a:gd name="connsiteX4" fmla="*/ 5486 w 87329"/>
                    <a:gd name="connsiteY4" fmla="*/ 91509 h 117011"/>
                    <a:gd name="connsiteX5" fmla="*/ 32536 w 87329"/>
                    <a:gd name="connsiteY5" fmla="*/ 116168 h 117011"/>
                    <a:gd name="connsiteX6" fmla="*/ 35114 w 87329"/>
                    <a:gd name="connsiteY6" fmla="*/ 117012 h 117011"/>
                    <a:gd name="connsiteX7" fmla="*/ 20863 w 87329"/>
                    <a:gd name="connsiteY7" fmla="*/ 23018 h 117011"/>
                    <a:gd name="connsiteX8" fmla="*/ 86776 w 87329"/>
                    <a:gd name="connsiteY8" fmla="*/ 34128 h 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29" h="117011">
                      <a:moveTo>
                        <a:pt x="86776" y="34128"/>
                      </a:moveTo>
                      <a:cubicBezTo>
                        <a:pt x="87994" y="17674"/>
                        <a:pt x="86822" y="13032"/>
                        <a:pt x="86822" y="13032"/>
                      </a:cubicBezTo>
                      <a:lnTo>
                        <a:pt x="5158" y="0"/>
                      </a:lnTo>
                      <a:cubicBezTo>
                        <a:pt x="5158" y="0"/>
                        <a:pt x="798" y="46880"/>
                        <a:pt x="1" y="75242"/>
                      </a:cubicBezTo>
                      <a:cubicBezTo>
                        <a:pt x="-46" y="78102"/>
                        <a:pt x="1548" y="84899"/>
                        <a:pt x="5486" y="91509"/>
                      </a:cubicBezTo>
                      <a:cubicBezTo>
                        <a:pt x="11440" y="101542"/>
                        <a:pt x="21753" y="112137"/>
                        <a:pt x="32536" y="116168"/>
                      </a:cubicBezTo>
                      <a:cubicBezTo>
                        <a:pt x="33333" y="116449"/>
                        <a:pt x="34176" y="116731"/>
                        <a:pt x="35114" y="117012"/>
                      </a:cubicBezTo>
                      <a:cubicBezTo>
                        <a:pt x="5298" y="96619"/>
                        <a:pt x="3798" y="54568"/>
                        <a:pt x="20863" y="23018"/>
                      </a:cubicBezTo>
                      <a:cubicBezTo>
                        <a:pt x="40224" y="33003"/>
                        <a:pt x="63804" y="39848"/>
                        <a:pt x="86776" y="34128"/>
                      </a:cubicBezTo>
                      <a:close/>
                    </a:path>
                  </a:pathLst>
                </a:custGeom>
                <a:solidFill>
                  <a:srgbClr val="F59385">
                    <a:alpha val="30000"/>
                  </a:srgbClr>
                </a:solidFill>
                <a:ln w="4687"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id="{89D53EBE-4571-65E9-5052-965EE7B4A50D}"/>
                    </a:ext>
                  </a:extLst>
                </p:cNvPr>
                <p:cNvSpPr/>
                <p:nvPr/>
              </p:nvSpPr>
              <p:spPr>
                <a:xfrm>
                  <a:off x="1238327" y="4609341"/>
                  <a:ext cx="18892" cy="36378"/>
                </a:xfrm>
                <a:custGeom>
                  <a:avLst/>
                  <a:gdLst>
                    <a:gd name="connsiteX0" fmla="*/ 18893 w 18892"/>
                    <a:gd name="connsiteY0" fmla="*/ 3235 h 36378"/>
                    <a:gd name="connsiteX1" fmla="*/ 8485 w 18892"/>
                    <a:gd name="connsiteY1" fmla="*/ 36379 h 36378"/>
                    <a:gd name="connsiteX2" fmla="*/ 0 w 18892"/>
                    <a:gd name="connsiteY2" fmla="*/ 0 h 36378"/>
                    <a:gd name="connsiteX3" fmla="*/ 18893 w 18892"/>
                    <a:gd name="connsiteY3" fmla="*/ 3235 h 36378"/>
                  </a:gdLst>
                  <a:ahLst/>
                  <a:cxnLst>
                    <a:cxn ang="0">
                      <a:pos x="connsiteX0" y="connsiteY0"/>
                    </a:cxn>
                    <a:cxn ang="0">
                      <a:pos x="connsiteX1" y="connsiteY1"/>
                    </a:cxn>
                    <a:cxn ang="0">
                      <a:pos x="connsiteX2" y="connsiteY2"/>
                    </a:cxn>
                    <a:cxn ang="0">
                      <a:pos x="connsiteX3" y="connsiteY3"/>
                    </a:cxn>
                  </a:cxnLst>
                  <a:rect l="l" t="t" r="r" b="b"/>
                  <a:pathLst>
                    <a:path w="18892" h="36378">
                      <a:moveTo>
                        <a:pt x="18893" y="3235"/>
                      </a:moveTo>
                      <a:cubicBezTo>
                        <a:pt x="18893" y="3235"/>
                        <a:pt x="15236" y="16642"/>
                        <a:pt x="8485" y="36379"/>
                      </a:cubicBezTo>
                      <a:cubicBezTo>
                        <a:pt x="8673" y="14017"/>
                        <a:pt x="0" y="0"/>
                        <a:pt x="0" y="0"/>
                      </a:cubicBezTo>
                      <a:lnTo>
                        <a:pt x="18893" y="3235"/>
                      </a:lnTo>
                      <a:close/>
                    </a:path>
                  </a:pathLst>
                </a:custGeom>
                <a:solidFill>
                  <a:srgbClr val="803A1B"/>
                </a:solidFill>
                <a:ln w="4687"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id="{FB06DF4F-31C3-2F29-6147-965466450761}"/>
                    </a:ext>
                  </a:extLst>
                </p:cNvPr>
                <p:cNvSpPr/>
                <p:nvPr/>
              </p:nvSpPr>
              <p:spPr>
                <a:xfrm>
                  <a:off x="1152697" y="4589932"/>
                  <a:ext cx="32420" cy="56021"/>
                </a:xfrm>
                <a:custGeom>
                  <a:avLst/>
                  <a:gdLst>
                    <a:gd name="connsiteX0" fmla="*/ 32421 w 32420"/>
                    <a:gd name="connsiteY0" fmla="*/ 14298 h 56021"/>
                    <a:gd name="connsiteX1" fmla="*/ 13997 w 32420"/>
                    <a:gd name="connsiteY1" fmla="*/ 56021 h 56021"/>
                    <a:gd name="connsiteX2" fmla="*/ 4340 w 32420"/>
                    <a:gd name="connsiteY2" fmla="*/ 51990 h 56021"/>
                    <a:gd name="connsiteX3" fmla="*/ 9121 w 32420"/>
                    <a:gd name="connsiteY3" fmla="*/ 0 h 56021"/>
                    <a:gd name="connsiteX4" fmla="*/ 32421 w 32420"/>
                    <a:gd name="connsiteY4" fmla="*/ 14298 h 5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0" h="56021">
                      <a:moveTo>
                        <a:pt x="32421" y="14298"/>
                      </a:moveTo>
                      <a:cubicBezTo>
                        <a:pt x="32421" y="14298"/>
                        <a:pt x="19576" y="43551"/>
                        <a:pt x="13997" y="56021"/>
                      </a:cubicBezTo>
                      <a:lnTo>
                        <a:pt x="4340" y="51990"/>
                      </a:lnTo>
                      <a:cubicBezTo>
                        <a:pt x="-5458" y="29581"/>
                        <a:pt x="3636" y="10829"/>
                        <a:pt x="9121" y="0"/>
                      </a:cubicBezTo>
                      <a:cubicBezTo>
                        <a:pt x="17419" y="3000"/>
                        <a:pt x="32421" y="14298"/>
                        <a:pt x="32421" y="14298"/>
                      </a:cubicBezTo>
                      <a:close/>
                    </a:path>
                  </a:pathLst>
                </a:custGeom>
                <a:solidFill>
                  <a:srgbClr val="803A1B"/>
                </a:solidFill>
                <a:ln w="4687"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id="{ADA5EF46-4376-3803-81F0-F61858FC2C75}"/>
                    </a:ext>
                  </a:extLst>
                </p:cNvPr>
                <p:cNvSpPr/>
                <p:nvPr/>
              </p:nvSpPr>
              <p:spPr>
                <a:xfrm>
                  <a:off x="1181039" y="4610289"/>
                  <a:ext cx="64319" cy="15686"/>
                </a:xfrm>
                <a:custGeom>
                  <a:avLst/>
                  <a:gdLst>
                    <a:gd name="connsiteX0" fmla="*/ 0 w 64319"/>
                    <a:gd name="connsiteY0" fmla="*/ 598 h 15686"/>
                    <a:gd name="connsiteX1" fmla="*/ 36660 w 64319"/>
                    <a:gd name="connsiteY1" fmla="*/ 14100 h 15686"/>
                    <a:gd name="connsiteX2" fmla="*/ 64319 w 64319"/>
                    <a:gd name="connsiteY2" fmla="*/ 13209 h 15686"/>
                    <a:gd name="connsiteX3" fmla="*/ 35676 w 64319"/>
                    <a:gd name="connsiteY3" fmla="*/ 1302 h 15686"/>
                    <a:gd name="connsiteX4" fmla="*/ 0 w 64319"/>
                    <a:gd name="connsiteY4" fmla="*/ 598 h 15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19" h="15686">
                      <a:moveTo>
                        <a:pt x="0" y="598"/>
                      </a:moveTo>
                      <a:cubicBezTo>
                        <a:pt x="0" y="598"/>
                        <a:pt x="15470" y="10068"/>
                        <a:pt x="36660" y="14100"/>
                      </a:cubicBezTo>
                      <a:cubicBezTo>
                        <a:pt x="57850" y="18132"/>
                        <a:pt x="64319" y="13209"/>
                        <a:pt x="64319" y="13209"/>
                      </a:cubicBezTo>
                      <a:cubicBezTo>
                        <a:pt x="64319" y="13209"/>
                        <a:pt x="52084" y="3739"/>
                        <a:pt x="35676" y="1302"/>
                      </a:cubicBezTo>
                      <a:cubicBezTo>
                        <a:pt x="19268" y="-1136"/>
                        <a:pt x="0" y="598"/>
                        <a:pt x="0" y="598"/>
                      </a:cubicBezTo>
                      <a:close/>
                    </a:path>
                  </a:pathLst>
                </a:custGeom>
                <a:solidFill>
                  <a:srgbClr val="803A1B"/>
                </a:solidFill>
                <a:ln w="4687"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id="{5C46A984-BBAF-D020-36DA-F7E561D4ACA9}"/>
                    </a:ext>
                  </a:extLst>
                </p:cNvPr>
                <p:cNvSpPr/>
                <p:nvPr/>
              </p:nvSpPr>
              <p:spPr>
                <a:xfrm>
                  <a:off x="1172840" y="4643867"/>
                  <a:ext cx="29954" cy="23201"/>
                </a:xfrm>
                <a:custGeom>
                  <a:avLst/>
                  <a:gdLst>
                    <a:gd name="connsiteX0" fmla="*/ 89 w 29954"/>
                    <a:gd name="connsiteY0" fmla="*/ 7712 h 23201"/>
                    <a:gd name="connsiteX1" fmla="*/ 13356 w 29954"/>
                    <a:gd name="connsiteY1" fmla="*/ 22526 h 23201"/>
                    <a:gd name="connsiteX2" fmla="*/ 29858 w 29954"/>
                    <a:gd name="connsiteY2" fmla="*/ 15494 h 23201"/>
                    <a:gd name="connsiteX3" fmla="*/ 16637 w 29954"/>
                    <a:gd name="connsiteY3" fmla="*/ 680 h 23201"/>
                    <a:gd name="connsiteX4" fmla="*/ 89 w 29954"/>
                    <a:gd name="connsiteY4" fmla="*/ 7712 h 2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4" h="23201">
                      <a:moveTo>
                        <a:pt x="89" y="7712"/>
                      </a:moveTo>
                      <a:cubicBezTo>
                        <a:pt x="-802" y="13760"/>
                        <a:pt x="5105" y="20369"/>
                        <a:pt x="13356" y="22526"/>
                      </a:cubicBezTo>
                      <a:cubicBezTo>
                        <a:pt x="21560" y="24683"/>
                        <a:pt x="28967" y="21495"/>
                        <a:pt x="29858" y="15494"/>
                      </a:cubicBezTo>
                      <a:cubicBezTo>
                        <a:pt x="30795" y="9447"/>
                        <a:pt x="24841" y="2836"/>
                        <a:pt x="16637" y="680"/>
                      </a:cubicBezTo>
                      <a:cubicBezTo>
                        <a:pt x="8433" y="-1476"/>
                        <a:pt x="1026" y="1664"/>
                        <a:pt x="89" y="7712"/>
                      </a:cubicBezTo>
                      <a:close/>
                    </a:path>
                  </a:pathLst>
                </a:custGeom>
                <a:solidFill>
                  <a:srgbClr val="F58D78">
                    <a:alpha val="90000"/>
                  </a:srgbClr>
                </a:solidFill>
                <a:ln w="4687"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id="{CAF10429-25BB-6A0A-8FDD-E916652B7641}"/>
                    </a:ext>
                  </a:extLst>
                </p:cNvPr>
                <p:cNvSpPr/>
                <p:nvPr/>
              </p:nvSpPr>
              <p:spPr>
                <a:xfrm>
                  <a:off x="1218249" y="4651339"/>
                  <a:ext cx="26573" cy="19701"/>
                </a:xfrm>
                <a:custGeom>
                  <a:avLst/>
                  <a:gdLst>
                    <a:gd name="connsiteX0" fmla="*/ 26500 w 26573"/>
                    <a:gd name="connsiteY0" fmla="*/ 10507 h 19701"/>
                    <a:gd name="connsiteX1" fmla="*/ 12577 w 26573"/>
                    <a:gd name="connsiteY1" fmla="*/ 19696 h 19701"/>
                    <a:gd name="connsiteX2" fmla="*/ 60 w 26573"/>
                    <a:gd name="connsiteY2" fmla="*/ 9523 h 19701"/>
                    <a:gd name="connsiteX3" fmla="*/ 15155 w 26573"/>
                    <a:gd name="connsiteY3" fmla="*/ 6 h 19701"/>
                    <a:gd name="connsiteX4" fmla="*/ 26500 w 26573"/>
                    <a:gd name="connsiteY4" fmla="*/ 10507 h 19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 h="19701">
                      <a:moveTo>
                        <a:pt x="26500" y="10507"/>
                      </a:moveTo>
                      <a:cubicBezTo>
                        <a:pt x="25797" y="15945"/>
                        <a:pt x="20265" y="19883"/>
                        <a:pt x="12577" y="19696"/>
                      </a:cubicBezTo>
                      <a:cubicBezTo>
                        <a:pt x="4935" y="19555"/>
                        <a:pt x="-643" y="14961"/>
                        <a:pt x="60" y="9523"/>
                      </a:cubicBezTo>
                      <a:cubicBezTo>
                        <a:pt x="763" y="4084"/>
                        <a:pt x="7514" y="-181"/>
                        <a:pt x="15155" y="6"/>
                      </a:cubicBezTo>
                      <a:cubicBezTo>
                        <a:pt x="22797" y="194"/>
                        <a:pt x="27203" y="5069"/>
                        <a:pt x="26500" y="10507"/>
                      </a:cubicBezTo>
                      <a:close/>
                    </a:path>
                  </a:pathLst>
                </a:custGeom>
                <a:solidFill>
                  <a:srgbClr val="F58D78">
                    <a:alpha val="90000"/>
                  </a:srgbClr>
                </a:solidFill>
                <a:ln w="4687" cap="flat">
                  <a:noFill/>
                  <a:prstDash val="solid"/>
                  <a:miter/>
                </a:ln>
              </p:spPr>
              <p:txBody>
                <a:bodyPr rtlCol="0" anchor="ctr"/>
                <a:lstStyle/>
                <a:p>
                  <a:endParaRPr lang="en-US"/>
                </a:p>
              </p:txBody>
            </p:sp>
            <p:grpSp>
              <p:nvGrpSpPr>
                <p:cNvPr id="1296" name="Graphic 2">
                  <a:extLst>
                    <a:ext uri="{FF2B5EF4-FFF2-40B4-BE49-F238E27FC236}">
                      <a16:creationId xmlns:a16="http://schemas.microsoft.com/office/drawing/2014/main" id="{DC0C0AB0-A349-F92C-8B59-6488CF6757E9}"/>
                    </a:ext>
                  </a:extLst>
                </p:cNvPr>
                <p:cNvGrpSpPr/>
                <p:nvPr/>
              </p:nvGrpSpPr>
              <p:grpSpPr>
                <a:xfrm>
                  <a:off x="1148536" y="4629996"/>
                  <a:ext cx="18920" cy="30058"/>
                  <a:chOff x="1148536" y="4629996"/>
                  <a:chExt cx="18920" cy="30058"/>
                </a:xfrm>
              </p:grpSpPr>
              <p:sp>
                <p:nvSpPr>
                  <p:cNvPr id="1297" name="Freeform: Shape 1296">
                    <a:extLst>
                      <a:ext uri="{FF2B5EF4-FFF2-40B4-BE49-F238E27FC236}">
                        <a16:creationId xmlns:a16="http://schemas.microsoft.com/office/drawing/2014/main" id="{644686AA-FA3A-6D43-2E2C-5D53F6825C07}"/>
                      </a:ext>
                    </a:extLst>
                  </p:cNvPr>
                  <p:cNvSpPr/>
                  <p:nvPr/>
                </p:nvSpPr>
                <p:spPr>
                  <a:xfrm>
                    <a:off x="1148536" y="4629996"/>
                    <a:ext cx="18920" cy="30058"/>
                  </a:xfrm>
                  <a:custGeom>
                    <a:avLst/>
                    <a:gdLst>
                      <a:gd name="connsiteX0" fmla="*/ 17268 w 18920"/>
                      <a:gd name="connsiteY0" fmla="*/ 7145 h 30058"/>
                      <a:gd name="connsiteX1" fmla="*/ 5173 w 18920"/>
                      <a:gd name="connsiteY1" fmla="*/ 863 h 30058"/>
                      <a:gd name="connsiteX2" fmla="*/ 2735 w 18920"/>
                      <a:gd name="connsiteY2" fmla="*/ 22756 h 30058"/>
                      <a:gd name="connsiteX3" fmla="*/ 14221 w 18920"/>
                      <a:gd name="connsiteY3" fmla="*/ 29460 h 30058"/>
                      <a:gd name="connsiteX4" fmla="*/ 17268 w 18920"/>
                      <a:gd name="connsiteY4" fmla="*/ 7145 h 30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0" h="30058">
                        <a:moveTo>
                          <a:pt x="17268" y="7145"/>
                        </a:moveTo>
                        <a:cubicBezTo>
                          <a:pt x="15674" y="2129"/>
                          <a:pt x="9626" y="-1809"/>
                          <a:pt x="5173" y="863"/>
                        </a:cubicBezTo>
                        <a:cubicBezTo>
                          <a:pt x="-1531" y="4895"/>
                          <a:pt x="-1015" y="16146"/>
                          <a:pt x="2735" y="22756"/>
                        </a:cubicBezTo>
                        <a:cubicBezTo>
                          <a:pt x="5032" y="26788"/>
                          <a:pt x="10376" y="31804"/>
                          <a:pt x="14221" y="29460"/>
                        </a:cubicBezTo>
                        <a:cubicBezTo>
                          <a:pt x="19143" y="26506"/>
                          <a:pt x="20268" y="16661"/>
                          <a:pt x="17268" y="7145"/>
                        </a:cubicBezTo>
                        <a:close/>
                      </a:path>
                    </a:pathLst>
                  </a:custGeom>
                  <a:solidFill>
                    <a:srgbClr val="F7A076"/>
                  </a:solidFill>
                  <a:ln w="4687"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id="{2F1A7BCA-F3A9-46DE-267D-E9B256271ACF}"/>
                      </a:ext>
                    </a:extLst>
                  </p:cNvPr>
                  <p:cNvSpPr/>
                  <p:nvPr/>
                </p:nvSpPr>
                <p:spPr>
                  <a:xfrm>
                    <a:off x="1150841" y="4633805"/>
                    <a:ext cx="9758" cy="16509"/>
                  </a:xfrm>
                  <a:custGeom>
                    <a:avLst/>
                    <a:gdLst>
                      <a:gd name="connsiteX0" fmla="*/ 9758 w 9758"/>
                      <a:gd name="connsiteY0" fmla="*/ 2492 h 16509"/>
                      <a:gd name="connsiteX1" fmla="*/ 3617 w 9758"/>
                      <a:gd name="connsiteY1" fmla="*/ 664 h 16509"/>
                      <a:gd name="connsiteX2" fmla="*/ 1976 w 9758"/>
                      <a:gd name="connsiteY2" fmla="*/ 16087 h 16509"/>
                      <a:gd name="connsiteX3" fmla="*/ 2211 w 9758"/>
                      <a:gd name="connsiteY3" fmla="*/ 16509 h 16509"/>
                      <a:gd name="connsiteX4" fmla="*/ 9758 w 9758"/>
                      <a:gd name="connsiteY4" fmla="*/ 2492 h 16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8" h="16509">
                        <a:moveTo>
                          <a:pt x="9758" y="2492"/>
                        </a:moveTo>
                        <a:cubicBezTo>
                          <a:pt x="8493" y="289"/>
                          <a:pt x="6055" y="-790"/>
                          <a:pt x="3617" y="664"/>
                        </a:cubicBezTo>
                        <a:cubicBezTo>
                          <a:pt x="-1118" y="3476"/>
                          <a:pt x="-696" y="11399"/>
                          <a:pt x="1976" y="16087"/>
                        </a:cubicBezTo>
                        <a:cubicBezTo>
                          <a:pt x="2023" y="16228"/>
                          <a:pt x="2117" y="16368"/>
                          <a:pt x="2211" y="16509"/>
                        </a:cubicBezTo>
                        <a:cubicBezTo>
                          <a:pt x="476" y="9946"/>
                          <a:pt x="2492" y="2117"/>
                          <a:pt x="9758" y="2492"/>
                        </a:cubicBezTo>
                        <a:close/>
                      </a:path>
                    </a:pathLst>
                  </a:custGeom>
                  <a:solidFill>
                    <a:srgbClr val="F48663"/>
                  </a:solidFill>
                  <a:ln w="4687" cap="flat">
                    <a:noFill/>
                    <a:prstDash val="solid"/>
                    <a:miter/>
                  </a:ln>
                </p:spPr>
                <p:txBody>
                  <a:bodyPr rtlCol="0" anchor="ctr"/>
                  <a:lstStyle/>
                  <a:p>
                    <a:endParaRPr lang="en-US"/>
                  </a:p>
                </p:txBody>
              </p:sp>
            </p:grpSp>
            <p:sp>
              <p:nvSpPr>
                <p:cNvPr id="1299" name="Freeform: Shape 1298">
                  <a:extLst>
                    <a:ext uri="{FF2B5EF4-FFF2-40B4-BE49-F238E27FC236}">
                      <a16:creationId xmlns:a16="http://schemas.microsoft.com/office/drawing/2014/main" id="{0A304977-B1C1-5E84-6D86-0C409EAEC053}"/>
                    </a:ext>
                  </a:extLst>
                </p:cNvPr>
                <p:cNvSpPr/>
                <p:nvPr/>
              </p:nvSpPr>
              <p:spPr>
                <a:xfrm>
                  <a:off x="1155865" y="4633802"/>
                  <a:ext cx="6337" cy="18949"/>
                </a:xfrm>
                <a:custGeom>
                  <a:avLst/>
                  <a:gdLst>
                    <a:gd name="connsiteX0" fmla="*/ 0 w 6337"/>
                    <a:gd name="connsiteY0" fmla="*/ 104 h 18949"/>
                    <a:gd name="connsiteX1" fmla="*/ 6282 w 6337"/>
                    <a:gd name="connsiteY1" fmla="*/ 10886 h 18949"/>
                    <a:gd name="connsiteX2" fmla="*/ 5672 w 6337"/>
                    <a:gd name="connsiteY2" fmla="*/ 16699 h 18949"/>
                    <a:gd name="connsiteX3" fmla="*/ 4594 w 6337"/>
                    <a:gd name="connsiteY3" fmla="*/ 18950 h 18949"/>
                    <a:gd name="connsiteX4" fmla="*/ 1547 w 6337"/>
                    <a:gd name="connsiteY4" fmla="*/ 12011 h 18949"/>
                    <a:gd name="connsiteX5" fmla="*/ 4125 w 6337"/>
                    <a:gd name="connsiteY5" fmla="*/ 7980 h 18949"/>
                    <a:gd name="connsiteX6" fmla="*/ 0 w 6337"/>
                    <a:gd name="connsiteY6" fmla="*/ 104 h 1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 h="18949">
                      <a:moveTo>
                        <a:pt x="0" y="104"/>
                      </a:moveTo>
                      <a:cubicBezTo>
                        <a:pt x="0" y="104"/>
                        <a:pt x="7032" y="-1818"/>
                        <a:pt x="6282" y="10886"/>
                      </a:cubicBezTo>
                      <a:cubicBezTo>
                        <a:pt x="4360" y="11261"/>
                        <a:pt x="4172" y="14168"/>
                        <a:pt x="5672" y="16699"/>
                      </a:cubicBezTo>
                      <a:cubicBezTo>
                        <a:pt x="5297" y="18152"/>
                        <a:pt x="4594" y="18950"/>
                        <a:pt x="4594" y="18950"/>
                      </a:cubicBezTo>
                      <a:cubicBezTo>
                        <a:pt x="4594" y="18950"/>
                        <a:pt x="938" y="16980"/>
                        <a:pt x="1547" y="12011"/>
                      </a:cubicBezTo>
                      <a:cubicBezTo>
                        <a:pt x="1828" y="9527"/>
                        <a:pt x="4125" y="7980"/>
                        <a:pt x="4125" y="7980"/>
                      </a:cubicBezTo>
                      <a:cubicBezTo>
                        <a:pt x="4125" y="7980"/>
                        <a:pt x="3422" y="151"/>
                        <a:pt x="0" y="104"/>
                      </a:cubicBezTo>
                      <a:close/>
                    </a:path>
                  </a:pathLst>
                </a:custGeom>
                <a:solidFill>
                  <a:srgbClr val="E86850"/>
                </a:solidFill>
                <a:ln w="4687" cap="flat">
                  <a:noFill/>
                  <a:prstDash val="solid"/>
                  <a:miter/>
                </a:ln>
              </p:spPr>
              <p:txBody>
                <a:bodyPr rtlCol="0" anchor="ctr"/>
                <a:lstStyle/>
                <a:p>
                  <a:endParaRPr lang="en-US"/>
                </a:p>
              </p:txBody>
            </p:sp>
            <p:sp>
              <p:nvSpPr>
                <p:cNvPr id="1300" name="Freeform: Shape 1299">
                  <a:extLst>
                    <a:ext uri="{FF2B5EF4-FFF2-40B4-BE49-F238E27FC236}">
                      <a16:creationId xmlns:a16="http://schemas.microsoft.com/office/drawing/2014/main" id="{05BCE6FB-F66F-FCB0-AEDA-4031C3BB0927}"/>
                    </a:ext>
                  </a:extLst>
                </p:cNvPr>
                <p:cNvSpPr/>
                <p:nvPr/>
              </p:nvSpPr>
              <p:spPr>
                <a:xfrm>
                  <a:off x="1196791" y="4680786"/>
                  <a:ext cx="23955" cy="9411"/>
                </a:xfrm>
                <a:custGeom>
                  <a:avLst/>
                  <a:gdLst>
                    <a:gd name="connsiteX0" fmla="*/ 23956 w 23955"/>
                    <a:gd name="connsiteY0" fmla="*/ 6282 h 9411"/>
                    <a:gd name="connsiteX1" fmla="*/ 0 w 23955"/>
                    <a:gd name="connsiteY1" fmla="*/ 0 h 9411"/>
                    <a:gd name="connsiteX2" fmla="*/ 23956 w 23955"/>
                    <a:gd name="connsiteY2" fmla="*/ 6282 h 9411"/>
                  </a:gdLst>
                  <a:ahLst/>
                  <a:cxnLst>
                    <a:cxn ang="0">
                      <a:pos x="connsiteX0" y="connsiteY0"/>
                    </a:cxn>
                    <a:cxn ang="0">
                      <a:pos x="connsiteX1" y="connsiteY1"/>
                    </a:cxn>
                    <a:cxn ang="0">
                      <a:pos x="connsiteX2" y="connsiteY2"/>
                    </a:cxn>
                  </a:cxnLst>
                  <a:rect l="l" t="t" r="r" b="b"/>
                  <a:pathLst>
                    <a:path w="23955" h="9411">
                      <a:moveTo>
                        <a:pt x="23956" y="6282"/>
                      </a:moveTo>
                      <a:cubicBezTo>
                        <a:pt x="15236" y="8626"/>
                        <a:pt x="7126" y="7641"/>
                        <a:pt x="0" y="0"/>
                      </a:cubicBezTo>
                      <a:cubicBezTo>
                        <a:pt x="5813" y="12658"/>
                        <a:pt x="19549" y="10126"/>
                        <a:pt x="23956" y="6282"/>
                      </a:cubicBezTo>
                      <a:close/>
                    </a:path>
                  </a:pathLst>
                </a:custGeom>
                <a:solidFill>
                  <a:srgbClr val="D36B4F"/>
                </a:solidFill>
                <a:ln w="4687" cap="flat">
                  <a:noFill/>
                  <a:prstDash val="solid"/>
                  <a:miter/>
                </a:ln>
              </p:spPr>
              <p:txBody>
                <a:bodyPr rtlCol="0" anchor="ctr"/>
                <a:lstStyle/>
                <a:p>
                  <a:endParaRPr lang="en-US"/>
                </a:p>
              </p:txBody>
            </p:sp>
            <p:sp>
              <p:nvSpPr>
                <p:cNvPr id="1301" name="Freeform: Shape 1300">
                  <a:extLst>
                    <a:ext uri="{FF2B5EF4-FFF2-40B4-BE49-F238E27FC236}">
                      <a16:creationId xmlns:a16="http://schemas.microsoft.com/office/drawing/2014/main" id="{2D6B5D61-609E-ADD0-794B-FE90F5F1521B}"/>
                    </a:ext>
                  </a:extLst>
                </p:cNvPr>
                <p:cNvSpPr/>
                <p:nvPr/>
              </p:nvSpPr>
              <p:spPr>
                <a:xfrm>
                  <a:off x="1203904" y="4694475"/>
                  <a:ext cx="9073" cy="4358"/>
                </a:xfrm>
                <a:custGeom>
                  <a:avLst/>
                  <a:gdLst>
                    <a:gd name="connsiteX0" fmla="*/ 13 w 9073"/>
                    <a:gd name="connsiteY0" fmla="*/ 1406 h 4358"/>
                    <a:gd name="connsiteX1" fmla="*/ 4185 w 9073"/>
                    <a:gd name="connsiteY1" fmla="*/ 4219 h 4358"/>
                    <a:gd name="connsiteX2" fmla="*/ 9061 w 9073"/>
                    <a:gd name="connsiteY2" fmla="*/ 2953 h 4358"/>
                    <a:gd name="connsiteX3" fmla="*/ 4888 w 9073"/>
                    <a:gd name="connsiteY3" fmla="*/ 140 h 4358"/>
                    <a:gd name="connsiteX4" fmla="*/ 13 w 9073"/>
                    <a:gd name="connsiteY4" fmla="*/ 1406 h 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3" h="4358">
                      <a:moveTo>
                        <a:pt x="13" y="1406"/>
                      </a:moveTo>
                      <a:cubicBezTo>
                        <a:pt x="-175" y="2531"/>
                        <a:pt x="1701" y="3797"/>
                        <a:pt x="4185" y="4219"/>
                      </a:cubicBezTo>
                      <a:cubicBezTo>
                        <a:pt x="6670" y="4640"/>
                        <a:pt x="8873" y="4078"/>
                        <a:pt x="9061" y="2953"/>
                      </a:cubicBezTo>
                      <a:cubicBezTo>
                        <a:pt x="9248" y="1828"/>
                        <a:pt x="7420" y="562"/>
                        <a:pt x="4888" y="140"/>
                      </a:cubicBezTo>
                      <a:cubicBezTo>
                        <a:pt x="2404" y="-282"/>
                        <a:pt x="200" y="281"/>
                        <a:pt x="13" y="1406"/>
                      </a:cubicBezTo>
                      <a:close/>
                    </a:path>
                  </a:pathLst>
                </a:custGeom>
                <a:solidFill>
                  <a:srgbClr val="F7A283">
                    <a:alpha val="30000"/>
                  </a:srgbClr>
                </a:solidFill>
                <a:ln w="4687" cap="flat">
                  <a:noFill/>
                  <a:prstDash val="solid"/>
                  <a:miter/>
                </a:ln>
              </p:spPr>
              <p:txBody>
                <a:bodyPr rtlCol="0" anchor="ctr"/>
                <a:lstStyle/>
                <a:p>
                  <a:endParaRPr lang="en-US"/>
                </a:p>
              </p:txBody>
            </p:sp>
            <p:grpSp>
              <p:nvGrpSpPr>
                <p:cNvPr id="1302" name="Graphic 2">
                  <a:extLst>
                    <a:ext uri="{FF2B5EF4-FFF2-40B4-BE49-F238E27FC236}">
                      <a16:creationId xmlns:a16="http://schemas.microsoft.com/office/drawing/2014/main" id="{D3339879-B8F2-EF41-A0C3-10404730C6A0}"/>
                    </a:ext>
                  </a:extLst>
                </p:cNvPr>
                <p:cNvGrpSpPr/>
                <p:nvPr/>
              </p:nvGrpSpPr>
              <p:grpSpPr>
                <a:xfrm>
                  <a:off x="1179526" y="4626982"/>
                  <a:ext cx="64218" cy="27144"/>
                  <a:chOff x="1179526" y="4626982"/>
                  <a:chExt cx="64218" cy="27144"/>
                </a:xfrm>
              </p:grpSpPr>
              <p:sp>
                <p:nvSpPr>
                  <p:cNvPr id="1303" name="Freeform: Shape 1302">
                    <a:extLst>
                      <a:ext uri="{FF2B5EF4-FFF2-40B4-BE49-F238E27FC236}">
                        <a16:creationId xmlns:a16="http://schemas.microsoft.com/office/drawing/2014/main" id="{EC3AD9FA-4CF6-F21E-C067-02BE8A2A22FC}"/>
                      </a:ext>
                    </a:extLst>
                  </p:cNvPr>
                  <p:cNvSpPr/>
                  <p:nvPr/>
                </p:nvSpPr>
                <p:spPr>
                  <a:xfrm>
                    <a:off x="1222068" y="4634468"/>
                    <a:ext cx="21675" cy="19659"/>
                  </a:xfrm>
                  <a:custGeom>
                    <a:avLst/>
                    <a:gdLst>
                      <a:gd name="connsiteX0" fmla="*/ 21228 w 21675"/>
                      <a:gd name="connsiteY0" fmla="*/ 7267 h 19659"/>
                      <a:gd name="connsiteX1" fmla="*/ 10164 w 21675"/>
                      <a:gd name="connsiteY1" fmla="*/ 19643 h 19659"/>
                      <a:gd name="connsiteX2" fmla="*/ 2804 w 21675"/>
                      <a:gd name="connsiteY2" fmla="*/ 704 h 19659"/>
                      <a:gd name="connsiteX3" fmla="*/ 21228 w 21675"/>
                      <a:gd name="connsiteY3" fmla="*/ 7267 h 19659"/>
                    </a:gdLst>
                    <a:ahLst/>
                    <a:cxnLst>
                      <a:cxn ang="0">
                        <a:pos x="connsiteX0" y="connsiteY0"/>
                      </a:cxn>
                      <a:cxn ang="0">
                        <a:pos x="connsiteX1" y="connsiteY1"/>
                      </a:cxn>
                      <a:cxn ang="0">
                        <a:pos x="connsiteX2" y="connsiteY2"/>
                      </a:cxn>
                      <a:cxn ang="0">
                        <a:pos x="connsiteX3" y="connsiteY3"/>
                      </a:cxn>
                    </a:cxnLst>
                    <a:rect l="l" t="t" r="r" b="b"/>
                    <a:pathLst>
                      <a:path w="21675" h="19659">
                        <a:moveTo>
                          <a:pt x="21228" y="7267"/>
                        </a:moveTo>
                        <a:cubicBezTo>
                          <a:pt x="22259" y="10267"/>
                          <a:pt x="22540" y="20112"/>
                          <a:pt x="10164" y="19643"/>
                        </a:cubicBezTo>
                        <a:cubicBezTo>
                          <a:pt x="-3806" y="19128"/>
                          <a:pt x="-290" y="7173"/>
                          <a:pt x="2804" y="704"/>
                        </a:cubicBezTo>
                        <a:cubicBezTo>
                          <a:pt x="4585" y="-1781"/>
                          <a:pt x="19634" y="2767"/>
                          <a:pt x="21228" y="7267"/>
                        </a:cubicBezTo>
                        <a:close/>
                      </a:path>
                    </a:pathLst>
                  </a:custGeom>
                  <a:solidFill>
                    <a:srgbClr val="F59385">
                      <a:alpha val="30000"/>
                    </a:srgbClr>
                  </a:solidFill>
                  <a:ln w="4687" cap="flat">
                    <a:noFill/>
                    <a:prstDash val="solid"/>
                    <a:miter/>
                  </a:ln>
                </p:spPr>
                <p:txBody>
                  <a:bodyPr rtlCol="0" anchor="ctr"/>
                  <a:lstStyle/>
                  <a:p>
                    <a:endParaRPr lang="en-US"/>
                  </a:p>
                </p:txBody>
              </p:sp>
              <p:grpSp>
                <p:nvGrpSpPr>
                  <p:cNvPr id="1304" name="Graphic 2">
                    <a:extLst>
                      <a:ext uri="{FF2B5EF4-FFF2-40B4-BE49-F238E27FC236}">
                        <a16:creationId xmlns:a16="http://schemas.microsoft.com/office/drawing/2014/main" id="{0DB88694-9F90-2AAD-7F59-F92059C067D2}"/>
                      </a:ext>
                    </a:extLst>
                  </p:cNvPr>
                  <p:cNvGrpSpPr/>
                  <p:nvPr/>
                </p:nvGrpSpPr>
                <p:grpSpPr>
                  <a:xfrm>
                    <a:off x="1223100" y="4640751"/>
                    <a:ext cx="14854" cy="13192"/>
                    <a:chOff x="1223100" y="4640751"/>
                    <a:chExt cx="14854" cy="13192"/>
                  </a:xfrm>
                </p:grpSpPr>
                <p:sp>
                  <p:nvSpPr>
                    <p:cNvPr id="1305" name="Freeform: Shape 1304">
                      <a:extLst>
                        <a:ext uri="{FF2B5EF4-FFF2-40B4-BE49-F238E27FC236}">
                          <a16:creationId xmlns:a16="http://schemas.microsoft.com/office/drawing/2014/main" id="{D1B78137-F3E3-FA87-B5DA-A95A0D46CDA3}"/>
                        </a:ext>
                      </a:extLst>
                    </p:cNvPr>
                    <p:cNvSpPr/>
                    <p:nvPr/>
                  </p:nvSpPr>
                  <p:spPr>
                    <a:xfrm>
                      <a:off x="1223100" y="4644163"/>
                      <a:ext cx="14799" cy="9780"/>
                    </a:xfrm>
                    <a:custGeom>
                      <a:avLst/>
                      <a:gdLst>
                        <a:gd name="connsiteX0" fmla="*/ 14757 w 14799"/>
                        <a:gd name="connsiteY0" fmla="*/ 7275 h 9780"/>
                        <a:gd name="connsiteX1" fmla="*/ 6413 w 14799"/>
                        <a:gd name="connsiteY1" fmla="*/ 9526 h 9780"/>
                        <a:gd name="connsiteX2" fmla="*/ 37 w 14799"/>
                        <a:gd name="connsiteY2" fmla="*/ 4791 h 9780"/>
                        <a:gd name="connsiteX3" fmla="*/ 8101 w 14799"/>
                        <a:gd name="connsiteY3" fmla="*/ 103 h 9780"/>
                        <a:gd name="connsiteX4" fmla="*/ 14757 w 14799"/>
                        <a:gd name="connsiteY4" fmla="*/ 7275 h 9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 h="9780">
                          <a:moveTo>
                            <a:pt x="14757" y="7275"/>
                          </a:moveTo>
                          <a:cubicBezTo>
                            <a:pt x="14382" y="9479"/>
                            <a:pt x="10726" y="10229"/>
                            <a:pt x="6413" y="9526"/>
                          </a:cubicBezTo>
                          <a:cubicBezTo>
                            <a:pt x="2147" y="8776"/>
                            <a:pt x="-338" y="7088"/>
                            <a:pt x="37" y="4791"/>
                          </a:cubicBezTo>
                          <a:cubicBezTo>
                            <a:pt x="459" y="2447"/>
                            <a:pt x="3834" y="-600"/>
                            <a:pt x="8101" y="103"/>
                          </a:cubicBezTo>
                          <a:cubicBezTo>
                            <a:pt x="12367" y="853"/>
                            <a:pt x="15179" y="4791"/>
                            <a:pt x="14757" y="7275"/>
                          </a:cubicBezTo>
                          <a:close/>
                        </a:path>
                      </a:pathLst>
                    </a:custGeom>
                    <a:solidFill>
                      <a:srgbClr val="FFFFFF"/>
                    </a:solidFill>
                    <a:ln w="4687"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id="{526B847E-C094-D57F-E71F-FB2C4EBF8E0C}"/>
                        </a:ext>
                      </a:extLst>
                    </p:cNvPr>
                    <p:cNvSpPr/>
                    <p:nvPr/>
                  </p:nvSpPr>
                  <p:spPr>
                    <a:xfrm>
                      <a:off x="1226622" y="4645156"/>
                      <a:ext cx="7721" cy="8318"/>
                    </a:xfrm>
                    <a:custGeom>
                      <a:avLst/>
                      <a:gdLst>
                        <a:gd name="connsiteX0" fmla="*/ 79 w 7721"/>
                        <a:gd name="connsiteY0" fmla="*/ 4173 h 8318"/>
                        <a:gd name="connsiteX1" fmla="*/ 3407 w 7721"/>
                        <a:gd name="connsiteY1" fmla="*/ 8205 h 8318"/>
                        <a:gd name="connsiteX2" fmla="*/ 7626 w 7721"/>
                        <a:gd name="connsiteY2" fmla="*/ 5486 h 8318"/>
                        <a:gd name="connsiteX3" fmla="*/ 4673 w 7721"/>
                        <a:gd name="connsiteY3" fmla="*/ 48 h 8318"/>
                        <a:gd name="connsiteX4" fmla="*/ 79 w 7721"/>
                        <a:gd name="connsiteY4" fmla="*/ 4173 h 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 h="8318">
                          <a:moveTo>
                            <a:pt x="79" y="4173"/>
                          </a:moveTo>
                          <a:cubicBezTo>
                            <a:pt x="-390" y="6845"/>
                            <a:pt x="1298" y="7830"/>
                            <a:pt x="3407" y="8205"/>
                          </a:cubicBezTo>
                          <a:cubicBezTo>
                            <a:pt x="5470" y="8580"/>
                            <a:pt x="7158" y="8111"/>
                            <a:pt x="7626" y="5486"/>
                          </a:cubicBezTo>
                          <a:cubicBezTo>
                            <a:pt x="8095" y="2814"/>
                            <a:pt x="6783" y="376"/>
                            <a:pt x="4673" y="48"/>
                          </a:cubicBezTo>
                          <a:cubicBezTo>
                            <a:pt x="2563" y="-327"/>
                            <a:pt x="548" y="1548"/>
                            <a:pt x="79" y="4173"/>
                          </a:cubicBezTo>
                          <a:close/>
                        </a:path>
                      </a:pathLst>
                    </a:custGeom>
                    <a:solidFill>
                      <a:srgbClr val="3E4648"/>
                    </a:solidFill>
                    <a:ln w="4687"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id="{C8AD03D3-4B8C-416F-E558-87D46EDDE4CB}"/>
                        </a:ext>
                      </a:extLst>
                    </p:cNvPr>
                    <p:cNvSpPr/>
                    <p:nvPr/>
                  </p:nvSpPr>
                  <p:spPr>
                    <a:xfrm>
                      <a:off x="1232513" y="4647266"/>
                      <a:ext cx="2250" cy="2531"/>
                    </a:xfrm>
                    <a:custGeom>
                      <a:avLst/>
                      <a:gdLst>
                        <a:gd name="connsiteX0" fmla="*/ 2203 w 2250"/>
                        <a:gd name="connsiteY0" fmla="*/ 0 h 2531"/>
                        <a:gd name="connsiteX1" fmla="*/ 0 w 2250"/>
                        <a:gd name="connsiteY1" fmla="*/ 1688 h 2531"/>
                        <a:gd name="connsiteX2" fmla="*/ 2250 w 2250"/>
                        <a:gd name="connsiteY2" fmla="*/ 2532 h 2531"/>
                      </a:gdLst>
                      <a:ahLst/>
                      <a:cxnLst>
                        <a:cxn ang="0">
                          <a:pos x="connsiteX0" y="connsiteY0"/>
                        </a:cxn>
                        <a:cxn ang="0">
                          <a:pos x="connsiteX1" y="connsiteY1"/>
                        </a:cxn>
                        <a:cxn ang="0">
                          <a:pos x="connsiteX2" y="connsiteY2"/>
                        </a:cxn>
                      </a:cxnLst>
                      <a:rect l="l" t="t" r="r" b="b"/>
                      <a:pathLst>
                        <a:path w="2250" h="2531">
                          <a:moveTo>
                            <a:pt x="2203" y="0"/>
                          </a:moveTo>
                          <a:lnTo>
                            <a:pt x="0" y="1688"/>
                          </a:lnTo>
                          <a:lnTo>
                            <a:pt x="2250" y="2532"/>
                          </a:lnTo>
                          <a:close/>
                        </a:path>
                      </a:pathLst>
                    </a:custGeom>
                    <a:solidFill>
                      <a:srgbClr val="FFFFFF"/>
                    </a:solidFill>
                    <a:ln w="4687"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id="{D2B82554-7C4C-5D1A-03B3-54FA8C45D5B2}"/>
                        </a:ext>
                      </a:extLst>
                    </p:cNvPr>
                    <p:cNvSpPr/>
                    <p:nvPr/>
                  </p:nvSpPr>
                  <p:spPr>
                    <a:xfrm>
                      <a:off x="1227976" y="4640751"/>
                      <a:ext cx="7073" cy="2731"/>
                    </a:xfrm>
                    <a:custGeom>
                      <a:avLst/>
                      <a:gdLst>
                        <a:gd name="connsiteX0" fmla="*/ 318 w 7073"/>
                        <a:gd name="connsiteY0" fmla="*/ 608 h 2731"/>
                        <a:gd name="connsiteX1" fmla="*/ 6975 w 7073"/>
                        <a:gd name="connsiteY1" fmla="*/ 1921 h 2731"/>
                        <a:gd name="connsiteX2" fmla="*/ 6365 w 7073"/>
                        <a:gd name="connsiteY2" fmla="*/ 2624 h 2731"/>
                        <a:gd name="connsiteX3" fmla="*/ 740 w 7073"/>
                        <a:gd name="connsiteY3" fmla="*/ 1687 h 2731"/>
                        <a:gd name="connsiteX4" fmla="*/ 318 w 7073"/>
                        <a:gd name="connsiteY4" fmla="*/ 608 h 2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 h="2731">
                          <a:moveTo>
                            <a:pt x="318" y="608"/>
                          </a:moveTo>
                          <a:cubicBezTo>
                            <a:pt x="2381" y="-704"/>
                            <a:pt x="5381" y="280"/>
                            <a:pt x="6975" y="1921"/>
                          </a:cubicBezTo>
                          <a:cubicBezTo>
                            <a:pt x="7303" y="2296"/>
                            <a:pt x="6741" y="2999"/>
                            <a:pt x="6365" y="2624"/>
                          </a:cubicBezTo>
                          <a:cubicBezTo>
                            <a:pt x="5006" y="1311"/>
                            <a:pt x="2474" y="515"/>
                            <a:pt x="740" y="1687"/>
                          </a:cubicBezTo>
                          <a:cubicBezTo>
                            <a:pt x="130" y="2108"/>
                            <a:pt x="-338" y="983"/>
                            <a:pt x="318" y="608"/>
                          </a:cubicBezTo>
                          <a:close/>
                        </a:path>
                      </a:pathLst>
                    </a:custGeom>
                    <a:solidFill>
                      <a:srgbClr val="E47050"/>
                    </a:solidFill>
                    <a:ln w="4687"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id="{59539F5C-6041-4213-F01F-C2813005F3AF}"/>
                        </a:ext>
                      </a:extLst>
                    </p:cNvPr>
                    <p:cNvSpPr/>
                    <p:nvPr/>
                  </p:nvSpPr>
                  <p:spPr>
                    <a:xfrm>
                      <a:off x="1223184" y="4643481"/>
                      <a:ext cx="14770" cy="7629"/>
                    </a:xfrm>
                    <a:custGeom>
                      <a:avLst/>
                      <a:gdLst>
                        <a:gd name="connsiteX0" fmla="*/ 0 w 14770"/>
                        <a:gd name="connsiteY0" fmla="*/ 5098 h 7629"/>
                        <a:gd name="connsiteX1" fmla="*/ 8157 w 14770"/>
                        <a:gd name="connsiteY1" fmla="*/ 1769 h 7629"/>
                        <a:gd name="connsiteX2" fmla="*/ 14720 w 14770"/>
                        <a:gd name="connsiteY2" fmla="*/ 7629 h 7629"/>
                        <a:gd name="connsiteX3" fmla="*/ 8860 w 14770"/>
                        <a:gd name="connsiteY3" fmla="*/ 269 h 7629"/>
                        <a:gd name="connsiteX4" fmla="*/ 0 w 14770"/>
                        <a:gd name="connsiteY4" fmla="*/ 5098 h 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0" h="7629">
                          <a:moveTo>
                            <a:pt x="0" y="5098"/>
                          </a:moveTo>
                          <a:cubicBezTo>
                            <a:pt x="938" y="3785"/>
                            <a:pt x="2860" y="832"/>
                            <a:pt x="8157" y="1769"/>
                          </a:cubicBezTo>
                          <a:cubicBezTo>
                            <a:pt x="13079" y="2613"/>
                            <a:pt x="14158" y="6364"/>
                            <a:pt x="14720" y="7629"/>
                          </a:cubicBezTo>
                          <a:cubicBezTo>
                            <a:pt x="15002" y="5801"/>
                            <a:pt x="14251" y="1488"/>
                            <a:pt x="8860" y="269"/>
                          </a:cubicBezTo>
                          <a:cubicBezTo>
                            <a:pt x="2766" y="-1090"/>
                            <a:pt x="141" y="3035"/>
                            <a:pt x="0" y="5098"/>
                          </a:cubicBezTo>
                          <a:close/>
                        </a:path>
                      </a:pathLst>
                    </a:custGeom>
                    <a:solidFill>
                      <a:srgbClr val="6D2233"/>
                    </a:solidFill>
                    <a:ln w="4687" cap="flat">
                      <a:noFill/>
                      <a:prstDash val="solid"/>
                      <a:miter/>
                    </a:ln>
                  </p:spPr>
                  <p:txBody>
                    <a:bodyPr rtlCol="0" anchor="ctr"/>
                    <a:lstStyle/>
                    <a:p>
                      <a:endParaRPr lang="en-US"/>
                    </a:p>
                  </p:txBody>
                </p:sp>
              </p:grpSp>
              <p:sp>
                <p:nvSpPr>
                  <p:cNvPr id="1310" name="Freeform: Shape 1309">
                    <a:extLst>
                      <a:ext uri="{FF2B5EF4-FFF2-40B4-BE49-F238E27FC236}">
                        <a16:creationId xmlns:a16="http://schemas.microsoft.com/office/drawing/2014/main" id="{74A0AEE5-11EE-08B3-E871-AA2CFBCBA71E}"/>
                      </a:ext>
                    </a:extLst>
                  </p:cNvPr>
                  <p:cNvSpPr/>
                  <p:nvPr/>
                </p:nvSpPr>
                <p:spPr>
                  <a:xfrm>
                    <a:off x="1179526" y="4629726"/>
                    <a:ext cx="27402" cy="19176"/>
                  </a:xfrm>
                  <a:custGeom>
                    <a:avLst/>
                    <a:gdLst>
                      <a:gd name="connsiteX0" fmla="*/ 2732 w 27402"/>
                      <a:gd name="connsiteY0" fmla="*/ 2633 h 19176"/>
                      <a:gd name="connsiteX1" fmla="*/ 9389 w 27402"/>
                      <a:gd name="connsiteY1" fmla="*/ 18384 h 19176"/>
                      <a:gd name="connsiteX2" fmla="*/ 27157 w 27402"/>
                      <a:gd name="connsiteY2" fmla="*/ 2398 h 19176"/>
                      <a:gd name="connsiteX3" fmla="*/ 2732 w 27402"/>
                      <a:gd name="connsiteY3" fmla="*/ 2633 h 19176"/>
                    </a:gdLst>
                    <a:ahLst/>
                    <a:cxnLst>
                      <a:cxn ang="0">
                        <a:pos x="connsiteX0" y="connsiteY0"/>
                      </a:cxn>
                      <a:cxn ang="0">
                        <a:pos x="connsiteX1" y="connsiteY1"/>
                      </a:cxn>
                      <a:cxn ang="0">
                        <a:pos x="connsiteX2" y="connsiteY2"/>
                      </a:cxn>
                      <a:cxn ang="0">
                        <a:pos x="connsiteX3" y="connsiteY3"/>
                      </a:cxn>
                    </a:cxnLst>
                    <a:rect l="l" t="t" r="r" b="b"/>
                    <a:pathLst>
                      <a:path w="27402" h="19176">
                        <a:moveTo>
                          <a:pt x="2732" y="2633"/>
                        </a:moveTo>
                        <a:cubicBezTo>
                          <a:pt x="576" y="5117"/>
                          <a:pt x="-4581" y="14728"/>
                          <a:pt x="9389" y="18384"/>
                        </a:cubicBezTo>
                        <a:cubicBezTo>
                          <a:pt x="25141" y="22510"/>
                          <a:pt x="28423" y="9524"/>
                          <a:pt x="27157" y="2398"/>
                        </a:cubicBezTo>
                        <a:cubicBezTo>
                          <a:pt x="25938" y="-555"/>
                          <a:pt x="5967" y="-1118"/>
                          <a:pt x="2732" y="2633"/>
                        </a:cubicBezTo>
                        <a:close/>
                      </a:path>
                    </a:pathLst>
                  </a:custGeom>
                  <a:solidFill>
                    <a:srgbClr val="F59385">
                      <a:alpha val="30000"/>
                    </a:srgbClr>
                  </a:solidFill>
                  <a:ln w="4687" cap="flat">
                    <a:noFill/>
                    <a:prstDash val="solid"/>
                    <a:miter/>
                  </a:ln>
                </p:spPr>
                <p:txBody>
                  <a:bodyPr rtlCol="0" anchor="ctr"/>
                  <a:lstStyle/>
                  <a:p>
                    <a:endParaRPr lang="en-US"/>
                  </a:p>
                </p:txBody>
              </p:sp>
              <p:grpSp>
                <p:nvGrpSpPr>
                  <p:cNvPr id="1311" name="Graphic 2">
                    <a:extLst>
                      <a:ext uri="{FF2B5EF4-FFF2-40B4-BE49-F238E27FC236}">
                        <a16:creationId xmlns:a16="http://schemas.microsoft.com/office/drawing/2014/main" id="{E5591D7A-58D0-82CA-F53F-21C33CC1A47D}"/>
                      </a:ext>
                    </a:extLst>
                  </p:cNvPr>
                  <p:cNvGrpSpPr/>
                  <p:nvPr/>
                </p:nvGrpSpPr>
                <p:grpSpPr>
                  <a:xfrm>
                    <a:off x="1183786" y="4635073"/>
                    <a:ext cx="17345" cy="13690"/>
                    <a:chOff x="1183786" y="4635073"/>
                    <a:chExt cx="17345" cy="13690"/>
                  </a:xfrm>
                </p:grpSpPr>
                <p:sp>
                  <p:nvSpPr>
                    <p:cNvPr id="1312" name="Freeform: Shape 1311">
                      <a:extLst>
                        <a:ext uri="{FF2B5EF4-FFF2-40B4-BE49-F238E27FC236}">
                          <a16:creationId xmlns:a16="http://schemas.microsoft.com/office/drawing/2014/main" id="{7FE5AC5E-58FA-9DD0-1233-56A5823987F7}"/>
                        </a:ext>
                      </a:extLst>
                    </p:cNvPr>
                    <p:cNvSpPr/>
                    <p:nvPr/>
                  </p:nvSpPr>
                  <p:spPr>
                    <a:xfrm>
                      <a:off x="1183786" y="4638026"/>
                      <a:ext cx="17258" cy="10737"/>
                    </a:xfrm>
                    <a:custGeom>
                      <a:avLst/>
                      <a:gdLst>
                        <a:gd name="connsiteX0" fmla="*/ 20 w 17258"/>
                        <a:gd name="connsiteY0" fmla="*/ 5303 h 10737"/>
                        <a:gd name="connsiteX1" fmla="*/ 8505 w 17258"/>
                        <a:gd name="connsiteY1" fmla="*/ 10506 h 10737"/>
                        <a:gd name="connsiteX2" fmla="*/ 17224 w 17258"/>
                        <a:gd name="connsiteY2" fmla="*/ 7694 h 10737"/>
                        <a:gd name="connsiteX3" fmla="*/ 9864 w 17258"/>
                        <a:gd name="connsiteY3" fmla="*/ 99 h 10737"/>
                        <a:gd name="connsiteX4" fmla="*/ 20 w 17258"/>
                        <a:gd name="connsiteY4" fmla="*/ 5303 h 10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8" h="10737">
                          <a:moveTo>
                            <a:pt x="20" y="5303"/>
                          </a:moveTo>
                          <a:cubicBezTo>
                            <a:pt x="-309" y="7740"/>
                            <a:pt x="3536" y="9803"/>
                            <a:pt x="8505" y="10506"/>
                          </a:cubicBezTo>
                          <a:cubicBezTo>
                            <a:pt x="13474" y="11210"/>
                            <a:pt x="16896" y="10319"/>
                            <a:pt x="17224" y="7694"/>
                          </a:cubicBezTo>
                          <a:cubicBezTo>
                            <a:pt x="17599" y="5115"/>
                            <a:pt x="14880" y="755"/>
                            <a:pt x="9864" y="99"/>
                          </a:cubicBezTo>
                          <a:cubicBezTo>
                            <a:pt x="4848" y="-604"/>
                            <a:pt x="395" y="2584"/>
                            <a:pt x="20" y="5303"/>
                          </a:cubicBezTo>
                          <a:close/>
                        </a:path>
                      </a:pathLst>
                    </a:custGeom>
                    <a:solidFill>
                      <a:srgbClr val="FFFFFF"/>
                    </a:solidFill>
                    <a:ln w="4687" cap="flat">
                      <a:noFill/>
                      <a:prstDash val="solid"/>
                      <a:miter/>
                    </a:ln>
                  </p:spPr>
                  <p:txBody>
                    <a:bodyPr rtlCol="0" anchor="ctr"/>
                    <a:lstStyle/>
                    <a:p>
                      <a:endParaRPr lang="en-US"/>
                    </a:p>
                  </p:txBody>
                </p:sp>
                <p:sp>
                  <p:nvSpPr>
                    <p:cNvPr id="1313" name="Freeform: Shape 1312">
                      <a:extLst>
                        <a:ext uri="{FF2B5EF4-FFF2-40B4-BE49-F238E27FC236}">
                          <a16:creationId xmlns:a16="http://schemas.microsoft.com/office/drawing/2014/main" id="{2D231B22-2D63-A3DF-3B8A-7E4B5438AEA2}"/>
                        </a:ext>
                      </a:extLst>
                    </p:cNvPr>
                    <p:cNvSpPr/>
                    <p:nvPr/>
                  </p:nvSpPr>
                  <p:spPr>
                    <a:xfrm>
                      <a:off x="1189689" y="4639599"/>
                      <a:ext cx="8158" cy="8719"/>
                    </a:xfrm>
                    <a:custGeom>
                      <a:avLst/>
                      <a:gdLst>
                        <a:gd name="connsiteX0" fmla="*/ 8086 w 8158"/>
                        <a:gd name="connsiteY0" fmla="*/ 5604 h 8719"/>
                        <a:gd name="connsiteX1" fmla="*/ 3398 w 8158"/>
                        <a:gd name="connsiteY1" fmla="*/ 8652 h 8719"/>
                        <a:gd name="connsiteX2" fmla="*/ 70 w 8158"/>
                        <a:gd name="connsiteY2" fmla="*/ 4620 h 8719"/>
                        <a:gd name="connsiteX3" fmla="*/ 4851 w 8158"/>
                        <a:gd name="connsiteY3" fmla="*/ 26 h 8719"/>
                        <a:gd name="connsiteX4" fmla="*/ 8086 w 8158"/>
                        <a:gd name="connsiteY4" fmla="*/ 5604 h 8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8" h="8719">
                          <a:moveTo>
                            <a:pt x="8086" y="5604"/>
                          </a:moveTo>
                          <a:cubicBezTo>
                            <a:pt x="7664" y="8417"/>
                            <a:pt x="5601" y="8933"/>
                            <a:pt x="3398" y="8652"/>
                          </a:cubicBezTo>
                          <a:cubicBezTo>
                            <a:pt x="1195" y="8370"/>
                            <a:pt x="-352" y="7433"/>
                            <a:pt x="70" y="4620"/>
                          </a:cubicBezTo>
                          <a:cubicBezTo>
                            <a:pt x="491" y="1807"/>
                            <a:pt x="2648" y="-256"/>
                            <a:pt x="4851" y="26"/>
                          </a:cubicBezTo>
                          <a:cubicBezTo>
                            <a:pt x="7055" y="260"/>
                            <a:pt x="8508" y="2792"/>
                            <a:pt x="8086" y="5604"/>
                          </a:cubicBezTo>
                          <a:close/>
                        </a:path>
                      </a:pathLst>
                    </a:custGeom>
                    <a:solidFill>
                      <a:srgbClr val="3E4648"/>
                    </a:solidFill>
                    <a:ln w="4687" cap="flat">
                      <a:noFill/>
                      <a:prstDash val="solid"/>
                      <a:miter/>
                    </a:ln>
                  </p:spPr>
                  <p:txBody>
                    <a:bodyPr rtlCol="0" anchor="ctr"/>
                    <a:lstStyle/>
                    <a:p>
                      <a:endParaRPr lang="en-US"/>
                    </a:p>
                  </p:txBody>
                </p:sp>
                <p:sp>
                  <p:nvSpPr>
                    <p:cNvPr id="1314" name="Freeform: Shape 1313">
                      <a:extLst>
                        <a:ext uri="{FF2B5EF4-FFF2-40B4-BE49-F238E27FC236}">
                          <a16:creationId xmlns:a16="http://schemas.microsoft.com/office/drawing/2014/main" id="{FF8ED6BC-3DBE-25DA-0A6C-F3D172043B29}"/>
                        </a:ext>
                      </a:extLst>
                    </p:cNvPr>
                    <p:cNvSpPr/>
                    <p:nvPr/>
                  </p:nvSpPr>
                  <p:spPr>
                    <a:xfrm>
                      <a:off x="1196182" y="4641829"/>
                      <a:ext cx="2625" cy="2672"/>
                    </a:xfrm>
                    <a:custGeom>
                      <a:avLst/>
                      <a:gdLst>
                        <a:gd name="connsiteX0" fmla="*/ 2297 w 2625"/>
                        <a:gd name="connsiteY0" fmla="*/ 0 h 2672"/>
                        <a:gd name="connsiteX1" fmla="*/ 0 w 2625"/>
                        <a:gd name="connsiteY1" fmla="*/ 1594 h 2672"/>
                        <a:gd name="connsiteX2" fmla="*/ 2625 w 2625"/>
                        <a:gd name="connsiteY2" fmla="*/ 2672 h 2672"/>
                      </a:gdLst>
                      <a:ahLst/>
                      <a:cxnLst>
                        <a:cxn ang="0">
                          <a:pos x="connsiteX0" y="connsiteY0"/>
                        </a:cxn>
                        <a:cxn ang="0">
                          <a:pos x="connsiteX1" y="connsiteY1"/>
                        </a:cxn>
                        <a:cxn ang="0">
                          <a:pos x="connsiteX2" y="connsiteY2"/>
                        </a:cxn>
                      </a:cxnLst>
                      <a:rect l="l" t="t" r="r" b="b"/>
                      <a:pathLst>
                        <a:path w="2625" h="2672">
                          <a:moveTo>
                            <a:pt x="2297" y="0"/>
                          </a:moveTo>
                          <a:lnTo>
                            <a:pt x="0" y="1594"/>
                          </a:lnTo>
                          <a:lnTo>
                            <a:pt x="2625" y="2672"/>
                          </a:lnTo>
                          <a:close/>
                        </a:path>
                      </a:pathLst>
                    </a:custGeom>
                    <a:solidFill>
                      <a:srgbClr val="FFFFFF"/>
                    </a:solidFill>
                    <a:ln w="4687" cap="flat">
                      <a:noFill/>
                      <a:prstDash val="solid"/>
                      <a:miter/>
                    </a:ln>
                  </p:spPr>
                  <p:txBody>
                    <a:bodyPr rtlCol="0" anchor="ctr"/>
                    <a:lstStyle/>
                    <a:p>
                      <a:endParaRPr lang="en-US"/>
                    </a:p>
                  </p:txBody>
                </p:sp>
                <p:sp>
                  <p:nvSpPr>
                    <p:cNvPr id="1315" name="Freeform: Shape 1314">
                      <a:extLst>
                        <a:ext uri="{FF2B5EF4-FFF2-40B4-BE49-F238E27FC236}">
                          <a16:creationId xmlns:a16="http://schemas.microsoft.com/office/drawing/2014/main" id="{52C54DA1-04AA-CBB8-183E-67D5B145429C}"/>
                        </a:ext>
                      </a:extLst>
                    </p:cNvPr>
                    <p:cNvSpPr/>
                    <p:nvPr/>
                  </p:nvSpPr>
                  <p:spPr>
                    <a:xfrm>
                      <a:off x="1190182" y="4635073"/>
                      <a:ext cx="8288" cy="2668"/>
                    </a:xfrm>
                    <a:custGeom>
                      <a:avLst/>
                      <a:gdLst>
                        <a:gd name="connsiteX0" fmla="*/ 8109 w 8288"/>
                        <a:gd name="connsiteY0" fmla="*/ 1598 h 2668"/>
                        <a:gd name="connsiteX1" fmla="*/ 233 w 8288"/>
                        <a:gd name="connsiteY1" fmla="*/ 708 h 2668"/>
                        <a:gd name="connsiteX2" fmla="*/ 702 w 8288"/>
                        <a:gd name="connsiteY2" fmla="*/ 1552 h 2668"/>
                        <a:gd name="connsiteX3" fmla="*/ 7265 w 8288"/>
                        <a:gd name="connsiteY3" fmla="*/ 2489 h 2668"/>
                        <a:gd name="connsiteX4" fmla="*/ 8109 w 8288"/>
                        <a:gd name="connsiteY4" fmla="*/ 1598 h 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8" h="2668">
                          <a:moveTo>
                            <a:pt x="8109" y="1598"/>
                          </a:moveTo>
                          <a:cubicBezTo>
                            <a:pt x="6234" y="-324"/>
                            <a:pt x="2530" y="-371"/>
                            <a:pt x="233" y="708"/>
                          </a:cubicBezTo>
                          <a:cubicBezTo>
                            <a:pt x="-283" y="942"/>
                            <a:pt x="139" y="1786"/>
                            <a:pt x="702" y="1552"/>
                          </a:cubicBezTo>
                          <a:cubicBezTo>
                            <a:pt x="2624" y="754"/>
                            <a:pt x="5765" y="848"/>
                            <a:pt x="7265" y="2489"/>
                          </a:cubicBezTo>
                          <a:cubicBezTo>
                            <a:pt x="7781" y="3052"/>
                            <a:pt x="8672" y="2161"/>
                            <a:pt x="8109" y="1598"/>
                          </a:cubicBezTo>
                          <a:close/>
                        </a:path>
                      </a:pathLst>
                    </a:custGeom>
                    <a:solidFill>
                      <a:srgbClr val="E47050"/>
                    </a:solidFill>
                    <a:ln w="4687" cap="flat">
                      <a:noFill/>
                      <a:prstDash val="solid"/>
                      <a:miter/>
                    </a:ln>
                  </p:spPr>
                  <p:txBody>
                    <a:bodyPr rtlCol="0" anchor="ctr"/>
                    <a:lstStyle/>
                    <a:p>
                      <a:endParaRPr lang="en-US"/>
                    </a:p>
                  </p:txBody>
                </p:sp>
                <p:sp>
                  <p:nvSpPr>
                    <p:cNvPr id="1316" name="Freeform: Shape 1315">
                      <a:extLst>
                        <a:ext uri="{FF2B5EF4-FFF2-40B4-BE49-F238E27FC236}">
                          <a16:creationId xmlns:a16="http://schemas.microsoft.com/office/drawing/2014/main" id="{4EC71CEA-B0A5-E891-E2DC-67034C8472D1}"/>
                        </a:ext>
                      </a:extLst>
                    </p:cNvPr>
                    <p:cNvSpPr/>
                    <p:nvPr/>
                  </p:nvSpPr>
                  <p:spPr>
                    <a:xfrm>
                      <a:off x="1183805" y="4637605"/>
                      <a:ext cx="17325" cy="8114"/>
                    </a:xfrm>
                    <a:custGeom>
                      <a:avLst/>
                      <a:gdLst>
                        <a:gd name="connsiteX0" fmla="*/ 17205 w 17325"/>
                        <a:gd name="connsiteY0" fmla="*/ 8114 h 8114"/>
                        <a:gd name="connsiteX1" fmla="*/ 9329 w 17325"/>
                        <a:gd name="connsiteY1" fmla="*/ 1832 h 8114"/>
                        <a:gd name="connsiteX2" fmla="*/ 0 w 17325"/>
                        <a:gd name="connsiteY2" fmla="*/ 5723 h 8114"/>
                        <a:gd name="connsiteX3" fmla="*/ 9048 w 17325"/>
                        <a:gd name="connsiteY3" fmla="*/ 51 h 8114"/>
                        <a:gd name="connsiteX4" fmla="*/ 17205 w 17325"/>
                        <a:gd name="connsiteY4" fmla="*/ 8114 h 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5" h="8114">
                          <a:moveTo>
                            <a:pt x="17205" y="8114"/>
                          </a:moveTo>
                          <a:cubicBezTo>
                            <a:pt x="16595" y="6426"/>
                            <a:pt x="15470" y="2676"/>
                            <a:pt x="9329" y="1832"/>
                          </a:cubicBezTo>
                          <a:cubicBezTo>
                            <a:pt x="3563" y="1035"/>
                            <a:pt x="1031" y="4551"/>
                            <a:pt x="0" y="5723"/>
                          </a:cubicBezTo>
                          <a:cubicBezTo>
                            <a:pt x="281" y="3754"/>
                            <a:pt x="2672" y="-512"/>
                            <a:pt x="9048" y="51"/>
                          </a:cubicBezTo>
                          <a:cubicBezTo>
                            <a:pt x="16267" y="707"/>
                            <a:pt x="17814" y="5911"/>
                            <a:pt x="17205" y="8114"/>
                          </a:cubicBezTo>
                          <a:close/>
                        </a:path>
                      </a:pathLst>
                    </a:custGeom>
                    <a:solidFill>
                      <a:srgbClr val="6D2233"/>
                    </a:solidFill>
                    <a:ln w="4687" cap="flat">
                      <a:noFill/>
                      <a:prstDash val="solid"/>
                      <a:miter/>
                    </a:ln>
                  </p:spPr>
                  <p:txBody>
                    <a:bodyPr rtlCol="0" anchor="ctr"/>
                    <a:lstStyle/>
                    <a:p>
                      <a:endParaRPr lang="en-US"/>
                    </a:p>
                  </p:txBody>
                </p:sp>
              </p:grpSp>
              <p:sp>
                <p:nvSpPr>
                  <p:cNvPr id="1317" name="Freeform: Shape 1316">
                    <a:extLst>
                      <a:ext uri="{FF2B5EF4-FFF2-40B4-BE49-F238E27FC236}">
                        <a16:creationId xmlns:a16="http://schemas.microsoft.com/office/drawing/2014/main" id="{F3995AF6-8251-960E-304D-01F7B68694E3}"/>
                      </a:ext>
                    </a:extLst>
                  </p:cNvPr>
                  <p:cNvSpPr/>
                  <p:nvPr/>
                </p:nvSpPr>
                <p:spPr>
                  <a:xfrm>
                    <a:off x="1222687" y="4632915"/>
                    <a:ext cx="20842" cy="9757"/>
                  </a:xfrm>
                  <a:custGeom>
                    <a:avLst/>
                    <a:gdLst>
                      <a:gd name="connsiteX0" fmla="*/ 20843 w 20842"/>
                      <a:gd name="connsiteY0" fmla="*/ 9757 h 9757"/>
                      <a:gd name="connsiteX1" fmla="*/ 28 w 20842"/>
                      <a:gd name="connsiteY1" fmla="*/ 7694 h 9757"/>
                      <a:gd name="connsiteX2" fmla="*/ 3169 w 20842"/>
                      <a:gd name="connsiteY2" fmla="*/ 428 h 9757"/>
                      <a:gd name="connsiteX3" fmla="*/ 18640 w 20842"/>
                      <a:gd name="connsiteY3" fmla="*/ 4928 h 9757"/>
                      <a:gd name="connsiteX4" fmla="*/ 20843 w 20842"/>
                      <a:gd name="connsiteY4" fmla="*/ 9757 h 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 h="9757">
                        <a:moveTo>
                          <a:pt x="20843" y="9757"/>
                        </a:moveTo>
                        <a:cubicBezTo>
                          <a:pt x="20843" y="9757"/>
                          <a:pt x="8889" y="-228"/>
                          <a:pt x="28" y="7694"/>
                        </a:cubicBezTo>
                        <a:cubicBezTo>
                          <a:pt x="-300" y="3850"/>
                          <a:pt x="2325" y="615"/>
                          <a:pt x="3169" y="428"/>
                        </a:cubicBezTo>
                        <a:cubicBezTo>
                          <a:pt x="10201" y="-978"/>
                          <a:pt x="15264" y="1225"/>
                          <a:pt x="18640" y="4928"/>
                        </a:cubicBezTo>
                        <a:cubicBezTo>
                          <a:pt x="20233" y="6757"/>
                          <a:pt x="20843" y="9757"/>
                          <a:pt x="20843" y="9757"/>
                        </a:cubicBezTo>
                        <a:close/>
                      </a:path>
                    </a:pathLst>
                  </a:custGeom>
                  <a:solidFill>
                    <a:srgbClr val="803A1B"/>
                  </a:solidFill>
                  <a:ln w="4687" cap="flat">
                    <a:noFill/>
                    <a:prstDash val="solid"/>
                    <a:miter/>
                  </a:ln>
                </p:spPr>
                <p:txBody>
                  <a:bodyPr rtlCol="0" anchor="ctr"/>
                  <a:lstStyle/>
                  <a:p>
                    <a:endParaRPr lang="en-US"/>
                  </a:p>
                </p:txBody>
              </p:sp>
              <p:sp>
                <p:nvSpPr>
                  <p:cNvPr id="1318" name="Freeform: Shape 1317">
                    <a:extLst>
                      <a:ext uri="{FF2B5EF4-FFF2-40B4-BE49-F238E27FC236}">
                        <a16:creationId xmlns:a16="http://schemas.microsoft.com/office/drawing/2014/main" id="{C60714A5-C2EB-25DA-261B-3831E39F612C}"/>
                      </a:ext>
                    </a:extLst>
                  </p:cNvPr>
                  <p:cNvSpPr/>
                  <p:nvPr/>
                </p:nvSpPr>
                <p:spPr>
                  <a:xfrm>
                    <a:off x="1181602" y="4626982"/>
                    <a:ext cx="25643" cy="10111"/>
                  </a:xfrm>
                  <a:custGeom>
                    <a:avLst/>
                    <a:gdLst>
                      <a:gd name="connsiteX0" fmla="*/ 0 w 25643"/>
                      <a:gd name="connsiteY0" fmla="*/ 6314 h 10111"/>
                      <a:gd name="connsiteX1" fmla="*/ 25128 w 25643"/>
                      <a:gd name="connsiteY1" fmla="*/ 10111 h 10111"/>
                      <a:gd name="connsiteX2" fmla="*/ 23534 w 25643"/>
                      <a:gd name="connsiteY2" fmla="*/ 2236 h 10111"/>
                      <a:gd name="connsiteX3" fmla="*/ 4032 w 25643"/>
                      <a:gd name="connsiteY3" fmla="*/ 2282 h 10111"/>
                      <a:gd name="connsiteX4" fmla="*/ 0 w 25643"/>
                      <a:gd name="connsiteY4" fmla="*/ 6314 h 1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3" h="10111">
                        <a:moveTo>
                          <a:pt x="0" y="6314"/>
                        </a:moveTo>
                        <a:cubicBezTo>
                          <a:pt x="0" y="6314"/>
                          <a:pt x="16924" y="-15"/>
                          <a:pt x="25128" y="10111"/>
                        </a:cubicBezTo>
                        <a:cubicBezTo>
                          <a:pt x="26628" y="6501"/>
                          <a:pt x="24471" y="2657"/>
                          <a:pt x="23534" y="2236"/>
                        </a:cubicBezTo>
                        <a:cubicBezTo>
                          <a:pt x="15658" y="-1093"/>
                          <a:pt x="9048" y="-390"/>
                          <a:pt x="4032" y="2282"/>
                        </a:cubicBezTo>
                        <a:cubicBezTo>
                          <a:pt x="1594" y="3548"/>
                          <a:pt x="0" y="6314"/>
                          <a:pt x="0" y="6314"/>
                        </a:cubicBezTo>
                        <a:close/>
                      </a:path>
                    </a:pathLst>
                  </a:custGeom>
                  <a:solidFill>
                    <a:srgbClr val="803A1B"/>
                  </a:solidFill>
                  <a:ln w="4687" cap="flat">
                    <a:noFill/>
                    <a:prstDash val="solid"/>
                    <a:miter/>
                  </a:ln>
                </p:spPr>
                <p:txBody>
                  <a:bodyPr rtlCol="0" anchor="ctr"/>
                  <a:lstStyle/>
                  <a:p>
                    <a:endParaRPr lang="en-US"/>
                  </a:p>
                </p:txBody>
              </p:sp>
            </p:grpSp>
            <p:grpSp>
              <p:nvGrpSpPr>
                <p:cNvPr id="1319" name="Graphic 2">
                  <a:extLst>
                    <a:ext uri="{FF2B5EF4-FFF2-40B4-BE49-F238E27FC236}">
                      <a16:creationId xmlns:a16="http://schemas.microsoft.com/office/drawing/2014/main" id="{6F8F82A0-4E28-B1B9-2766-B778BD7C50F0}"/>
                    </a:ext>
                  </a:extLst>
                </p:cNvPr>
                <p:cNvGrpSpPr/>
                <p:nvPr/>
              </p:nvGrpSpPr>
              <p:grpSpPr>
                <a:xfrm>
                  <a:off x="1208622" y="4638784"/>
                  <a:ext cx="16278" cy="38895"/>
                  <a:chOff x="1208622" y="4638784"/>
                  <a:chExt cx="16278" cy="38895"/>
                </a:xfrm>
              </p:grpSpPr>
              <p:sp>
                <p:nvSpPr>
                  <p:cNvPr id="1320" name="Freeform: Shape 1319">
                    <a:extLst>
                      <a:ext uri="{FF2B5EF4-FFF2-40B4-BE49-F238E27FC236}">
                        <a16:creationId xmlns:a16="http://schemas.microsoft.com/office/drawing/2014/main" id="{9EA93B8B-04D4-6879-F892-367FC78FEE6F}"/>
                      </a:ext>
                    </a:extLst>
                  </p:cNvPr>
                  <p:cNvSpPr/>
                  <p:nvPr/>
                </p:nvSpPr>
                <p:spPr>
                  <a:xfrm>
                    <a:off x="1208622" y="4638784"/>
                    <a:ext cx="15403" cy="38717"/>
                  </a:xfrm>
                  <a:custGeom>
                    <a:avLst/>
                    <a:gdLst>
                      <a:gd name="connsiteX0" fmla="*/ 8983 w 15403"/>
                      <a:gd name="connsiteY0" fmla="*/ 232 h 38717"/>
                      <a:gd name="connsiteX1" fmla="*/ 11656 w 15403"/>
                      <a:gd name="connsiteY1" fmla="*/ 26625 h 38717"/>
                      <a:gd name="connsiteX2" fmla="*/ 15265 w 15403"/>
                      <a:gd name="connsiteY2" fmla="*/ 30376 h 38717"/>
                      <a:gd name="connsiteX3" fmla="*/ 13812 w 15403"/>
                      <a:gd name="connsiteY3" fmla="*/ 36751 h 38717"/>
                      <a:gd name="connsiteX4" fmla="*/ 2233 w 15403"/>
                      <a:gd name="connsiteY4" fmla="*/ 36563 h 38717"/>
                      <a:gd name="connsiteX5" fmla="*/ 2092 w 15403"/>
                      <a:gd name="connsiteY5" fmla="*/ 28688 h 38717"/>
                      <a:gd name="connsiteX6" fmla="*/ 4670 w 15403"/>
                      <a:gd name="connsiteY6" fmla="*/ 1076 h 38717"/>
                      <a:gd name="connsiteX7" fmla="*/ 8983 w 15403"/>
                      <a:gd name="connsiteY7" fmla="*/ 232 h 3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03" h="38717">
                        <a:moveTo>
                          <a:pt x="8983" y="232"/>
                        </a:moveTo>
                        <a:cubicBezTo>
                          <a:pt x="7624" y="13733"/>
                          <a:pt x="10437" y="23390"/>
                          <a:pt x="11656" y="26625"/>
                        </a:cubicBezTo>
                        <a:cubicBezTo>
                          <a:pt x="11843" y="27187"/>
                          <a:pt x="15265" y="30376"/>
                          <a:pt x="15265" y="30376"/>
                        </a:cubicBezTo>
                        <a:cubicBezTo>
                          <a:pt x="15687" y="31454"/>
                          <a:pt x="15125" y="35017"/>
                          <a:pt x="13812" y="36751"/>
                        </a:cubicBezTo>
                        <a:cubicBezTo>
                          <a:pt x="11515" y="39845"/>
                          <a:pt x="5327" y="38907"/>
                          <a:pt x="2233" y="36563"/>
                        </a:cubicBezTo>
                        <a:cubicBezTo>
                          <a:pt x="-768" y="34360"/>
                          <a:pt x="-674" y="32016"/>
                          <a:pt x="2092" y="28688"/>
                        </a:cubicBezTo>
                        <a:cubicBezTo>
                          <a:pt x="2561" y="20577"/>
                          <a:pt x="3686" y="8482"/>
                          <a:pt x="4670" y="1076"/>
                        </a:cubicBezTo>
                        <a:cubicBezTo>
                          <a:pt x="5983" y="-190"/>
                          <a:pt x="7483" y="-143"/>
                          <a:pt x="8983" y="232"/>
                        </a:cubicBezTo>
                        <a:close/>
                      </a:path>
                    </a:pathLst>
                  </a:custGeom>
                  <a:gradFill>
                    <a:gsLst>
                      <a:gs pos="0">
                        <a:srgbClr val="F16662"/>
                      </a:gs>
                      <a:gs pos="13920">
                        <a:srgbClr val="F4826E"/>
                      </a:gs>
                      <a:gs pos="30750">
                        <a:srgbClr val="F79D7A"/>
                      </a:gs>
                      <a:gs pos="47930">
                        <a:srgbClr val="F9B082"/>
                      </a:gs>
                      <a:gs pos="65510">
                        <a:srgbClr val="FBBB87"/>
                      </a:gs>
                      <a:gs pos="84090">
                        <a:srgbClr val="FBBF89"/>
                      </a:gs>
                    </a:gsLst>
                    <a:lin ang="16461193" scaled="1"/>
                  </a:gradFill>
                  <a:ln w="4687" cap="flat">
                    <a:noFill/>
                    <a:prstDash val="solid"/>
                    <a:miter/>
                  </a:ln>
                </p:spPr>
                <p:txBody>
                  <a:bodyPr rtlCol="0" anchor="ctr"/>
                  <a:lstStyle/>
                  <a:p>
                    <a:endParaRPr lang="en-US"/>
                  </a:p>
                </p:txBody>
              </p:sp>
              <p:sp>
                <p:nvSpPr>
                  <p:cNvPr id="1321" name="Freeform: Shape 1320">
                    <a:extLst>
                      <a:ext uri="{FF2B5EF4-FFF2-40B4-BE49-F238E27FC236}">
                        <a16:creationId xmlns:a16="http://schemas.microsoft.com/office/drawing/2014/main" id="{3A404585-3A25-7DB7-81AC-FDB4CC5C374E}"/>
                      </a:ext>
                    </a:extLst>
                  </p:cNvPr>
                  <p:cNvSpPr/>
                  <p:nvPr/>
                </p:nvSpPr>
                <p:spPr>
                  <a:xfrm>
                    <a:off x="1211699" y="4646048"/>
                    <a:ext cx="13201" cy="31631"/>
                  </a:xfrm>
                  <a:custGeom>
                    <a:avLst/>
                    <a:gdLst>
                      <a:gd name="connsiteX0" fmla="*/ 5672 w 13201"/>
                      <a:gd name="connsiteY0" fmla="*/ 0 h 31631"/>
                      <a:gd name="connsiteX1" fmla="*/ 7970 w 13201"/>
                      <a:gd name="connsiteY1" fmla="*/ 19643 h 31631"/>
                      <a:gd name="connsiteX2" fmla="*/ 11626 w 13201"/>
                      <a:gd name="connsiteY2" fmla="*/ 23815 h 31631"/>
                      <a:gd name="connsiteX3" fmla="*/ 10126 w 13201"/>
                      <a:gd name="connsiteY3" fmla="*/ 29206 h 31631"/>
                      <a:gd name="connsiteX4" fmla="*/ 0 w 13201"/>
                      <a:gd name="connsiteY4" fmla="*/ 29816 h 31631"/>
                      <a:gd name="connsiteX5" fmla="*/ 9845 w 13201"/>
                      <a:gd name="connsiteY5" fmla="*/ 31128 h 31631"/>
                      <a:gd name="connsiteX6" fmla="*/ 13126 w 13201"/>
                      <a:gd name="connsiteY6" fmla="*/ 23815 h 31631"/>
                      <a:gd name="connsiteX7" fmla="*/ 9517 w 13201"/>
                      <a:gd name="connsiteY7" fmla="*/ 19455 h 31631"/>
                      <a:gd name="connsiteX8" fmla="*/ 5672 w 13201"/>
                      <a:gd name="connsiteY8" fmla="*/ 0 h 3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1" h="31631">
                        <a:moveTo>
                          <a:pt x="5672" y="0"/>
                        </a:moveTo>
                        <a:cubicBezTo>
                          <a:pt x="5672" y="0"/>
                          <a:pt x="5626" y="12329"/>
                          <a:pt x="7970" y="19643"/>
                        </a:cubicBezTo>
                        <a:cubicBezTo>
                          <a:pt x="9001" y="21190"/>
                          <a:pt x="11251" y="22268"/>
                          <a:pt x="11626" y="23815"/>
                        </a:cubicBezTo>
                        <a:cubicBezTo>
                          <a:pt x="12001" y="25362"/>
                          <a:pt x="11298" y="28175"/>
                          <a:pt x="10126" y="29206"/>
                        </a:cubicBezTo>
                        <a:cubicBezTo>
                          <a:pt x="7220" y="31691"/>
                          <a:pt x="3938" y="30566"/>
                          <a:pt x="0" y="29816"/>
                        </a:cubicBezTo>
                        <a:cubicBezTo>
                          <a:pt x="3141" y="32113"/>
                          <a:pt x="8485" y="31832"/>
                          <a:pt x="9845" y="31128"/>
                        </a:cubicBezTo>
                        <a:cubicBezTo>
                          <a:pt x="11392" y="30284"/>
                          <a:pt x="13642" y="26909"/>
                          <a:pt x="13126" y="23815"/>
                        </a:cubicBezTo>
                        <a:cubicBezTo>
                          <a:pt x="12892" y="22409"/>
                          <a:pt x="10876" y="21331"/>
                          <a:pt x="9517" y="19455"/>
                        </a:cubicBezTo>
                        <a:cubicBezTo>
                          <a:pt x="8251" y="15189"/>
                          <a:pt x="6282" y="9939"/>
                          <a:pt x="5672" y="0"/>
                        </a:cubicBezTo>
                        <a:close/>
                      </a:path>
                    </a:pathLst>
                  </a:custGeom>
                  <a:solidFill>
                    <a:srgbClr val="E55B4D"/>
                  </a:solidFill>
                  <a:ln w="4687" cap="flat">
                    <a:noFill/>
                    <a:prstDash val="solid"/>
                    <a:miter/>
                  </a:ln>
                </p:spPr>
                <p:txBody>
                  <a:bodyPr rtlCol="0" anchor="ctr"/>
                  <a:lstStyle/>
                  <a:p>
                    <a:endParaRPr lang="en-US"/>
                  </a:p>
                </p:txBody>
              </p:sp>
            </p:grpSp>
          </p:grpSp>
          <p:grpSp>
            <p:nvGrpSpPr>
              <p:cNvPr id="1322" name="Graphic 2">
                <a:extLst>
                  <a:ext uri="{FF2B5EF4-FFF2-40B4-BE49-F238E27FC236}">
                    <a16:creationId xmlns:a16="http://schemas.microsoft.com/office/drawing/2014/main" id="{47661EC2-231B-4D22-4C2B-0AEA9BE08635}"/>
                  </a:ext>
                </a:extLst>
              </p:cNvPr>
              <p:cNvGrpSpPr/>
              <p:nvPr/>
            </p:nvGrpSpPr>
            <p:grpSpPr>
              <a:xfrm>
                <a:off x="1150413" y="4548554"/>
                <a:ext cx="120835" cy="81367"/>
                <a:chOff x="1150413" y="4548554"/>
                <a:chExt cx="120835" cy="81367"/>
              </a:xfrm>
            </p:grpSpPr>
            <p:sp>
              <p:nvSpPr>
                <p:cNvPr id="1323" name="Freeform: Shape 1322">
                  <a:extLst>
                    <a:ext uri="{FF2B5EF4-FFF2-40B4-BE49-F238E27FC236}">
                      <a16:creationId xmlns:a16="http://schemas.microsoft.com/office/drawing/2014/main" id="{41C3164A-BBFA-95BE-3EC4-855974A8D509}"/>
                    </a:ext>
                  </a:extLst>
                </p:cNvPr>
                <p:cNvSpPr/>
                <p:nvPr/>
              </p:nvSpPr>
              <p:spPr>
                <a:xfrm>
                  <a:off x="1150413" y="4551012"/>
                  <a:ext cx="112207" cy="74924"/>
                </a:xfrm>
                <a:custGeom>
                  <a:avLst/>
                  <a:gdLst>
                    <a:gd name="connsiteX0" fmla="*/ 1045 w 112207"/>
                    <a:gd name="connsiteY0" fmla="*/ 66721 h 74924"/>
                    <a:gd name="connsiteX1" fmla="*/ 2545 w 112207"/>
                    <a:gd name="connsiteY1" fmla="*/ 39437 h 74924"/>
                    <a:gd name="connsiteX2" fmla="*/ 72771 w 112207"/>
                    <a:gd name="connsiteY2" fmla="*/ 2542 h 74924"/>
                    <a:gd name="connsiteX3" fmla="*/ 109666 w 112207"/>
                    <a:gd name="connsiteY3" fmla="*/ 72768 h 74924"/>
                    <a:gd name="connsiteX4" fmla="*/ 108869 w 112207"/>
                    <a:gd name="connsiteY4" fmla="*/ 74925 h 74924"/>
                    <a:gd name="connsiteX5" fmla="*/ 1045 w 112207"/>
                    <a:gd name="connsiteY5" fmla="*/ 66721 h 7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07" h="74924">
                      <a:moveTo>
                        <a:pt x="1045" y="66721"/>
                      </a:moveTo>
                      <a:cubicBezTo>
                        <a:pt x="-690" y="57907"/>
                        <a:pt x="-315" y="48578"/>
                        <a:pt x="2545" y="39437"/>
                      </a:cubicBezTo>
                      <a:cubicBezTo>
                        <a:pt x="11734" y="9855"/>
                        <a:pt x="43190" y="-6646"/>
                        <a:pt x="72771" y="2542"/>
                      </a:cubicBezTo>
                      <a:cubicBezTo>
                        <a:pt x="102352" y="11731"/>
                        <a:pt x="118854" y="43187"/>
                        <a:pt x="109666" y="72768"/>
                      </a:cubicBezTo>
                      <a:cubicBezTo>
                        <a:pt x="109431" y="73518"/>
                        <a:pt x="109150" y="74221"/>
                        <a:pt x="108869" y="74925"/>
                      </a:cubicBezTo>
                      <a:cubicBezTo>
                        <a:pt x="76287" y="49985"/>
                        <a:pt x="34330" y="48063"/>
                        <a:pt x="1045" y="66721"/>
                      </a:cubicBezTo>
                      <a:close/>
                    </a:path>
                  </a:pathLst>
                </a:custGeom>
                <a:solidFill>
                  <a:srgbClr val="FFC532"/>
                </a:solidFill>
                <a:ln w="4687" cap="flat">
                  <a:noFill/>
                  <a:prstDash val="solid"/>
                  <a:miter/>
                </a:ln>
              </p:spPr>
              <p:txBody>
                <a:bodyPr rtlCol="0" anchor="ctr"/>
                <a:lstStyle/>
                <a:p>
                  <a:endParaRPr lang="en-US"/>
                </a:p>
              </p:txBody>
            </p:sp>
            <p:sp>
              <p:nvSpPr>
                <p:cNvPr id="1324" name="Freeform: Shape 1323">
                  <a:extLst>
                    <a:ext uri="{FF2B5EF4-FFF2-40B4-BE49-F238E27FC236}">
                      <a16:creationId xmlns:a16="http://schemas.microsoft.com/office/drawing/2014/main" id="{D982627C-9C61-ECF5-82C8-91342FB3AA99}"/>
                    </a:ext>
                  </a:extLst>
                </p:cNvPr>
                <p:cNvSpPr/>
                <p:nvPr/>
              </p:nvSpPr>
              <p:spPr>
                <a:xfrm>
                  <a:off x="1150447" y="4553085"/>
                  <a:ext cx="41187" cy="64647"/>
                </a:xfrm>
                <a:custGeom>
                  <a:avLst/>
                  <a:gdLst>
                    <a:gd name="connsiteX0" fmla="*/ 2511 w 41187"/>
                    <a:gd name="connsiteY0" fmla="*/ 37363 h 64647"/>
                    <a:gd name="connsiteX1" fmla="*/ 41187 w 41187"/>
                    <a:gd name="connsiteY1" fmla="*/ 0 h 64647"/>
                    <a:gd name="connsiteX2" fmla="*/ 34062 w 41187"/>
                    <a:gd name="connsiteY2" fmla="*/ 53302 h 64647"/>
                    <a:gd name="connsiteX3" fmla="*/ 1011 w 41187"/>
                    <a:gd name="connsiteY3" fmla="*/ 64647 h 64647"/>
                    <a:gd name="connsiteX4" fmla="*/ 2511 w 41187"/>
                    <a:gd name="connsiteY4" fmla="*/ 37363 h 6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7" h="64647">
                      <a:moveTo>
                        <a:pt x="2511" y="37363"/>
                      </a:moveTo>
                      <a:cubicBezTo>
                        <a:pt x="8418" y="18424"/>
                        <a:pt x="23420" y="4922"/>
                        <a:pt x="41187" y="0"/>
                      </a:cubicBezTo>
                      <a:cubicBezTo>
                        <a:pt x="27686" y="14673"/>
                        <a:pt x="24873" y="36566"/>
                        <a:pt x="34062" y="53302"/>
                      </a:cubicBezTo>
                      <a:cubicBezTo>
                        <a:pt x="22576" y="55037"/>
                        <a:pt x="11372" y="58881"/>
                        <a:pt x="1011" y="64647"/>
                      </a:cubicBezTo>
                      <a:cubicBezTo>
                        <a:pt x="-676" y="55834"/>
                        <a:pt x="-301" y="46505"/>
                        <a:pt x="2511" y="37363"/>
                      </a:cubicBezTo>
                      <a:close/>
                    </a:path>
                  </a:pathLst>
                </a:custGeom>
                <a:solidFill>
                  <a:srgbClr val="F7B522"/>
                </a:solidFill>
                <a:ln w="4687" cap="flat">
                  <a:noFill/>
                  <a:prstDash val="solid"/>
                  <a:miter/>
                </a:ln>
              </p:spPr>
              <p:txBody>
                <a:bodyPr rtlCol="0" anchor="ctr"/>
                <a:lstStyle/>
                <a:p>
                  <a:endParaRPr lang="en-US"/>
                </a:p>
              </p:txBody>
            </p:sp>
            <p:sp>
              <p:nvSpPr>
                <p:cNvPr id="1325" name="Freeform: Shape 1324">
                  <a:extLst>
                    <a:ext uri="{FF2B5EF4-FFF2-40B4-BE49-F238E27FC236}">
                      <a16:creationId xmlns:a16="http://schemas.microsoft.com/office/drawing/2014/main" id="{EF3D1EF8-E3E0-2E20-83CC-D434A20AAC49}"/>
                    </a:ext>
                  </a:extLst>
                </p:cNvPr>
                <p:cNvSpPr/>
                <p:nvPr/>
              </p:nvSpPr>
              <p:spPr>
                <a:xfrm>
                  <a:off x="1186665" y="4548554"/>
                  <a:ext cx="59162" cy="62429"/>
                </a:xfrm>
                <a:custGeom>
                  <a:avLst/>
                  <a:gdLst>
                    <a:gd name="connsiteX0" fmla="*/ 55600 w 59162"/>
                    <a:gd name="connsiteY0" fmla="*/ 62428 h 62429"/>
                    <a:gd name="connsiteX1" fmla="*/ 56584 w 59162"/>
                    <a:gd name="connsiteY1" fmla="*/ 26565 h 62429"/>
                    <a:gd name="connsiteX2" fmla="*/ 34738 w 59162"/>
                    <a:gd name="connsiteY2" fmla="*/ 2375 h 62429"/>
                    <a:gd name="connsiteX3" fmla="*/ 9985 w 59162"/>
                    <a:gd name="connsiteY3" fmla="*/ 922 h 62429"/>
                    <a:gd name="connsiteX4" fmla="*/ 0 w 59162"/>
                    <a:gd name="connsiteY4" fmla="*/ 7954 h 62429"/>
                    <a:gd name="connsiteX5" fmla="*/ 30331 w 59162"/>
                    <a:gd name="connsiteY5" fmla="*/ 56334 h 62429"/>
                    <a:gd name="connsiteX6" fmla="*/ 55600 w 59162"/>
                    <a:gd name="connsiteY6" fmla="*/ 62428 h 6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62" h="62429">
                      <a:moveTo>
                        <a:pt x="55600" y="62428"/>
                      </a:moveTo>
                      <a:cubicBezTo>
                        <a:pt x="55600" y="62428"/>
                        <a:pt x="62913" y="43067"/>
                        <a:pt x="56584" y="26565"/>
                      </a:cubicBezTo>
                      <a:cubicBezTo>
                        <a:pt x="50302" y="10063"/>
                        <a:pt x="39332" y="3500"/>
                        <a:pt x="34738" y="2375"/>
                      </a:cubicBezTo>
                      <a:cubicBezTo>
                        <a:pt x="30191" y="1203"/>
                        <a:pt x="15142" y="-1375"/>
                        <a:pt x="9985" y="922"/>
                      </a:cubicBezTo>
                      <a:cubicBezTo>
                        <a:pt x="4876" y="3219"/>
                        <a:pt x="0" y="7954"/>
                        <a:pt x="0" y="7954"/>
                      </a:cubicBezTo>
                      <a:cubicBezTo>
                        <a:pt x="0" y="7954"/>
                        <a:pt x="33097" y="24737"/>
                        <a:pt x="30331" y="56334"/>
                      </a:cubicBezTo>
                      <a:cubicBezTo>
                        <a:pt x="43411" y="62709"/>
                        <a:pt x="55600" y="62428"/>
                        <a:pt x="55600" y="62428"/>
                      </a:cubicBezTo>
                      <a:close/>
                    </a:path>
                  </a:pathLst>
                </a:custGeom>
                <a:solidFill>
                  <a:srgbClr val="FFD033"/>
                </a:solidFill>
                <a:ln w="4687" cap="flat">
                  <a:noFill/>
                  <a:prstDash val="solid"/>
                  <a:miter/>
                </a:ln>
              </p:spPr>
              <p:txBody>
                <a:bodyPr rtlCol="0" anchor="ctr"/>
                <a:lstStyle/>
                <a:p>
                  <a:endParaRPr lang="en-US"/>
                </a:p>
              </p:txBody>
            </p:sp>
            <p:sp>
              <p:nvSpPr>
                <p:cNvPr id="1326" name="Freeform: Shape 1325">
                  <a:extLst>
                    <a:ext uri="{FF2B5EF4-FFF2-40B4-BE49-F238E27FC236}">
                      <a16:creationId xmlns:a16="http://schemas.microsoft.com/office/drawing/2014/main" id="{857FA6F6-3AA6-FE44-3F40-37337ED81587}"/>
                    </a:ext>
                  </a:extLst>
                </p:cNvPr>
                <p:cNvSpPr/>
                <p:nvPr/>
              </p:nvSpPr>
              <p:spPr>
                <a:xfrm>
                  <a:off x="1186665" y="4549850"/>
                  <a:ext cx="35898" cy="59396"/>
                </a:xfrm>
                <a:custGeom>
                  <a:avLst/>
                  <a:gdLst>
                    <a:gd name="connsiteX0" fmla="*/ 34879 w 35898"/>
                    <a:gd name="connsiteY0" fmla="*/ 59397 h 59396"/>
                    <a:gd name="connsiteX1" fmla="*/ 26909 w 35898"/>
                    <a:gd name="connsiteY1" fmla="*/ 56490 h 59396"/>
                    <a:gd name="connsiteX2" fmla="*/ 0 w 35898"/>
                    <a:gd name="connsiteY2" fmla="*/ 6610 h 59396"/>
                    <a:gd name="connsiteX3" fmla="*/ 9142 w 35898"/>
                    <a:gd name="connsiteY3" fmla="*/ 0 h 59396"/>
                    <a:gd name="connsiteX4" fmla="*/ 34879 w 35898"/>
                    <a:gd name="connsiteY4" fmla="*/ 59397 h 5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8" h="59396">
                      <a:moveTo>
                        <a:pt x="34879" y="59397"/>
                      </a:moveTo>
                      <a:cubicBezTo>
                        <a:pt x="33003" y="58693"/>
                        <a:pt x="28644" y="57334"/>
                        <a:pt x="26909" y="56490"/>
                      </a:cubicBezTo>
                      <a:cubicBezTo>
                        <a:pt x="27331" y="30097"/>
                        <a:pt x="0" y="6610"/>
                        <a:pt x="0" y="6610"/>
                      </a:cubicBezTo>
                      <a:cubicBezTo>
                        <a:pt x="0" y="6610"/>
                        <a:pt x="4360" y="2391"/>
                        <a:pt x="9142" y="0"/>
                      </a:cubicBezTo>
                      <a:cubicBezTo>
                        <a:pt x="25925" y="9892"/>
                        <a:pt x="39848" y="37644"/>
                        <a:pt x="34879" y="59397"/>
                      </a:cubicBezTo>
                      <a:close/>
                    </a:path>
                  </a:pathLst>
                </a:custGeom>
                <a:solidFill>
                  <a:srgbClr val="F7B522"/>
                </a:solidFill>
                <a:ln w="4687" cap="flat">
                  <a:noFill/>
                  <a:prstDash val="solid"/>
                  <a:miter/>
                </a:ln>
              </p:spPr>
              <p:txBody>
                <a:bodyPr rtlCol="0" anchor="ctr"/>
                <a:lstStyle/>
                <a:p>
                  <a:endParaRPr lang="en-US"/>
                </a:p>
              </p:txBody>
            </p:sp>
            <p:sp>
              <p:nvSpPr>
                <p:cNvPr id="1327" name="Freeform: Shape 1326">
                  <a:extLst>
                    <a:ext uri="{FF2B5EF4-FFF2-40B4-BE49-F238E27FC236}">
                      <a16:creationId xmlns:a16="http://schemas.microsoft.com/office/drawing/2014/main" id="{A7911BD7-0EB0-B760-06C0-5A7267671579}"/>
                    </a:ext>
                  </a:extLst>
                </p:cNvPr>
                <p:cNvSpPr/>
                <p:nvPr/>
              </p:nvSpPr>
              <p:spPr>
                <a:xfrm>
                  <a:off x="1151458" y="4604610"/>
                  <a:ext cx="119783" cy="25310"/>
                </a:xfrm>
                <a:custGeom>
                  <a:avLst/>
                  <a:gdLst>
                    <a:gd name="connsiteX0" fmla="*/ 102198 w 119783"/>
                    <a:gd name="connsiteY0" fmla="*/ 24749 h 25310"/>
                    <a:gd name="connsiteX1" fmla="*/ 119637 w 119783"/>
                    <a:gd name="connsiteY1" fmla="*/ 21280 h 25310"/>
                    <a:gd name="connsiteX2" fmla="*/ 60803 w 119783"/>
                    <a:gd name="connsiteY2" fmla="*/ 606 h 25310"/>
                    <a:gd name="connsiteX3" fmla="*/ 0 w 119783"/>
                    <a:gd name="connsiteY3" fmla="*/ 13123 h 25310"/>
                    <a:gd name="connsiteX4" fmla="*/ 55084 w 119783"/>
                    <a:gd name="connsiteY4" fmla="*/ 12419 h 25310"/>
                    <a:gd name="connsiteX5" fmla="*/ 102198 w 119783"/>
                    <a:gd name="connsiteY5" fmla="*/ 24749 h 2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83" h="25310">
                      <a:moveTo>
                        <a:pt x="102198" y="24749"/>
                      </a:moveTo>
                      <a:cubicBezTo>
                        <a:pt x="102198" y="24749"/>
                        <a:pt x="121653" y="27374"/>
                        <a:pt x="119637" y="21280"/>
                      </a:cubicBezTo>
                      <a:cubicBezTo>
                        <a:pt x="117622" y="15185"/>
                        <a:pt x="84196" y="2246"/>
                        <a:pt x="60803" y="606"/>
                      </a:cubicBezTo>
                      <a:cubicBezTo>
                        <a:pt x="19830" y="-2254"/>
                        <a:pt x="2344" y="5528"/>
                        <a:pt x="0" y="13123"/>
                      </a:cubicBezTo>
                      <a:cubicBezTo>
                        <a:pt x="7407" y="11060"/>
                        <a:pt x="25128" y="7591"/>
                        <a:pt x="55084" y="12419"/>
                      </a:cubicBezTo>
                      <a:cubicBezTo>
                        <a:pt x="87759" y="17670"/>
                        <a:pt x="102198" y="24749"/>
                        <a:pt x="102198" y="24749"/>
                      </a:cubicBezTo>
                      <a:close/>
                    </a:path>
                  </a:pathLst>
                </a:custGeom>
                <a:solidFill>
                  <a:srgbClr val="E9A322"/>
                </a:solidFill>
                <a:ln w="4687" cap="flat">
                  <a:noFill/>
                  <a:prstDash val="solid"/>
                  <a:miter/>
                </a:ln>
              </p:spPr>
              <p:txBody>
                <a:bodyPr rtlCol="0" anchor="ctr"/>
                <a:lstStyle/>
                <a:p>
                  <a:endParaRPr lang="en-US"/>
                </a:p>
              </p:txBody>
            </p:sp>
            <p:sp>
              <p:nvSpPr>
                <p:cNvPr id="1328" name="Freeform: Shape 1327">
                  <a:extLst>
                    <a:ext uri="{FF2B5EF4-FFF2-40B4-BE49-F238E27FC236}">
                      <a16:creationId xmlns:a16="http://schemas.microsoft.com/office/drawing/2014/main" id="{AE33E291-2240-586D-1812-F644ECD04F74}"/>
                    </a:ext>
                  </a:extLst>
                </p:cNvPr>
                <p:cNvSpPr/>
                <p:nvPr/>
              </p:nvSpPr>
              <p:spPr>
                <a:xfrm>
                  <a:off x="1151599" y="4601969"/>
                  <a:ext cx="119650" cy="27295"/>
                </a:xfrm>
                <a:custGeom>
                  <a:avLst/>
                  <a:gdLst>
                    <a:gd name="connsiteX0" fmla="*/ 0 w 119650"/>
                    <a:gd name="connsiteY0" fmla="*/ 15482 h 27295"/>
                    <a:gd name="connsiteX1" fmla="*/ 61319 w 119650"/>
                    <a:gd name="connsiteY1" fmla="*/ 481 h 27295"/>
                    <a:gd name="connsiteX2" fmla="*/ 119497 w 119650"/>
                    <a:gd name="connsiteY2" fmla="*/ 23920 h 27295"/>
                    <a:gd name="connsiteX3" fmla="*/ 116778 w 119650"/>
                    <a:gd name="connsiteY3" fmla="*/ 27296 h 27295"/>
                    <a:gd name="connsiteX4" fmla="*/ 0 w 119650"/>
                    <a:gd name="connsiteY4" fmla="*/ 15482 h 2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50" h="27295">
                      <a:moveTo>
                        <a:pt x="0" y="15482"/>
                      </a:moveTo>
                      <a:cubicBezTo>
                        <a:pt x="2672" y="7794"/>
                        <a:pt x="20908" y="-2332"/>
                        <a:pt x="61319" y="481"/>
                      </a:cubicBezTo>
                      <a:cubicBezTo>
                        <a:pt x="84759" y="2121"/>
                        <a:pt x="117481" y="17826"/>
                        <a:pt x="119497" y="23920"/>
                      </a:cubicBezTo>
                      <a:cubicBezTo>
                        <a:pt x="120106" y="25796"/>
                        <a:pt x="118840" y="26827"/>
                        <a:pt x="116778" y="27296"/>
                      </a:cubicBezTo>
                      <a:cubicBezTo>
                        <a:pt x="89587" y="5544"/>
                        <a:pt x="29909" y="59"/>
                        <a:pt x="0" y="15482"/>
                      </a:cubicBezTo>
                      <a:close/>
                    </a:path>
                  </a:pathLst>
                </a:custGeom>
                <a:solidFill>
                  <a:srgbClr val="FCB727"/>
                </a:solidFill>
                <a:ln w="4687" cap="flat">
                  <a:noFill/>
                  <a:prstDash val="solid"/>
                  <a:miter/>
                </a:ln>
              </p:spPr>
              <p:txBody>
                <a:bodyPr rtlCol="0" anchor="ctr"/>
                <a:lstStyle/>
                <a:p>
                  <a:endParaRPr lang="en-US"/>
                </a:p>
              </p:txBody>
            </p:sp>
          </p:grpSp>
          <p:sp>
            <p:nvSpPr>
              <p:cNvPr id="1329" name="Freeform: Shape 1328">
                <a:extLst>
                  <a:ext uri="{FF2B5EF4-FFF2-40B4-BE49-F238E27FC236}">
                    <a16:creationId xmlns:a16="http://schemas.microsoft.com/office/drawing/2014/main" id="{642F72AF-D3AF-DC44-48E0-F47B3AC0FAE8}"/>
                  </a:ext>
                </a:extLst>
              </p:cNvPr>
              <p:cNvSpPr/>
              <p:nvPr/>
            </p:nvSpPr>
            <p:spPr>
              <a:xfrm>
                <a:off x="1010912" y="5369450"/>
                <a:ext cx="51005" cy="34970"/>
              </a:xfrm>
              <a:custGeom>
                <a:avLst/>
                <a:gdLst>
                  <a:gd name="connsiteX0" fmla="*/ 1313 w 51005"/>
                  <a:gd name="connsiteY0" fmla="*/ 0 h 34970"/>
                  <a:gd name="connsiteX1" fmla="*/ 0 w 51005"/>
                  <a:gd name="connsiteY1" fmla="*/ 29347 h 34970"/>
                  <a:gd name="connsiteX2" fmla="*/ 23252 w 51005"/>
                  <a:gd name="connsiteY2" fmla="*/ 34316 h 34970"/>
                  <a:gd name="connsiteX3" fmla="*/ 46224 w 51005"/>
                  <a:gd name="connsiteY3" fmla="*/ 33894 h 34970"/>
                  <a:gd name="connsiteX4" fmla="*/ 51005 w 51005"/>
                  <a:gd name="connsiteY4" fmla="*/ 5766 h 34970"/>
                  <a:gd name="connsiteX5" fmla="*/ 1313 w 51005"/>
                  <a:gd name="connsiteY5" fmla="*/ 0 h 3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05" h="34970">
                    <a:moveTo>
                      <a:pt x="1313" y="0"/>
                    </a:moveTo>
                    <a:lnTo>
                      <a:pt x="0" y="29347"/>
                    </a:lnTo>
                    <a:cubicBezTo>
                      <a:pt x="0" y="29347"/>
                      <a:pt x="5579" y="32628"/>
                      <a:pt x="23252" y="34316"/>
                    </a:cubicBezTo>
                    <a:cubicBezTo>
                      <a:pt x="40926" y="36004"/>
                      <a:pt x="46224" y="33894"/>
                      <a:pt x="46224" y="33894"/>
                    </a:cubicBezTo>
                    <a:lnTo>
                      <a:pt x="51005" y="5766"/>
                    </a:lnTo>
                    <a:cubicBezTo>
                      <a:pt x="51052" y="5766"/>
                      <a:pt x="11861" y="4360"/>
                      <a:pt x="1313" y="0"/>
                    </a:cubicBezTo>
                    <a:close/>
                  </a:path>
                </a:pathLst>
              </a:custGeom>
              <a:solidFill>
                <a:srgbClr val="1177A7"/>
              </a:solidFill>
              <a:ln w="4687" cap="flat">
                <a:noFill/>
                <a:prstDash val="solid"/>
                <a:miter/>
              </a:ln>
            </p:spPr>
            <p:txBody>
              <a:bodyPr rtlCol="0" anchor="ctr"/>
              <a:lstStyle/>
              <a:p>
                <a:endParaRPr lang="en-US"/>
              </a:p>
            </p:txBody>
          </p:sp>
          <p:grpSp>
            <p:nvGrpSpPr>
              <p:cNvPr id="1330" name="Graphic 2">
                <a:extLst>
                  <a:ext uri="{FF2B5EF4-FFF2-40B4-BE49-F238E27FC236}">
                    <a16:creationId xmlns:a16="http://schemas.microsoft.com/office/drawing/2014/main" id="{299C1D0F-8AAA-E829-D05B-900909AE20A3}"/>
                  </a:ext>
                </a:extLst>
              </p:cNvPr>
              <p:cNvGrpSpPr/>
              <p:nvPr/>
            </p:nvGrpSpPr>
            <p:grpSpPr>
              <a:xfrm>
                <a:off x="1135238" y="4706757"/>
                <a:ext cx="88275" cy="296843"/>
                <a:chOff x="1135238" y="4706757"/>
                <a:chExt cx="88275" cy="296843"/>
              </a:xfrm>
            </p:grpSpPr>
            <p:sp>
              <p:nvSpPr>
                <p:cNvPr id="1331" name="Freeform: Shape 1330">
                  <a:extLst>
                    <a:ext uri="{FF2B5EF4-FFF2-40B4-BE49-F238E27FC236}">
                      <a16:creationId xmlns:a16="http://schemas.microsoft.com/office/drawing/2014/main" id="{54556C2E-29F8-7B0F-1746-E6535838D7C3}"/>
                    </a:ext>
                  </a:extLst>
                </p:cNvPr>
                <p:cNvSpPr/>
                <p:nvPr/>
              </p:nvSpPr>
              <p:spPr>
                <a:xfrm>
                  <a:off x="1135238" y="4808580"/>
                  <a:ext cx="47629" cy="195020"/>
                </a:xfrm>
                <a:custGeom>
                  <a:avLst/>
                  <a:gdLst>
                    <a:gd name="connsiteX0" fmla="*/ 4407 w 47629"/>
                    <a:gd name="connsiteY0" fmla="*/ 195020 h 195020"/>
                    <a:gd name="connsiteX1" fmla="*/ 0 w 47629"/>
                    <a:gd name="connsiteY1" fmla="*/ 193614 h 195020"/>
                    <a:gd name="connsiteX2" fmla="*/ 43036 w 47629"/>
                    <a:gd name="connsiteY2" fmla="*/ 0 h 195020"/>
                    <a:gd name="connsiteX3" fmla="*/ 47630 w 47629"/>
                    <a:gd name="connsiteY3" fmla="*/ 656 h 195020"/>
                    <a:gd name="connsiteX4" fmla="*/ 4407 w 47629"/>
                    <a:gd name="connsiteY4" fmla="*/ 195020 h 195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9" h="195020">
                      <a:moveTo>
                        <a:pt x="4407" y="195020"/>
                      </a:moveTo>
                      <a:lnTo>
                        <a:pt x="0" y="193614"/>
                      </a:lnTo>
                      <a:cubicBezTo>
                        <a:pt x="26112" y="112886"/>
                        <a:pt x="42848" y="1125"/>
                        <a:pt x="43036" y="0"/>
                      </a:cubicBezTo>
                      <a:lnTo>
                        <a:pt x="47630" y="656"/>
                      </a:lnTo>
                      <a:cubicBezTo>
                        <a:pt x="47442" y="1781"/>
                        <a:pt x="30659" y="113918"/>
                        <a:pt x="4407" y="195020"/>
                      </a:cubicBezTo>
                      <a:close/>
                    </a:path>
                  </a:pathLst>
                </a:custGeom>
                <a:solidFill>
                  <a:srgbClr val="0F3252"/>
                </a:solidFill>
                <a:ln w="4687" cap="flat">
                  <a:noFill/>
                  <a:prstDash val="solid"/>
                  <a:miter/>
                </a:ln>
              </p:spPr>
              <p:txBody>
                <a:bodyPr rtlCol="0" anchor="ctr"/>
                <a:lstStyle/>
                <a:p>
                  <a:endParaRPr lang="en-US"/>
                </a:p>
              </p:txBody>
            </p:sp>
            <p:sp>
              <p:nvSpPr>
                <p:cNvPr id="1332" name="Freeform: Shape 1331">
                  <a:extLst>
                    <a:ext uri="{FF2B5EF4-FFF2-40B4-BE49-F238E27FC236}">
                      <a16:creationId xmlns:a16="http://schemas.microsoft.com/office/drawing/2014/main" id="{52559E66-B07D-503F-E308-BEC484A179F0}"/>
                    </a:ext>
                  </a:extLst>
                </p:cNvPr>
                <p:cNvSpPr/>
                <p:nvPr/>
              </p:nvSpPr>
              <p:spPr>
                <a:xfrm>
                  <a:off x="1155865" y="4714351"/>
                  <a:ext cx="56771" cy="105057"/>
                </a:xfrm>
                <a:custGeom>
                  <a:avLst/>
                  <a:gdLst>
                    <a:gd name="connsiteX0" fmla="*/ 23956 w 56771"/>
                    <a:gd name="connsiteY0" fmla="*/ 105058 h 105057"/>
                    <a:gd name="connsiteX1" fmla="*/ 56772 w 56771"/>
                    <a:gd name="connsiteY1" fmla="*/ 12189 h 105057"/>
                    <a:gd name="connsiteX2" fmla="*/ 19361 w 56771"/>
                    <a:gd name="connsiteY2" fmla="*/ 1594 h 105057"/>
                    <a:gd name="connsiteX3" fmla="*/ 0 w 56771"/>
                    <a:gd name="connsiteY3" fmla="*/ 0 h 105057"/>
                    <a:gd name="connsiteX4" fmla="*/ 23956 w 56771"/>
                    <a:gd name="connsiteY4" fmla="*/ 105058 h 10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1" h="105057">
                      <a:moveTo>
                        <a:pt x="23956" y="105058"/>
                      </a:moveTo>
                      <a:cubicBezTo>
                        <a:pt x="45380" y="68210"/>
                        <a:pt x="54006" y="28222"/>
                        <a:pt x="56772" y="12189"/>
                      </a:cubicBezTo>
                      <a:cubicBezTo>
                        <a:pt x="45989" y="7970"/>
                        <a:pt x="32769" y="4594"/>
                        <a:pt x="19361" y="1594"/>
                      </a:cubicBezTo>
                      <a:cubicBezTo>
                        <a:pt x="12048" y="703"/>
                        <a:pt x="5672" y="188"/>
                        <a:pt x="0" y="0"/>
                      </a:cubicBezTo>
                      <a:cubicBezTo>
                        <a:pt x="6985" y="16314"/>
                        <a:pt x="29816" y="42567"/>
                        <a:pt x="23956" y="105058"/>
                      </a:cubicBezTo>
                      <a:close/>
                    </a:path>
                  </a:pathLst>
                </a:custGeom>
                <a:solidFill>
                  <a:srgbClr val="F9B181"/>
                </a:solidFill>
                <a:ln w="4687" cap="flat">
                  <a:noFill/>
                  <a:prstDash val="solid"/>
                  <a:miter/>
                </a:ln>
              </p:spPr>
              <p:txBody>
                <a:bodyPr rtlCol="0" anchor="ctr"/>
                <a:lstStyle/>
                <a:p>
                  <a:endParaRPr lang="en-US"/>
                </a:p>
              </p:txBody>
            </p:sp>
            <p:sp>
              <p:nvSpPr>
                <p:cNvPr id="1333" name="Freeform: Shape 1332">
                  <a:extLst>
                    <a:ext uri="{FF2B5EF4-FFF2-40B4-BE49-F238E27FC236}">
                      <a16:creationId xmlns:a16="http://schemas.microsoft.com/office/drawing/2014/main" id="{D9F806DC-419B-5270-363D-F35BD1E12D20}"/>
                    </a:ext>
                  </a:extLst>
                </p:cNvPr>
                <p:cNvSpPr/>
                <p:nvPr/>
              </p:nvSpPr>
              <p:spPr>
                <a:xfrm>
                  <a:off x="1166413" y="4734791"/>
                  <a:ext cx="42754" cy="84571"/>
                </a:xfrm>
                <a:custGeom>
                  <a:avLst/>
                  <a:gdLst>
                    <a:gd name="connsiteX0" fmla="*/ 0 w 42754"/>
                    <a:gd name="connsiteY0" fmla="*/ 0 h 84571"/>
                    <a:gd name="connsiteX1" fmla="*/ 13408 w 42754"/>
                    <a:gd name="connsiteY1" fmla="*/ 84571 h 84571"/>
                    <a:gd name="connsiteX2" fmla="*/ 42754 w 42754"/>
                    <a:gd name="connsiteY2" fmla="*/ 8626 h 84571"/>
                    <a:gd name="connsiteX3" fmla="*/ 0 w 42754"/>
                    <a:gd name="connsiteY3" fmla="*/ 0 h 84571"/>
                  </a:gdLst>
                  <a:ahLst/>
                  <a:cxnLst>
                    <a:cxn ang="0">
                      <a:pos x="connsiteX0" y="connsiteY0"/>
                    </a:cxn>
                    <a:cxn ang="0">
                      <a:pos x="connsiteX1" y="connsiteY1"/>
                    </a:cxn>
                    <a:cxn ang="0">
                      <a:pos x="connsiteX2" y="connsiteY2"/>
                    </a:cxn>
                    <a:cxn ang="0">
                      <a:pos x="connsiteX3" y="connsiteY3"/>
                    </a:cxn>
                  </a:cxnLst>
                  <a:rect l="l" t="t" r="r" b="b"/>
                  <a:pathLst>
                    <a:path w="42754" h="84571">
                      <a:moveTo>
                        <a:pt x="0" y="0"/>
                      </a:moveTo>
                      <a:cubicBezTo>
                        <a:pt x="8438" y="17252"/>
                        <a:pt x="17346" y="42848"/>
                        <a:pt x="13408" y="84571"/>
                      </a:cubicBezTo>
                      <a:cubicBezTo>
                        <a:pt x="29253" y="57334"/>
                        <a:pt x="38066" y="28362"/>
                        <a:pt x="42754" y="8626"/>
                      </a:cubicBezTo>
                      <a:cubicBezTo>
                        <a:pt x="29487" y="13689"/>
                        <a:pt x="12564" y="9048"/>
                        <a:pt x="0" y="0"/>
                      </a:cubicBezTo>
                      <a:close/>
                    </a:path>
                  </a:pathLst>
                </a:custGeom>
                <a:solidFill>
                  <a:srgbClr val="D0D4CF"/>
                </a:solidFill>
                <a:ln w="4687" cap="flat">
                  <a:noFill/>
                  <a:prstDash val="solid"/>
                  <a:miter/>
                </a:ln>
              </p:spPr>
              <p:txBody>
                <a:bodyPr rtlCol="0" anchor="ctr"/>
                <a:lstStyle/>
                <a:p>
                  <a:endParaRPr lang="en-US"/>
                </a:p>
              </p:txBody>
            </p:sp>
            <p:sp>
              <p:nvSpPr>
                <p:cNvPr id="1334" name="Freeform: Shape 1333">
                  <a:extLst>
                    <a:ext uri="{FF2B5EF4-FFF2-40B4-BE49-F238E27FC236}">
                      <a16:creationId xmlns:a16="http://schemas.microsoft.com/office/drawing/2014/main" id="{C8BD9CFD-D74B-591F-032C-0BF63101E1A8}"/>
                    </a:ext>
                  </a:extLst>
                </p:cNvPr>
                <p:cNvSpPr/>
                <p:nvPr/>
              </p:nvSpPr>
              <p:spPr>
                <a:xfrm>
                  <a:off x="1156099" y="4715570"/>
                  <a:ext cx="25496" cy="103838"/>
                </a:xfrm>
                <a:custGeom>
                  <a:avLst/>
                  <a:gdLst>
                    <a:gd name="connsiteX0" fmla="*/ 2860 w 25496"/>
                    <a:gd name="connsiteY0" fmla="*/ 0 h 103838"/>
                    <a:gd name="connsiteX1" fmla="*/ 23721 w 25496"/>
                    <a:gd name="connsiteY1" fmla="*/ 103839 h 103838"/>
                    <a:gd name="connsiteX2" fmla="*/ 0 w 25496"/>
                    <a:gd name="connsiteY2" fmla="*/ 6845 h 103838"/>
                    <a:gd name="connsiteX3" fmla="*/ 2860 w 25496"/>
                    <a:gd name="connsiteY3" fmla="*/ 0 h 103838"/>
                  </a:gdLst>
                  <a:ahLst/>
                  <a:cxnLst>
                    <a:cxn ang="0">
                      <a:pos x="connsiteX0" y="connsiteY0"/>
                    </a:cxn>
                    <a:cxn ang="0">
                      <a:pos x="connsiteX1" y="connsiteY1"/>
                    </a:cxn>
                    <a:cxn ang="0">
                      <a:pos x="connsiteX2" y="connsiteY2"/>
                    </a:cxn>
                    <a:cxn ang="0">
                      <a:pos x="connsiteX3" y="connsiteY3"/>
                    </a:cxn>
                  </a:cxnLst>
                  <a:rect l="l" t="t" r="r" b="b"/>
                  <a:pathLst>
                    <a:path w="25496" h="103838">
                      <a:moveTo>
                        <a:pt x="2860" y="0"/>
                      </a:moveTo>
                      <a:cubicBezTo>
                        <a:pt x="2860" y="0"/>
                        <a:pt x="33003" y="58037"/>
                        <a:pt x="23721" y="103839"/>
                      </a:cubicBezTo>
                      <a:cubicBezTo>
                        <a:pt x="21846" y="84899"/>
                        <a:pt x="11064" y="18705"/>
                        <a:pt x="0" y="6845"/>
                      </a:cubicBezTo>
                      <a:cubicBezTo>
                        <a:pt x="3938" y="3891"/>
                        <a:pt x="2860" y="0"/>
                        <a:pt x="2860" y="0"/>
                      </a:cubicBezTo>
                      <a:close/>
                    </a:path>
                  </a:pathLst>
                </a:custGeom>
                <a:solidFill>
                  <a:srgbClr val="0F4775"/>
                </a:solidFill>
                <a:ln w="4687" cap="flat">
                  <a:noFill/>
                  <a:prstDash val="solid"/>
                  <a:miter/>
                </a:ln>
              </p:spPr>
              <p:txBody>
                <a:bodyPr rtlCol="0" anchor="ctr"/>
                <a:lstStyle/>
                <a:p>
                  <a:endParaRPr lang="en-US"/>
                </a:p>
              </p:txBody>
            </p:sp>
            <p:sp>
              <p:nvSpPr>
                <p:cNvPr id="1335" name="Freeform: Shape 1334">
                  <a:extLst>
                    <a:ext uri="{FF2B5EF4-FFF2-40B4-BE49-F238E27FC236}">
                      <a16:creationId xmlns:a16="http://schemas.microsoft.com/office/drawing/2014/main" id="{5F34317F-11DB-CAE0-E6D9-2FC3BFCE6753}"/>
                    </a:ext>
                  </a:extLst>
                </p:cNvPr>
                <p:cNvSpPr/>
                <p:nvPr/>
              </p:nvSpPr>
              <p:spPr>
                <a:xfrm>
                  <a:off x="1179821" y="4728041"/>
                  <a:ext cx="35253" cy="91368"/>
                </a:xfrm>
                <a:custGeom>
                  <a:avLst/>
                  <a:gdLst>
                    <a:gd name="connsiteX0" fmla="*/ 32535 w 35253"/>
                    <a:gd name="connsiteY0" fmla="*/ 0 h 91368"/>
                    <a:gd name="connsiteX1" fmla="*/ 0 w 35253"/>
                    <a:gd name="connsiteY1" fmla="*/ 91369 h 91368"/>
                    <a:gd name="connsiteX2" fmla="*/ 35254 w 35253"/>
                    <a:gd name="connsiteY2" fmla="*/ 4407 h 91368"/>
                    <a:gd name="connsiteX3" fmla="*/ 32535 w 35253"/>
                    <a:gd name="connsiteY3" fmla="*/ 0 h 91368"/>
                  </a:gdLst>
                  <a:ahLst/>
                  <a:cxnLst>
                    <a:cxn ang="0">
                      <a:pos x="connsiteX0" y="connsiteY0"/>
                    </a:cxn>
                    <a:cxn ang="0">
                      <a:pos x="connsiteX1" y="connsiteY1"/>
                    </a:cxn>
                    <a:cxn ang="0">
                      <a:pos x="connsiteX2" y="connsiteY2"/>
                    </a:cxn>
                    <a:cxn ang="0">
                      <a:pos x="connsiteX3" y="connsiteY3"/>
                    </a:cxn>
                  </a:cxnLst>
                  <a:rect l="l" t="t" r="r" b="b"/>
                  <a:pathLst>
                    <a:path w="35253" h="91368">
                      <a:moveTo>
                        <a:pt x="32535" y="0"/>
                      </a:moveTo>
                      <a:cubicBezTo>
                        <a:pt x="32535" y="0"/>
                        <a:pt x="11298" y="62538"/>
                        <a:pt x="0" y="91369"/>
                      </a:cubicBezTo>
                      <a:cubicBezTo>
                        <a:pt x="13689" y="77961"/>
                        <a:pt x="29675" y="28925"/>
                        <a:pt x="35254" y="4407"/>
                      </a:cubicBezTo>
                      <a:cubicBezTo>
                        <a:pt x="35160" y="4079"/>
                        <a:pt x="32535" y="0"/>
                        <a:pt x="32535" y="0"/>
                      </a:cubicBezTo>
                      <a:close/>
                    </a:path>
                  </a:pathLst>
                </a:custGeom>
                <a:solidFill>
                  <a:srgbClr val="0F4775"/>
                </a:solidFill>
                <a:ln w="4687" cap="flat">
                  <a:noFill/>
                  <a:prstDash val="solid"/>
                  <a:miter/>
                </a:ln>
              </p:spPr>
              <p:txBody>
                <a:bodyPr rtlCol="0" anchor="ctr"/>
                <a:lstStyle/>
                <a:p>
                  <a:endParaRPr lang="en-US"/>
                </a:p>
              </p:txBody>
            </p:sp>
            <p:sp>
              <p:nvSpPr>
                <p:cNvPr id="1336" name="Freeform: Shape 1335">
                  <a:extLst>
                    <a:ext uri="{FF2B5EF4-FFF2-40B4-BE49-F238E27FC236}">
                      <a16:creationId xmlns:a16="http://schemas.microsoft.com/office/drawing/2014/main" id="{18E82D3B-9162-614A-56C3-67956C20AEAF}"/>
                    </a:ext>
                  </a:extLst>
                </p:cNvPr>
                <p:cNvSpPr/>
                <p:nvPr/>
              </p:nvSpPr>
              <p:spPr>
                <a:xfrm>
                  <a:off x="1145114" y="4706757"/>
                  <a:ext cx="30627" cy="53255"/>
                </a:xfrm>
                <a:custGeom>
                  <a:avLst/>
                  <a:gdLst>
                    <a:gd name="connsiteX0" fmla="*/ 14735 w 30627"/>
                    <a:gd name="connsiteY0" fmla="*/ 0 h 53255"/>
                    <a:gd name="connsiteX1" fmla="*/ 906 w 30627"/>
                    <a:gd name="connsiteY1" fmla="*/ 7735 h 53255"/>
                    <a:gd name="connsiteX2" fmla="*/ 6297 w 30627"/>
                    <a:gd name="connsiteY2" fmla="*/ 36566 h 53255"/>
                    <a:gd name="connsiteX3" fmla="*/ 17361 w 30627"/>
                    <a:gd name="connsiteY3" fmla="*/ 31269 h 53255"/>
                    <a:gd name="connsiteX4" fmla="*/ 30628 w 30627"/>
                    <a:gd name="connsiteY4" fmla="*/ 53255 h 53255"/>
                    <a:gd name="connsiteX5" fmla="*/ 14735 w 30627"/>
                    <a:gd name="connsiteY5" fmla="*/ 0 h 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7" h="53255">
                      <a:moveTo>
                        <a:pt x="14735" y="0"/>
                      </a:moveTo>
                      <a:lnTo>
                        <a:pt x="906" y="7735"/>
                      </a:lnTo>
                      <a:cubicBezTo>
                        <a:pt x="906" y="7735"/>
                        <a:pt x="-3266" y="23674"/>
                        <a:pt x="6297" y="36566"/>
                      </a:cubicBezTo>
                      <a:cubicBezTo>
                        <a:pt x="6297" y="36566"/>
                        <a:pt x="15814" y="31128"/>
                        <a:pt x="17361" y="31269"/>
                      </a:cubicBezTo>
                      <a:cubicBezTo>
                        <a:pt x="20549" y="31503"/>
                        <a:pt x="27159" y="47677"/>
                        <a:pt x="30628" y="53255"/>
                      </a:cubicBezTo>
                      <a:cubicBezTo>
                        <a:pt x="28096" y="35816"/>
                        <a:pt x="14735" y="0"/>
                        <a:pt x="14735" y="0"/>
                      </a:cubicBezTo>
                      <a:close/>
                    </a:path>
                  </a:pathLst>
                </a:custGeom>
                <a:solidFill>
                  <a:srgbClr val="1177A7"/>
                </a:solidFill>
                <a:ln w="4687" cap="flat">
                  <a:noFill/>
                  <a:prstDash val="solid"/>
                  <a:miter/>
                </a:ln>
              </p:spPr>
              <p:txBody>
                <a:bodyPr rtlCol="0" anchor="ctr"/>
                <a:lstStyle/>
                <a:p>
                  <a:endParaRPr lang="en-US"/>
                </a:p>
              </p:txBody>
            </p:sp>
            <p:sp>
              <p:nvSpPr>
                <p:cNvPr id="1337" name="Freeform: Shape 1336">
                  <a:extLst>
                    <a:ext uri="{FF2B5EF4-FFF2-40B4-BE49-F238E27FC236}">
                      <a16:creationId xmlns:a16="http://schemas.microsoft.com/office/drawing/2014/main" id="{48A4B20C-B699-5C4D-9495-CB34BC321259}"/>
                    </a:ext>
                  </a:extLst>
                </p:cNvPr>
                <p:cNvSpPr/>
                <p:nvPr/>
              </p:nvSpPr>
              <p:spPr>
                <a:xfrm>
                  <a:off x="1201807" y="4718477"/>
                  <a:ext cx="21705" cy="40176"/>
                </a:xfrm>
                <a:custGeom>
                  <a:avLst/>
                  <a:gdLst>
                    <a:gd name="connsiteX0" fmla="*/ 8813 w 21705"/>
                    <a:gd name="connsiteY0" fmla="*/ 0 h 40176"/>
                    <a:gd name="connsiteX1" fmla="*/ 0 w 21705"/>
                    <a:gd name="connsiteY1" fmla="*/ 40176 h 40176"/>
                    <a:gd name="connsiteX2" fmla="*/ 10126 w 21705"/>
                    <a:gd name="connsiteY2" fmla="*/ 28362 h 40176"/>
                    <a:gd name="connsiteX3" fmla="*/ 19736 w 21705"/>
                    <a:gd name="connsiteY3" fmla="*/ 35160 h 40176"/>
                    <a:gd name="connsiteX4" fmla="*/ 21283 w 21705"/>
                    <a:gd name="connsiteY4" fmla="*/ 13454 h 40176"/>
                    <a:gd name="connsiteX5" fmla="*/ 8813 w 21705"/>
                    <a:gd name="connsiteY5" fmla="*/ 0 h 4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05" h="40176">
                      <a:moveTo>
                        <a:pt x="8813" y="0"/>
                      </a:moveTo>
                      <a:cubicBezTo>
                        <a:pt x="8813" y="0"/>
                        <a:pt x="5672" y="24002"/>
                        <a:pt x="0" y="40176"/>
                      </a:cubicBezTo>
                      <a:cubicBezTo>
                        <a:pt x="2953" y="33988"/>
                        <a:pt x="7266" y="29675"/>
                        <a:pt x="10126" y="28362"/>
                      </a:cubicBezTo>
                      <a:cubicBezTo>
                        <a:pt x="13220" y="29488"/>
                        <a:pt x="18939" y="32582"/>
                        <a:pt x="19736" y="35160"/>
                      </a:cubicBezTo>
                      <a:cubicBezTo>
                        <a:pt x="22924" y="23674"/>
                        <a:pt x="21283" y="13454"/>
                        <a:pt x="21283" y="13454"/>
                      </a:cubicBezTo>
                      <a:cubicBezTo>
                        <a:pt x="21283" y="13454"/>
                        <a:pt x="14580" y="3094"/>
                        <a:pt x="8813" y="0"/>
                      </a:cubicBezTo>
                      <a:close/>
                    </a:path>
                  </a:pathLst>
                </a:custGeom>
                <a:solidFill>
                  <a:srgbClr val="1177A7"/>
                </a:solidFill>
                <a:ln w="4687" cap="flat">
                  <a:noFill/>
                  <a:prstDash val="solid"/>
                  <a:miter/>
                </a:ln>
              </p:spPr>
              <p:txBody>
                <a:bodyPr rtlCol="0" anchor="ctr"/>
                <a:lstStyle/>
                <a:p>
                  <a:endParaRPr lang="en-US"/>
                </a:p>
              </p:txBody>
            </p:sp>
            <p:sp>
              <p:nvSpPr>
                <p:cNvPr id="1338" name="Freeform: Shape 1337">
                  <a:extLst>
                    <a:ext uri="{FF2B5EF4-FFF2-40B4-BE49-F238E27FC236}">
                      <a16:creationId xmlns:a16="http://schemas.microsoft.com/office/drawing/2014/main" id="{139929C9-93D5-D32D-FF86-9BFB66296117}"/>
                    </a:ext>
                  </a:extLst>
                </p:cNvPr>
                <p:cNvSpPr/>
                <p:nvPr/>
              </p:nvSpPr>
              <p:spPr>
                <a:xfrm>
                  <a:off x="1179861" y="4870522"/>
                  <a:ext cx="8498" cy="9724"/>
                </a:xfrm>
                <a:custGeom>
                  <a:avLst/>
                  <a:gdLst>
                    <a:gd name="connsiteX0" fmla="*/ 8305 w 8498"/>
                    <a:gd name="connsiteY0" fmla="*/ 5940 h 9724"/>
                    <a:gd name="connsiteX1" fmla="*/ 3007 w 8498"/>
                    <a:gd name="connsiteY1" fmla="*/ 9597 h 9724"/>
                    <a:gd name="connsiteX2" fmla="*/ 194 w 8498"/>
                    <a:gd name="connsiteY2" fmla="*/ 3784 h 9724"/>
                    <a:gd name="connsiteX3" fmla="*/ 5492 w 8498"/>
                    <a:gd name="connsiteY3" fmla="*/ 127 h 9724"/>
                    <a:gd name="connsiteX4" fmla="*/ 8305 w 8498"/>
                    <a:gd name="connsiteY4" fmla="*/ 5940 h 9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 h="9724">
                      <a:moveTo>
                        <a:pt x="8305" y="5940"/>
                      </a:moveTo>
                      <a:cubicBezTo>
                        <a:pt x="7648" y="8565"/>
                        <a:pt x="5257" y="10206"/>
                        <a:pt x="3007" y="9597"/>
                      </a:cubicBezTo>
                      <a:cubicBezTo>
                        <a:pt x="757" y="9034"/>
                        <a:pt x="-509" y="6409"/>
                        <a:pt x="194" y="3784"/>
                      </a:cubicBezTo>
                      <a:cubicBezTo>
                        <a:pt x="851" y="1158"/>
                        <a:pt x="3242" y="-482"/>
                        <a:pt x="5492" y="127"/>
                      </a:cubicBezTo>
                      <a:cubicBezTo>
                        <a:pt x="7742" y="737"/>
                        <a:pt x="9008" y="3315"/>
                        <a:pt x="8305" y="5940"/>
                      </a:cubicBezTo>
                      <a:close/>
                    </a:path>
                  </a:pathLst>
                </a:custGeom>
                <a:solidFill>
                  <a:srgbClr val="1467A8"/>
                </a:solidFill>
                <a:ln w="4687" cap="flat">
                  <a:noFill/>
                  <a:prstDash val="solid"/>
                  <a:miter/>
                </a:ln>
              </p:spPr>
              <p:txBody>
                <a:bodyPr rtlCol="0" anchor="ctr"/>
                <a:lstStyle/>
                <a:p>
                  <a:endParaRPr lang="en-US"/>
                </a:p>
              </p:txBody>
            </p:sp>
            <p:sp>
              <p:nvSpPr>
                <p:cNvPr id="1339" name="Freeform: Shape 1338">
                  <a:extLst>
                    <a:ext uri="{FF2B5EF4-FFF2-40B4-BE49-F238E27FC236}">
                      <a16:creationId xmlns:a16="http://schemas.microsoft.com/office/drawing/2014/main" id="{A9BC2E64-9EB4-E097-BF17-71A58D5A66A2}"/>
                    </a:ext>
                  </a:extLst>
                </p:cNvPr>
                <p:cNvSpPr/>
                <p:nvPr/>
              </p:nvSpPr>
              <p:spPr>
                <a:xfrm>
                  <a:off x="1174938" y="4898713"/>
                  <a:ext cx="8498" cy="9737"/>
                </a:xfrm>
                <a:custGeom>
                  <a:avLst/>
                  <a:gdLst>
                    <a:gd name="connsiteX0" fmla="*/ 8305 w 8498"/>
                    <a:gd name="connsiteY0" fmla="*/ 5923 h 9737"/>
                    <a:gd name="connsiteX1" fmla="*/ 3007 w 8498"/>
                    <a:gd name="connsiteY1" fmla="*/ 9627 h 9737"/>
                    <a:gd name="connsiteX2" fmla="*/ 194 w 8498"/>
                    <a:gd name="connsiteY2" fmla="*/ 3814 h 9737"/>
                    <a:gd name="connsiteX3" fmla="*/ 5492 w 8498"/>
                    <a:gd name="connsiteY3" fmla="*/ 110 h 9737"/>
                    <a:gd name="connsiteX4" fmla="*/ 8305 w 8498"/>
                    <a:gd name="connsiteY4" fmla="*/ 5923 h 9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 h="9737">
                      <a:moveTo>
                        <a:pt x="8305" y="5923"/>
                      </a:moveTo>
                      <a:cubicBezTo>
                        <a:pt x="7601" y="8549"/>
                        <a:pt x="5257" y="10189"/>
                        <a:pt x="3007" y="9627"/>
                      </a:cubicBezTo>
                      <a:cubicBezTo>
                        <a:pt x="757" y="9064"/>
                        <a:pt x="-509" y="6439"/>
                        <a:pt x="194" y="3814"/>
                      </a:cubicBezTo>
                      <a:cubicBezTo>
                        <a:pt x="898" y="1189"/>
                        <a:pt x="3242" y="-452"/>
                        <a:pt x="5492" y="110"/>
                      </a:cubicBezTo>
                      <a:cubicBezTo>
                        <a:pt x="7742" y="673"/>
                        <a:pt x="9008" y="3298"/>
                        <a:pt x="8305" y="5923"/>
                      </a:cubicBezTo>
                      <a:close/>
                    </a:path>
                  </a:pathLst>
                </a:custGeom>
                <a:solidFill>
                  <a:srgbClr val="1467A8"/>
                </a:solidFill>
                <a:ln w="4687" cap="flat">
                  <a:noFill/>
                  <a:prstDash val="solid"/>
                  <a:miter/>
                </a:ln>
              </p:spPr>
              <p:txBody>
                <a:bodyPr rtlCol="0" anchor="ctr"/>
                <a:lstStyle/>
                <a:p>
                  <a:endParaRPr lang="en-US"/>
                </a:p>
              </p:txBody>
            </p:sp>
            <p:sp>
              <p:nvSpPr>
                <p:cNvPr id="1340" name="Freeform: Shape 1339">
                  <a:extLst>
                    <a:ext uri="{FF2B5EF4-FFF2-40B4-BE49-F238E27FC236}">
                      <a16:creationId xmlns:a16="http://schemas.microsoft.com/office/drawing/2014/main" id="{D053F57A-26D0-FB8E-519A-F78A523E83B0}"/>
                    </a:ext>
                  </a:extLst>
                </p:cNvPr>
                <p:cNvSpPr/>
                <p:nvPr/>
              </p:nvSpPr>
              <p:spPr>
                <a:xfrm>
                  <a:off x="1168627" y="4926513"/>
                  <a:ext cx="8481" cy="9707"/>
                </a:xfrm>
                <a:custGeom>
                  <a:avLst/>
                  <a:gdLst>
                    <a:gd name="connsiteX0" fmla="*/ 8287 w 8481"/>
                    <a:gd name="connsiteY0" fmla="*/ 5923 h 9707"/>
                    <a:gd name="connsiteX1" fmla="*/ 2990 w 8481"/>
                    <a:gd name="connsiteY1" fmla="*/ 9580 h 9707"/>
                    <a:gd name="connsiteX2" fmla="*/ 177 w 8481"/>
                    <a:gd name="connsiteY2" fmla="*/ 3814 h 9707"/>
                    <a:gd name="connsiteX3" fmla="*/ 5475 w 8481"/>
                    <a:gd name="connsiteY3" fmla="*/ 110 h 9707"/>
                    <a:gd name="connsiteX4" fmla="*/ 8287 w 8481"/>
                    <a:gd name="connsiteY4" fmla="*/ 5923 h 9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 h="9707">
                      <a:moveTo>
                        <a:pt x="8287" y="5923"/>
                      </a:moveTo>
                      <a:cubicBezTo>
                        <a:pt x="7584" y="8549"/>
                        <a:pt x="5240" y="10189"/>
                        <a:pt x="2990" y="9580"/>
                      </a:cubicBezTo>
                      <a:cubicBezTo>
                        <a:pt x="740" y="9017"/>
                        <a:pt x="-479" y="6392"/>
                        <a:pt x="177" y="3814"/>
                      </a:cubicBezTo>
                      <a:cubicBezTo>
                        <a:pt x="880" y="1189"/>
                        <a:pt x="3224" y="-452"/>
                        <a:pt x="5475" y="110"/>
                      </a:cubicBezTo>
                      <a:cubicBezTo>
                        <a:pt x="7725" y="720"/>
                        <a:pt x="8991" y="3298"/>
                        <a:pt x="8287" y="5923"/>
                      </a:cubicBezTo>
                      <a:close/>
                    </a:path>
                  </a:pathLst>
                </a:custGeom>
                <a:solidFill>
                  <a:srgbClr val="1467A8"/>
                </a:solidFill>
                <a:ln w="4687" cap="flat">
                  <a:noFill/>
                  <a:prstDash val="solid"/>
                  <a:miter/>
                </a:ln>
              </p:spPr>
              <p:txBody>
                <a:bodyPr rtlCol="0" anchor="ctr"/>
                <a:lstStyle/>
                <a:p>
                  <a:endParaRPr lang="en-US"/>
                </a:p>
              </p:txBody>
            </p:sp>
            <p:sp>
              <p:nvSpPr>
                <p:cNvPr id="1341" name="Freeform: Shape 1340">
                  <a:extLst>
                    <a:ext uri="{FF2B5EF4-FFF2-40B4-BE49-F238E27FC236}">
                      <a16:creationId xmlns:a16="http://schemas.microsoft.com/office/drawing/2014/main" id="{F5369724-E088-49FE-FAED-CF86DDE9823F}"/>
                    </a:ext>
                  </a:extLst>
                </p:cNvPr>
                <p:cNvSpPr/>
                <p:nvPr/>
              </p:nvSpPr>
              <p:spPr>
                <a:xfrm>
                  <a:off x="1167819" y="4759825"/>
                  <a:ext cx="14219" cy="59396"/>
                </a:xfrm>
                <a:custGeom>
                  <a:avLst/>
                  <a:gdLst>
                    <a:gd name="connsiteX0" fmla="*/ 7923 w 14219"/>
                    <a:gd name="connsiteY0" fmla="*/ 0 h 59396"/>
                    <a:gd name="connsiteX1" fmla="*/ 0 w 14219"/>
                    <a:gd name="connsiteY1" fmla="*/ 11626 h 59396"/>
                    <a:gd name="connsiteX2" fmla="*/ 12048 w 14219"/>
                    <a:gd name="connsiteY2" fmla="*/ 59397 h 59396"/>
                    <a:gd name="connsiteX3" fmla="*/ 7923 w 14219"/>
                    <a:gd name="connsiteY3" fmla="*/ 0 h 59396"/>
                  </a:gdLst>
                  <a:ahLst/>
                  <a:cxnLst>
                    <a:cxn ang="0">
                      <a:pos x="connsiteX0" y="connsiteY0"/>
                    </a:cxn>
                    <a:cxn ang="0">
                      <a:pos x="connsiteX1" y="connsiteY1"/>
                    </a:cxn>
                    <a:cxn ang="0">
                      <a:pos x="connsiteX2" y="connsiteY2"/>
                    </a:cxn>
                    <a:cxn ang="0">
                      <a:pos x="connsiteX3" y="connsiteY3"/>
                    </a:cxn>
                  </a:cxnLst>
                  <a:rect l="l" t="t" r="r" b="b"/>
                  <a:pathLst>
                    <a:path w="14219" h="59396">
                      <a:moveTo>
                        <a:pt x="7923" y="0"/>
                      </a:moveTo>
                      <a:lnTo>
                        <a:pt x="0" y="11626"/>
                      </a:lnTo>
                      <a:cubicBezTo>
                        <a:pt x="0" y="11626"/>
                        <a:pt x="12376" y="40973"/>
                        <a:pt x="12048" y="59397"/>
                      </a:cubicBezTo>
                      <a:cubicBezTo>
                        <a:pt x="16736" y="40645"/>
                        <a:pt x="13126" y="14251"/>
                        <a:pt x="7923" y="0"/>
                      </a:cubicBezTo>
                      <a:close/>
                    </a:path>
                  </a:pathLst>
                </a:custGeom>
                <a:solidFill>
                  <a:srgbClr val="1177A7"/>
                </a:solidFill>
                <a:ln w="4687" cap="flat">
                  <a:noFill/>
                  <a:prstDash val="solid"/>
                  <a:miter/>
                </a:ln>
              </p:spPr>
              <p:txBody>
                <a:bodyPr rtlCol="0" anchor="ctr"/>
                <a:lstStyle/>
                <a:p>
                  <a:endParaRPr lang="en-US"/>
                </a:p>
              </p:txBody>
            </p:sp>
            <p:sp>
              <p:nvSpPr>
                <p:cNvPr id="1342" name="Freeform: Shape 1341">
                  <a:extLst>
                    <a:ext uri="{FF2B5EF4-FFF2-40B4-BE49-F238E27FC236}">
                      <a16:creationId xmlns:a16="http://schemas.microsoft.com/office/drawing/2014/main" id="{689CDF5A-101B-3007-1923-2CB307953EDF}"/>
                    </a:ext>
                  </a:extLst>
                </p:cNvPr>
                <p:cNvSpPr/>
                <p:nvPr/>
              </p:nvSpPr>
              <p:spPr>
                <a:xfrm>
                  <a:off x="1179867" y="4763810"/>
                  <a:ext cx="22130" cy="55411"/>
                </a:xfrm>
                <a:custGeom>
                  <a:avLst/>
                  <a:gdLst>
                    <a:gd name="connsiteX0" fmla="*/ 0 w 22130"/>
                    <a:gd name="connsiteY0" fmla="*/ 55412 h 55411"/>
                    <a:gd name="connsiteX1" fmla="*/ 20158 w 22130"/>
                    <a:gd name="connsiteY1" fmla="*/ 0 h 55411"/>
                    <a:gd name="connsiteX2" fmla="*/ 22127 w 22130"/>
                    <a:gd name="connsiteY2" fmla="*/ 21893 h 55411"/>
                    <a:gd name="connsiteX3" fmla="*/ 0 w 22130"/>
                    <a:gd name="connsiteY3" fmla="*/ 55412 h 55411"/>
                  </a:gdLst>
                  <a:ahLst/>
                  <a:cxnLst>
                    <a:cxn ang="0">
                      <a:pos x="connsiteX0" y="connsiteY0"/>
                    </a:cxn>
                    <a:cxn ang="0">
                      <a:pos x="connsiteX1" y="connsiteY1"/>
                    </a:cxn>
                    <a:cxn ang="0">
                      <a:pos x="connsiteX2" y="connsiteY2"/>
                    </a:cxn>
                    <a:cxn ang="0">
                      <a:pos x="connsiteX3" y="connsiteY3"/>
                    </a:cxn>
                  </a:cxnLst>
                  <a:rect l="l" t="t" r="r" b="b"/>
                  <a:pathLst>
                    <a:path w="22130" h="55411">
                      <a:moveTo>
                        <a:pt x="0" y="55412"/>
                      </a:moveTo>
                      <a:lnTo>
                        <a:pt x="20158" y="0"/>
                      </a:lnTo>
                      <a:cubicBezTo>
                        <a:pt x="20158" y="0"/>
                        <a:pt x="22221" y="17345"/>
                        <a:pt x="22127" y="21893"/>
                      </a:cubicBezTo>
                      <a:cubicBezTo>
                        <a:pt x="18658" y="27940"/>
                        <a:pt x="0" y="55412"/>
                        <a:pt x="0" y="55412"/>
                      </a:cubicBezTo>
                      <a:close/>
                    </a:path>
                  </a:pathLst>
                </a:custGeom>
                <a:solidFill>
                  <a:srgbClr val="1177A7"/>
                </a:solidFill>
                <a:ln w="4687" cap="flat">
                  <a:noFill/>
                  <a:prstDash val="solid"/>
                  <a:miter/>
                </a:ln>
              </p:spPr>
              <p:txBody>
                <a:bodyPr rtlCol="0" anchor="ctr"/>
                <a:lstStyle/>
                <a:p>
                  <a:endParaRPr lang="en-US"/>
                </a:p>
              </p:txBody>
            </p:sp>
          </p:grpSp>
          <p:grpSp>
            <p:nvGrpSpPr>
              <p:cNvPr id="1343" name="Graphic 2">
                <a:extLst>
                  <a:ext uri="{FF2B5EF4-FFF2-40B4-BE49-F238E27FC236}">
                    <a16:creationId xmlns:a16="http://schemas.microsoft.com/office/drawing/2014/main" id="{D655C6C7-716B-A399-F8E8-E84B13277FFA}"/>
                  </a:ext>
                </a:extLst>
              </p:cNvPr>
              <p:cNvGrpSpPr/>
              <p:nvPr/>
            </p:nvGrpSpPr>
            <p:grpSpPr>
              <a:xfrm>
                <a:off x="1062011" y="4984004"/>
                <a:ext cx="135764" cy="39425"/>
                <a:chOff x="1062011" y="4984004"/>
                <a:chExt cx="135764" cy="39425"/>
              </a:xfrm>
            </p:grpSpPr>
            <p:sp>
              <p:nvSpPr>
                <p:cNvPr id="1344" name="Freeform: Shape 1343">
                  <a:extLst>
                    <a:ext uri="{FF2B5EF4-FFF2-40B4-BE49-F238E27FC236}">
                      <a16:creationId xmlns:a16="http://schemas.microsoft.com/office/drawing/2014/main" id="{C0EFDCC8-18A9-C435-1AC7-D1DD774D1C78}"/>
                    </a:ext>
                  </a:extLst>
                </p:cNvPr>
                <p:cNvSpPr/>
                <p:nvPr/>
              </p:nvSpPr>
              <p:spPr>
                <a:xfrm>
                  <a:off x="1062011" y="4984004"/>
                  <a:ext cx="135764" cy="36988"/>
                </a:xfrm>
                <a:custGeom>
                  <a:avLst/>
                  <a:gdLst>
                    <a:gd name="connsiteX0" fmla="*/ 135764 w 135764"/>
                    <a:gd name="connsiteY0" fmla="*/ 23487 h 36988"/>
                    <a:gd name="connsiteX1" fmla="*/ 0 w 135764"/>
                    <a:gd name="connsiteY1" fmla="*/ 23487 h 36988"/>
                    <a:gd name="connsiteX2" fmla="*/ 4032 w 135764"/>
                    <a:gd name="connsiteY2" fmla="*/ 0 h 36988"/>
                    <a:gd name="connsiteX3" fmla="*/ 134170 w 135764"/>
                    <a:gd name="connsiteY3" fmla="*/ 3329 h 36988"/>
                    <a:gd name="connsiteX4" fmla="*/ 135764 w 135764"/>
                    <a:gd name="connsiteY4" fmla="*/ 23487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64" h="36988">
                      <a:moveTo>
                        <a:pt x="135764" y="23487"/>
                      </a:moveTo>
                      <a:cubicBezTo>
                        <a:pt x="87525" y="41489"/>
                        <a:pt x="48239" y="41489"/>
                        <a:pt x="0" y="23487"/>
                      </a:cubicBezTo>
                      <a:cubicBezTo>
                        <a:pt x="141" y="19174"/>
                        <a:pt x="4032" y="0"/>
                        <a:pt x="4032" y="0"/>
                      </a:cubicBezTo>
                      <a:cubicBezTo>
                        <a:pt x="52271" y="18002"/>
                        <a:pt x="85931" y="21283"/>
                        <a:pt x="134170" y="3329"/>
                      </a:cubicBezTo>
                      <a:lnTo>
                        <a:pt x="135764" y="23487"/>
                      </a:lnTo>
                      <a:close/>
                    </a:path>
                  </a:pathLst>
                </a:custGeom>
                <a:solidFill>
                  <a:srgbClr val="B1633D"/>
                </a:solidFill>
                <a:ln w="4687" cap="flat">
                  <a:noFill/>
                  <a:prstDash val="solid"/>
                  <a:miter/>
                </a:ln>
              </p:spPr>
              <p:txBody>
                <a:bodyPr rtlCol="0" anchor="ctr"/>
                <a:lstStyle/>
                <a:p>
                  <a:endParaRPr lang="en-US"/>
                </a:p>
              </p:txBody>
            </p:sp>
            <p:sp>
              <p:nvSpPr>
                <p:cNvPr id="1345" name="Freeform: Shape 1344">
                  <a:extLst>
                    <a:ext uri="{FF2B5EF4-FFF2-40B4-BE49-F238E27FC236}">
                      <a16:creationId xmlns:a16="http://schemas.microsoft.com/office/drawing/2014/main" id="{85DC1738-31B0-F42C-CCC5-952E4C763260}"/>
                    </a:ext>
                  </a:extLst>
                </p:cNvPr>
                <p:cNvSpPr/>
                <p:nvPr/>
              </p:nvSpPr>
              <p:spPr>
                <a:xfrm>
                  <a:off x="1089295" y="4989068"/>
                  <a:ext cx="12329" cy="31925"/>
                </a:xfrm>
                <a:custGeom>
                  <a:avLst/>
                  <a:gdLst>
                    <a:gd name="connsiteX0" fmla="*/ 1172 w 12329"/>
                    <a:gd name="connsiteY0" fmla="*/ 0 h 31925"/>
                    <a:gd name="connsiteX1" fmla="*/ 0 w 12329"/>
                    <a:gd name="connsiteY1" fmla="*/ 29956 h 31925"/>
                    <a:gd name="connsiteX2" fmla="*/ 7548 w 12329"/>
                    <a:gd name="connsiteY2" fmla="*/ 31925 h 31925"/>
                    <a:gd name="connsiteX3" fmla="*/ 12329 w 12329"/>
                    <a:gd name="connsiteY3" fmla="*/ 2063 h 31925"/>
                  </a:gdLst>
                  <a:ahLst/>
                  <a:cxnLst>
                    <a:cxn ang="0">
                      <a:pos x="connsiteX0" y="connsiteY0"/>
                    </a:cxn>
                    <a:cxn ang="0">
                      <a:pos x="connsiteX1" y="connsiteY1"/>
                    </a:cxn>
                    <a:cxn ang="0">
                      <a:pos x="connsiteX2" y="connsiteY2"/>
                    </a:cxn>
                    <a:cxn ang="0">
                      <a:pos x="connsiteX3" y="connsiteY3"/>
                    </a:cxn>
                  </a:cxnLst>
                  <a:rect l="l" t="t" r="r" b="b"/>
                  <a:pathLst>
                    <a:path w="12329" h="31925">
                      <a:moveTo>
                        <a:pt x="1172" y="0"/>
                      </a:moveTo>
                      <a:lnTo>
                        <a:pt x="0" y="29956"/>
                      </a:lnTo>
                      <a:lnTo>
                        <a:pt x="7548" y="31925"/>
                      </a:lnTo>
                      <a:lnTo>
                        <a:pt x="12329" y="2063"/>
                      </a:lnTo>
                      <a:close/>
                    </a:path>
                  </a:pathLst>
                </a:custGeom>
                <a:solidFill>
                  <a:srgbClr val="135689"/>
                </a:solidFill>
                <a:ln w="4687" cap="flat">
                  <a:noFill/>
                  <a:prstDash val="solid"/>
                  <a:miter/>
                </a:ln>
              </p:spPr>
              <p:txBody>
                <a:bodyPr rtlCol="0" anchor="ctr"/>
                <a:lstStyle/>
                <a:p>
                  <a:endParaRPr lang="en-US"/>
                </a:p>
              </p:txBody>
            </p:sp>
            <p:sp>
              <p:nvSpPr>
                <p:cNvPr id="1346" name="Freeform: Shape 1345">
                  <a:extLst>
                    <a:ext uri="{FF2B5EF4-FFF2-40B4-BE49-F238E27FC236}">
                      <a16:creationId xmlns:a16="http://schemas.microsoft.com/office/drawing/2014/main" id="{E1B75A42-7231-6CE4-5235-6BCD3E2E38EB}"/>
                    </a:ext>
                  </a:extLst>
                </p:cNvPr>
                <p:cNvSpPr/>
                <p:nvPr/>
              </p:nvSpPr>
              <p:spPr>
                <a:xfrm>
                  <a:off x="1170960" y="4989068"/>
                  <a:ext cx="8813" cy="31503"/>
                </a:xfrm>
                <a:custGeom>
                  <a:avLst/>
                  <a:gdLst>
                    <a:gd name="connsiteX0" fmla="*/ 0 w 8813"/>
                    <a:gd name="connsiteY0" fmla="*/ 2438 h 31503"/>
                    <a:gd name="connsiteX1" fmla="*/ 1922 w 8813"/>
                    <a:gd name="connsiteY1" fmla="*/ 29253 h 31503"/>
                    <a:gd name="connsiteX2" fmla="*/ 8813 w 8813"/>
                    <a:gd name="connsiteY2" fmla="*/ 31503 h 31503"/>
                    <a:gd name="connsiteX3" fmla="*/ 8813 w 8813"/>
                    <a:gd name="connsiteY3" fmla="*/ 0 h 31503"/>
                  </a:gdLst>
                  <a:ahLst/>
                  <a:cxnLst>
                    <a:cxn ang="0">
                      <a:pos x="connsiteX0" y="connsiteY0"/>
                    </a:cxn>
                    <a:cxn ang="0">
                      <a:pos x="connsiteX1" y="connsiteY1"/>
                    </a:cxn>
                    <a:cxn ang="0">
                      <a:pos x="connsiteX2" y="connsiteY2"/>
                    </a:cxn>
                    <a:cxn ang="0">
                      <a:pos x="connsiteX3" y="connsiteY3"/>
                    </a:cxn>
                  </a:cxnLst>
                  <a:rect l="l" t="t" r="r" b="b"/>
                  <a:pathLst>
                    <a:path w="8813" h="31503">
                      <a:moveTo>
                        <a:pt x="0" y="2438"/>
                      </a:moveTo>
                      <a:lnTo>
                        <a:pt x="1922" y="29253"/>
                      </a:lnTo>
                      <a:lnTo>
                        <a:pt x="8813" y="31503"/>
                      </a:lnTo>
                      <a:lnTo>
                        <a:pt x="8813" y="0"/>
                      </a:lnTo>
                      <a:close/>
                    </a:path>
                  </a:pathLst>
                </a:custGeom>
                <a:solidFill>
                  <a:srgbClr val="0E466C"/>
                </a:solidFill>
                <a:ln w="4687" cap="flat">
                  <a:noFill/>
                  <a:prstDash val="solid"/>
                  <a:miter/>
                </a:ln>
              </p:spPr>
              <p:txBody>
                <a:bodyPr rtlCol="0" anchor="ctr"/>
                <a:lstStyle/>
                <a:p>
                  <a:endParaRPr lang="en-US"/>
                </a:p>
              </p:txBody>
            </p:sp>
            <p:sp>
              <p:nvSpPr>
                <p:cNvPr id="1347" name="Freeform: Shape 1346">
                  <a:extLst>
                    <a:ext uri="{FF2B5EF4-FFF2-40B4-BE49-F238E27FC236}">
                      <a16:creationId xmlns:a16="http://schemas.microsoft.com/office/drawing/2014/main" id="{34A56058-B0BC-2EEB-0D31-B757EC884850}"/>
                    </a:ext>
                  </a:extLst>
                </p:cNvPr>
                <p:cNvSpPr/>
                <p:nvPr/>
              </p:nvSpPr>
              <p:spPr>
                <a:xfrm>
                  <a:off x="1121971" y="4996193"/>
                  <a:ext cx="31972" cy="27237"/>
                </a:xfrm>
                <a:custGeom>
                  <a:avLst/>
                  <a:gdLst>
                    <a:gd name="connsiteX0" fmla="*/ 29909 w 31972"/>
                    <a:gd name="connsiteY0" fmla="*/ 27237 h 27237"/>
                    <a:gd name="connsiteX1" fmla="*/ 2063 w 31972"/>
                    <a:gd name="connsiteY1" fmla="*/ 27237 h 27237"/>
                    <a:gd name="connsiteX2" fmla="*/ 0 w 31972"/>
                    <a:gd name="connsiteY2" fmla="*/ 25174 h 27237"/>
                    <a:gd name="connsiteX3" fmla="*/ 0 w 31972"/>
                    <a:gd name="connsiteY3" fmla="*/ 2063 h 27237"/>
                    <a:gd name="connsiteX4" fmla="*/ 2063 w 31972"/>
                    <a:gd name="connsiteY4" fmla="*/ 0 h 27237"/>
                    <a:gd name="connsiteX5" fmla="*/ 29909 w 31972"/>
                    <a:gd name="connsiteY5" fmla="*/ 0 h 27237"/>
                    <a:gd name="connsiteX6" fmla="*/ 31972 w 31972"/>
                    <a:gd name="connsiteY6" fmla="*/ 2063 h 27237"/>
                    <a:gd name="connsiteX7" fmla="*/ 31972 w 31972"/>
                    <a:gd name="connsiteY7" fmla="*/ 25174 h 27237"/>
                    <a:gd name="connsiteX8" fmla="*/ 29909 w 31972"/>
                    <a:gd name="connsiteY8" fmla="*/ 27237 h 27237"/>
                    <a:gd name="connsiteX9" fmla="*/ 4125 w 31972"/>
                    <a:gd name="connsiteY9" fmla="*/ 23065 h 27237"/>
                    <a:gd name="connsiteX10" fmla="*/ 27800 w 31972"/>
                    <a:gd name="connsiteY10" fmla="*/ 23065 h 27237"/>
                    <a:gd name="connsiteX11" fmla="*/ 27800 w 31972"/>
                    <a:gd name="connsiteY11" fmla="*/ 4125 h 27237"/>
                    <a:gd name="connsiteX12" fmla="*/ 4125 w 31972"/>
                    <a:gd name="connsiteY12" fmla="*/ 4125 h 27237"/>
                    <a:gd name="connsiteX13" fmla="*/ 4125 w 31972"/>
                    <a:gd name="connsiteY13" fmla="*/ 23065 h 2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72" h="27237">
                      <a:moveTo>
                        <a:pt x="29909" y="27237"/>
                      </a:moveTo>
                      <a:lnTo>
                        <a:pt x="2063" y="27237"/>
                      </a:lnTo>
                      <a:cubicBezTo>
                        <a:pt x="938" y="27237"/>
                        <a:pt x="0" y="26300"/>
                        <a:pt x="0" y="25174"/>
                      </a:cubicBezTo>
                      <a:lnTo>
                        <a:pt x="0" y="2063"/>
                      </a:lnTo>
                      <a:cubicBezTo>
                        <a:pt x="0" y="938"/>
                        <a:pt x="938" y="0"/>
                        <a:pt x="2063" y="0"/>
                      </a:cubicBezTo>
                      <a:lnTo>
                        <a:pt x="29909" y="0"/>
                      </a:lnTo>
                      <a:cubicBezTo>
                        <a:pt x="31034" y="0"/>
                        <a:pt x="31972" y="938"/>
                        <a:pt x="31972" y="2063"/>
                      </a:cubicBezTo>
                      <a:lnTo>
                        <a:pt x="31972" y="25174"/>
                      </a:lnTo>
                      <a:cubicBezTo>
                        <a:pt x="31972" y="26300"/>
                        <a:pt x="31034" y="27237"/>
                        <a:pt x="29909" y="27237"/>
                      </a:cubicBezTo>
                      <a:close/>
                      <a:moveTo>
                        <a:pt x="4125" y="23065"/>
                      </a:moveTo>
                      <a:lnTo>
                        <a:pt x="27800" y="23065"/>
                      </a:lnTo>
                      <a:lnTo>
                        <a:pt x="27800" y="4125"/>
                      </a:lnTo>
                      <a:lnTo>
                        <a:pt x="4125" y="4125"/>
                      </a:lnTo>
                      <a:lnTo>
                        <a:pt x="4125" y="23065"/>
                      </a:lnTo>
                      <a:close/>
                    </a:path>
                  </a:pathLst>
                </a:custGeom>
                <a:solidFill>
                  <a:srgbClr val="F79C49"/>
                </a:solidFill>
                <a:ln w="4687" cap="flat">
                  <a:noFill/>
                  <a:prstDash val="solid"/>
                  <a:miter/>
                </a:ln>
              </p:spPr>
              <p:txBody>
                <a:bodyPr rtlCol="0" anchor="ctr"/>
                <a:lstStyle/>
                <a:p>
                  <a:endParaRPr lang="en-US"/>
                </a:p>
              </p:txBody>
            </p:sp>
          </p:grpSp>
          <p:grpSp>
            <p:nvGrpSpPr>
              <p:cNvPr id="1348" name="Graphic 2">
                <a:extLst>
                  <a:ext uri="{FF2B5EF4-FFF2-40B4-BE49-F238E27FC236}">
                    <a16:creationId xmlns:a16="http://schemas.microsoft.com/office/drawing/2014/main" id="{3CF658A2-9310-32AD-2F1E-25D53361A391}"/>
                  </a:ext>
                </a:extLst>
              </p:cNvPr>
              <p:cNvGrpSpPr/>
              <p:nvPr/>
            </p:nvGrpSpPr>
            <p:grpSpPr>
              <a:xfrm>
                <a:off x="1042854" y="4873947"/>
                <a:ext cx="75204" cy="150653"/>
                <a:chOff x="1042854" y="4873947"/>
                <a:chExt cx="75204" cy="150653"/>
              </a:xfrm>
              <a:solidFill>
                <a:srgbClr val="F9B181"/>
              </a:solidFill>
            </p:grpSpPr>
            <p:sp>
              <p:nvSpPr>
                <p:cNvPr id="1349" name="Freeform: Shape 1348">
                  <a:extLst>
                    <a:ext uri="{FF2B5EF4-FFF2-40B4-BE49-F238E27FC236}">
                      <a16:creationId xmlns:a16="http://schemas.microsoft.com/office/drawing/2014/main" id="{A09BCF90-4C08-B65A-1929-A04421BC1B76}"/>
                    </a:ext>
                  </a:extLst>
                </p:cNvPr>
                <p:cNvSpPr/>
                <p:nvPr/>
              </p:nvSpPr>
              <p:spPr>
                <a:xfrm>
                  <a:off x="1043681" y="4888463"/>
                  <a:ext cx="74377" cy="136137"/>
                </a:xfrm>
                <a:custGeom>
                  <a:avLst/>
                  <a:gdLst>
                    <a:gd name="connsiteX0" fmla="*/ 54615 w 74377"/>
                    <a:gd name="connsiteY0" fmla="*/ 132248 h 136137"/>
                    <a:gd name="connsiteX1" fmla="*/ 74211 w 74377"/>
                    <a:gd name="connsiteY1" fmla="*/ 124560 h 136137"/>
                    <a:gd name="connsiteX2" fmla="*/ 41067 w 74377"/>
                    <a:gd name="connsiteY2" fmla="*/ 0 h 136137"/>
                    <a:gd name="connsiteX3" fmla="*/ 0 w 74377"/>
                    <a:gd name="connsiteY3" fmla="*/ 12892 h 136137"/>
                    <a:gd name="connsiteX4" fmla="*/ 54615 w 74377"/>
                    <a:gd name="connsiteY4" fmla="*/ 132248 h 13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77" h="136137">
                      <a:moveTo>
                        <a:pt x="54615" y="132248"/>
                      </a:moveTo>
                      <a:cubicBezTo>
                        <a:pt x="58600" y="140827"/>
                        <a:pt x="76274" y="133842"/>
                        <a:pt x="74211" y="124560"/>
                      </a:cubicBezTo>
                      <a:cubicBezTo>
                        <a:pt x="59162" y="73836"/>
                        <a:pt x="52037" y="39848"/>
                        <a:pt x="41067" y="0"/>
                      </a:cubicBezTo>
                      <a:lnTo>
                        <a:pt x="0" y="12892"/>
                      </a:lnTo>
                      <a:cubicBezTo>
                        <a:pt x="12564" y="63569"/>
                        <a:pt x="29581" y="78477"/>
                        <a:pt x="54615" y="132248"/>
                      </a:cubicBezTo>
                      <a:close/>
                    </a:path>
                  </a:pathLst>
                </a:custGeom>
                <a:solidFill>
                  <a:srgbClr val="F9B181"/>
                </a:solidFill>
                <a:ln w="4687" cap="flat">
                  <a:noFill/>
                  <a:prstDash val="solid"/>
                  <a:miter/>
                </a:ln>
              </p:spPr>
              <p:txBody>
                <a:bodyPr rtlCol="0" anchor="ctr"/>
                <a:lstStyle/>
                <a:p>
                  <a:endParaRPr lang="en-US"/>
                </a:p>
              </p:txBody>
            </p:sp>
            <p:sp>
              <p:nvSpPr>
                <p:cNvPr id="1350" name="Freeform: Shape 1349">
                  <a:extLst>
                    <a:ext uri="{FF2B5EF4-FFF2-40B4-BE49-F238E27FC236}">
                      <a16:creationId xmlns:a16="http://schemas.microsoft.com/office/drawing/2014/main" id="{CCB37640-EF1F-66ED-E79B-E3E26834182C}"/>
                    </a:ext>
                  </a:extLst>
                </p:cNvPr>
                <p:cNvSpPr/>
                <p:nvPr/>
              </p:nvSpPr>
              <p:spPr>
                <a:xfrm>
                  <a:off x="1042854" y="4873947"/>
                  <a:ext cx="43049" cy="43002"/>
                </a:xfrm>
                <a:custGeom>
                  <a:avLst/>
                  <a:gdLst>
                    <a:gd name="connsiteX0" fmla="*/ 1577 w 43049"/>
                    <a:gd name="connsiteY0" fmla="*/ 29565 h 43002"/>
                    <a:gd name="connsiteX1" fmla="*/ 29612 w 43049"/>
                    <a:gd name="connsiteY1" fmla="*/ 41425 h 43002"/>
                    <a:gd name="connsiteX2" fmla="*/ 41472 w 43049"/>
                    <a:gd name="connsiteY2" fmla="*/ 13438 h 43002"/>
                    <a:gd name="connsiteX3" fmla="*/ 13438 w 43049"/>
                    <a:gd name="connsiteY3" fmla="*/ 1577 h 43002"/>
                    <a:gd name="connsiteX4" fmla="*/ 1577 w 43049"/>
                    <a:gd name="connsiteY4" fmla="*/ 29565 h 43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9" h="43002">
                      <a:moveTo>
                        <a:pt x="1577" y="29565"/>
                      </a:moveTo>
                      <a:cubicBezTo>
                        <a:pt x="6031" y="40581"/>
                        <a:pt x="18595" y="45879"/>
                        <a:pt x="29612" y="41425"/>
                      </a:cubicBezTo>
                      <a:cubicBezTo>
                        <a:pt x="40628" y="36972"/>
                        <a:pt x="45926" y="24455"/>
                        <a:pt x="41472" y="13438"/>
                      </a:cubicBezTo>
                      <a:cubicBezTo>
                        <a:pt x="37019" y="2421"/>
                        <a:pt x="24455" y="-2876"/>
                        <a:pt x="13438" y="1577"/>
                      </a:cubicBezTo>
                      <a:cubicBezTo>
                        <a:pt x="2421" y="6031"/>
                        <a:pt x="-2876" y="18548"/>
                        <a:pt x="1577" y="29565"/>
                      </a:cubicBezTo>
                      <a:close/>
                    </a:path>
                  </a:pathLst>
                </a:custGeom>
                <a:solidFill>
                  <a:srgbClr val="F9B181"/>
                </a:solidFill>
                <a:ln w="4687" cap="flat">
                  <a:noFill/>
                  <a:prstDash val="solid"/>
                  <a:miter/>
                </a:ln>
              </p:spPr>
              <p:txBody>
                <a:bodyPr rtlCol="0" anchor="ctr"/>
                <a:lstStyle/>
                <a:p>
                  <a:endParaRPr lang="en-US"/>
                </a:p>
              </p:txBody>
            </p:sp>
          </p:grpSp>
          <p:grpSp>
            <p:nvGrpSpPr>
              <p:cNvPr id="1351" name="Graphic 2">
                <a:extLst>
                  <a:ext uri="{FF2B5EF4-FFF2-40B4-BE49-F238E27FC236}">
                    <a16:creationId xmlns:a16="http://schemas.microsoft.com/office/drawing/2014/main" id="{2DD8CA0F-1D9D-2165-CA9D-02C9EA6D9D28}"/>
                  </a:ext>
                </a:extLst>
              </p:cNvPr>
              <p:cNvGrpSpPr/>
              <p:nvPr/>
            </p:nvGrpSpPr>
            <p:grpSpPr>
              <a:xfrm>
                <a:off x="1037285" y="4724606"/>
                <a:ext cx="94071" cy="190987"/>
                <a:chOff x="1037285" y="4724606"/>
                <a:chExt cx="94071" cy="190987"/>
              </a:xfrm>
            </p:grpSpPr>
            <p:sp>
              <p:nvSpPr>
                <p:cNvPr id="1352" name="Freeform: Shape 1351">
                  <a:extLst>
                    <a:ext uri="{FF2B5EF4-FFF2-40B4-BE49-F238E27FC236}">
                      <a16:creationId xmlns:a16="http://schemas.microsoft.com/office/drawing/2014/main" id="{55D42E81-DFE0-176D-B5FC-07EEDF300304}"/>
                    </a:ext>
                  </a:extLst>
                </p:cNvPr>
                <p:cNvSpPr/>
                <p:nvPr/>
              </p:nvSpPr>
              <p:spPr>
                <a:xfrm>
                  <a:off x="1042931" y="4731092"/>
                  <a:ext cx="84439" cy="167450"/>
                </a:xfrm>
                <a:custGeom>
                  <a:avLst/>
                  <a:gdLst>
                    <a:gd name="connsiteX0" fmla="*/ 78196 w 84439"/>
                    <a:gd name="connsiteY0" fmla="*/ 62814 h 167450"/>
                    <a:gd name="connsiteX1" fmla="*/ 57756 w 84439"/>
                    <a:gd name="connsiteY1" fmla="*/ 5855 h 167450"/>
                    <a:gd name="connsiteX2" fmla="*/ 0 w 84439"/>
                    <a:gd name="connsiteY2" fmla="*/ 162153 h 167450"/>
                    <a:gd name="connsiteX3" fmla="*/ 42520 w 84439"/>
                    <a:gd name="connsiteY3" fmla="*/ 167450 h 167450"/>
                    <a:gd name="connsiteX4" fmla="*/ 78196 w 84439"/>
                    <a:gd name="connsiteY4" fmla="*/ 62814 h 16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39" h="167450">
                      <a:moveTo>
                        <a:pt x="78196" y="62814"/>
                      </a:moveTo>
                      <a:cubicBezTo>
                        <a:pt x="90713" y="34639"/>
                        <a:pt x="84665" y="-17491"/>
                        <a:pt x="57756" y="5855"/>
                      </a:cubicBezTo>
                      <a:cubicBezTo>
                        <a:pt x="8251" y="48844"/>
                        <a:pt x="0" y="162153"/>
                        <a:pt x="0" y="162153"/>
                      </a:cubicBezTo>
                      <a:lnTo>
                        <a:pt x="42520" y="167450"/>
                      </a:lnTo>
                      <a:cubicBezTo>
                        <a:pt x="42520" y="167450"/>
                        <a:pt x="68304" y="85082"/>
                        <a:pt x="78196" y="62814"/>
                      </a:cubicBezTo>
                      <a:close/>
                    </a:path>
                  </a:pathLst>
                </a:custGeom>
                <a:solidFill>
                  <a:srgbClr val="F9B181"/>
                </a:solidFill>
                <a:ln w="4687" cap="flat">
                  <a:noFill/>
                  <a:prstDash val="solid"/>
                  <a:miter/>
                </a:ln>
              </p:spPr>
              <p:txBody>
                <a:bodyPr rtlCol="0" anchor="ctr"/>
                <a:lstStyle/>
                <a:p>
                  <a:endParaRPr lang="en-US"/>
                </a:p>
              </p:txBody>
            </p:sp>
            <p:sp>
              <p:nvSpPr>
                <p:cNvPr id="1353" name="Freeform: Shape 1352">
                  <a:extLst>
                    <a:ext uri="{FF2B5EF4-FFF2-40B4-BE49-F238E27FC236}">
                      <a16:creationId xmlns:a16="http://schemas.microsoft.com/office/drawing/2014/main" id="{AFBFACF0-9AEE-78CD-4D9A-DF51C7C75BFF}"/>
                    </a:ext>
                  </a:extLst>
                </p:cNvPr>
                <p:cNvSpPr/>
                <p:nvPr/>
              </p:nvSpPr>
              <p:spPr>
                <a:xfrm>
                  <a:off x="1042898" y="4872584"/>
                  <a:ext cx="42967" cy="43009"/>
                </a:xfrm>
                <a:custGeom>
                  <a:avLst/>
                  <a:gdLst>
                    <a:gd name="connsiteX0" fmla="*/ 34 w 42967"/>
                    <a:gd name="connsiteY0" fmla="*/ 22724 h 43009"/>
                    <a:gd name="connsiteX1" fmla="*/ 22723 w 42967"/>
                    <a:gd name="connsiteY1" fmla="*/ 42976 h 43009"/>
                    <a:gd name="connsiteX2" fmla="*/ 42929 w 42967"/>
                    <a:gd name="connsiteY2" fmla="*/ 20286 h 43009"/>
                    <a:gd name="connsiteX3" fmla="*/ 20239 w 42967"/>
                    <a:gd name="connsiteY3" fmla="*/ 34 h 43009"/>
                    <a:gd name="connsiteX4" fmla="*/ 34 w 42967"/>
                    <a:gd name="connsiteY4" fmla="*/ 22724 h 4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7" h="43009">
                      <a:moveTo>
                        <a:pt x="34" y="22724"/>
                      </a:moveTo>
                      <a:cubicBezTo>
                        <a:pt x="690" y="34584"/>
                        <a:pt x="10863" y="43632"/>
                        <a:pt x="22723" y="42976"/>
                      </a:cubicBezTo>
                      <a:cubicBezTo>
                        <a:pt x="34584" y="42272"/>
                        <a:pt x="43632" y="32146"/>
                        <a:pt x="42929" y="20286"/>
                      </a:cubicBezTo>
                      <a:cubicBezTo>
                        <a:pt x="42272" y="8425"/>
                        <a:pt x="32099" y="-623"/>
                        <a:pt x="20239" y="34"/>
                      </a:cubicBezTo>
                      <a:cubicBezTo>
                        <a:pt x="8425" y="690"/>
                        <a:pt x="-623" y="10863"/>
                        <a:pt x="34" y="22724"/>
                      </a:cubicBezTo>
                      <a:close/>
                    </a:path>
                  </a:pathLst>
                </a:custGeom>
                <a:solidFill>
                  <a:srgbClr val="F9B181"/>
                </a:solidFill>
                <a:ln w="4687" cap="flat">
                  <a:noFill/>
                  <a:prstDash val="solid"/>
                  <a:miter/>
                </a:ln>
              </p:spPr>
              <p:txBody>
                <a:bodyPr rtlCol="0" anchor="ctr"/>
                <a:lstStyle/>
                <a:p>
                  <a:endParaRPr lang="en-US"/>
                </a:p>
              </p:txBody>
            </p:sp>
            <p:sp>
              <p:nvSpPr>
                <p:cNvPr id="1354" name="Freeform: Shape 1353">
                  <a:extLst>
                    <a:ext uri="{FF2B5EF4-FFF2-40B4-BE49-F238E27FC236}">
                      <a16:creationId xmlns:a16="http://schemas.microsoft.com/office/drawing/2014/main" id="{30363E10-7009-8A20-5325-0E95A710A49A}"/>
                    </a:ext>
                  </a:extLst>
                </p:cNvPr>
                <p:cNvSpPr/>
                <p:nvPr/>
              </p:nvSpPr>
              <p:spPr>
                <a:xfrm>
                  <a:off x="1041291" y="4724606"/>
                  <a:ext cx="90066" cy="163857"/>
                </a:xfrm>
                <a:custGeom>
                  <a:avLst/>
                  <a:gdLst>
                    <a:gd name="connsiteX0" fmla="*/ 84759 w 90066"/>
                    <a:gd name="connsiteY0" fmla="*/ 74786 h 163857"/>
                    <a:gd name="connsiteX1" fmla="*/ 58647 w 90066"/>
                    <a:gd name="connsiteY1" fmla="*/ 4232 h 163857"/>
                    <a:gd name="connsiteX2" fmla="*/ 0 w 90066"/>
                    <a:gd name="connsiteY2" fmla="*/ 147918 h 163857"/>
                    <a:gd name="connsiteX3" fmla="*/ 49974 w 90066"/>
                    <a:gd name="connsiteY3" fmla="*/ 163857 h 163857"/>
                    <a:gd name="connsiteX4" fmla="*/ 84759 w 90066"/>
                    <a:gd name="connsiteY4" fmla="*/ 74786 h 16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66" h="163857">
                      <a:moveTo>
                        <a:pt x="84759" y="74786"/>
                      </a:moveTo>
                      <a:cubicBezTo>
                        <a:pt x="97276" y="46611"/>
                        <a:pt x="87290" y="-16911"/>
                        <a:pt x="58647" y="4232"/>
                      </a:cubicBezTo>
                      <a:cubicBezTo>
                        <a:pt x="14251" y="36954"/>
                        <a:pt x="0" y="147918"/>
                        <a:pt x="0" y="147918"/>
                      </a:cubicBezTo>
                      <a:lnTo>
                        <a:pt x="49974" y="163857"/>
                      </a:lnTo>
                      <a:cubicBezTo>
                        <a:pt x="49927" y="163904"/>
                        <a:pt x="74867" y="97100"/>
                        <a:pt x="84759" y="74786"/>
                      </a:cubicBezTo>
                      <a:close/>
                    </a:path>
                  </a:pathLst>
                </a:custGeom>
                <a:solidFill>
                  <a:srgbClr val="094B7D"/>
                </a:solidFill>
                <a:ln w="4687" cap="flat">
                  <a:noFill/>
                  <a:prstDash val="solid"/>
                  <a:miter/>
                </a:ln>
              </p:spPr>
              <p:txBody>
                <a:bodyPr rtlCol="0" anchor="ctr"/>
                <a:lstStyle/>
                <a:p>
                  <a:endParaRPr lang="en-US"/>
                </a:p>
              </p:txBody>
            </p:sp>
            <p:sp>
              <p:nvSpPr>
                <p:cNvPr id="1355" name="Freeform: Shape 1354">
                  <a:extLst>
                    <a:ext uri="{FF2B5EF4-FFF2-40B4-BE49-F238E27FC236}">
                      <a16:creationId xmlns:a16="http://schemas.microsoft.com/office/drawing/2014/main" id="{E88C1DB4-3A22-636E-FF90-65B3A8EBB103}"/>
                    </a:ext>
                  </a:extLst>
                </p:cNvPr>
                <p:cNvSpPr/>
                <p:nvPr/>
              </p:nvSpPr>
              <p:spPr>
                <a:xfrm>
                  <a:off x="1037285" y="4861487"/>
                  <a:ext cx="61591" cy="33823"/>
                </a:xfrm>
                <a:custGeom>
                  <a:avLst/>
                  <a:gdLst>
                    <a:gd name="connsiteX0" fmla="*/ 1614 w 61591"/>
                    <a:gd name="connsiteY0" fmla="*/ 20366 h 33823"/>
                    <a:gd name="connsiteX1" fmla="*/ 1614 w 61591"/>
                    <a:gd name="connsiteY1" fmla="*/ 13193 h 33823"/>
                    <a:gd name="connsiteX2" fmla="*/ 1661 w 61591"/>
                    <a:gd name="connsiteY2" fmla="*/ 958 h 33823"/>
                    <a:gd name="connsiteX3" fmla="*/ 35180 w 61591"/>
                    <a:gd name="connsiteY3" fmla="*/ 3630 h 33823"/>
                    <a:gd name="connsiteX4" fmla="*/ 61574 w 61591"/>
                    <a:gd name="connsiteY4" fmla="*/ 17600 h 33823"/>
                    <a:gd name="connsiteX5" fmla="*/ 56886 w 61591"/>
                    <a:gd name="connsiteY5" fmla="*/ 27117 h 33823"/>
                    <a:gd name="connsiteX6" fmla="*/ 52620 w 61591"/>
                    <a:gd name="connsiteY6" fmla="*/ 33821 h 33823"/>
                    <a:gd name="connsiteX7" fmla="*/ 1614 w 61591"/>
                    <a:gd name="connsiteY7" fmla="*/ 20366 h 3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91" h="33823">
                      <a:moveTo>
                        <a:pt x="1614" y="20366"/>
                      </a:moveTo>
                      <a:cubicBezTo>
                        <a:pt x="-870" y="18959"/>
                        <a:pt x="677" y="14084"/>
                        <a:pt x="1614" y="13193"/>
                      </a:cubicBezTo>
                      <a:cubicBezTo>
                        <a:pt x="2505" y="12303"/>
                        <a:pt x="-2464" y="2692"/>
                        <a:pt x="1661" y="958"/>
                      </a:cubicBezTo>
                      <a:cubicBezTo>
                        <a:pt x="5833" y="-777"/>
                        <a:pt x="23179" y="-308"/>
                        <a:pt x="35180" y="3630"/>
                      </a:cubicBezTo>
                      <a:cubicBezTo>
                        <a:pt x="47181" y="7521"/>
                        <a:pt x="62183" y="15584"/>
                        <a:pt x="61574" y="17600"/>
                      </a:cubicBezTo>
                      <a:cubicBezTo>
                        <a:pt x="60917" y="19616"/>
                        <a:pt x="56932" y="26085"/>
                        <a:pt x="56886" y="27117"/>
                      </a:cubicBezTo>
                      <a:cubicBezTo>
                        <a:pt x="56839" y="28148"/>
                        <a:pt x="56464" y="33961"/>
                        <a:pt x="52620" y="33821"/>
                      </a:cubicBezTo>
                      <a:cubicBezTo>
                        <a:pt x="48682" y="33680"/>
                        <a:pt x="9818" y="25007"/>
                        <a:pt x="1614" y="20366"/>
                      </a:cubicBezTo>
                      <a:close/>
                    </a:path>
                  </a:pathLst>
                </a:custGeom>
                <a:solidFill>
                  <a:srgbClr val="1177A7"/>
                </a:solidFill>
                <a:ln w="4687" cap="flat">
                  <a:noFill/>
                  <a:prstDash val="solid"/>
                  <a:miter/>
                </a:ln>
              </p:spPr>
              <p:txBody>
                <a:bodyPr rtlCol="0" anchor="ctr"/>
                <a:lstStyle/>
                <a:p>
                  <a:endParaRPr lang="en-US"/>
                </a:p>
              </p:txBody>
            </p:sp>
          </p:grpSp>
          <p:grpSp>
            <p:nvGrpSpPr>
              <p:cNvPr id="1356" name="Graphic 2">
                <a:extLst>
                  <a:ext uri="{FF2B5EF4-FFF2-40B4-BE49-F238E27FC236}">
                    <a16:creationId xmlns:a16="http://schemas.microsoft.com/office/drawing/2014/main" id="{B84B790E-8D61-6961-370A-2C89C8C69AFC}"/>
                  </a:ext>
                </a:extLst>
              </p:cNvPr>
              <p:cNvGrpSpPr/>
              <p:nvPr/>
            </p:nvGrpSpPr>
            <p:grpSpPr>
              <a:xfrm>
                <a:off x="1072987" y="4960149"/>
                <a:ext cx="313755" cy="505733"/>
                <a:chOff x="1072987" y="4960149"/>
                <a:chExt cx="313755" cy="505733"/>
              </a:xfrm>
            </p:grpSpPr>
            <p:sp>
              <p:nvSpPr>
                <p:cNvPr id="1357" name="Freeform: Shape 1356">
                  <a:extLst>
                    <a:ext uri="{FF2B5EF4-FFF2-40B4-BE49-F238E27FC236}">
                      <a16:creationId xmlns:a16="http://schemas.microsoft.com/office/drawing/2014/main" id="{A18C6E94-7B11-0E38-27ED-9DBCA47E7E27}"/>
                    </a:ext>
                  </a:extLst>
                </p:cNvPr>
                <p:cNvSpPr/>
                <p:nvPr/>
              </p:nvSpPr>
              <p:spPr>
                <a:xfrm>
                  <a:off x="1329201" y="4993521"/>
                  <a:ext cx="18323" cy="42142"/>
                </a:xfrm>
                <a:custGeom>
                  <a:avLst/>
                  <a:gdLst>
                    <a:gd name="connsiteX0" fmla="*/ 9917 w 18323"/>
                    <a:gd name="connsiteY0" fmla="*/ 0 h 42142"/>
                    <a:gd name="connsiteX1" fmla="*/ 494 w 18323"/>
                    <a:gd name="connsiteY1" fmla="*/ 21002 h 42142"/>
                    <a:gd name="connsiteX2" fmla="*/ 2276 w 18323"/>
                    <a:gd name="connsiteY2" fmla="*/ 40738 h 42142"/>
                    <a:gd name="connsiteX3" fmla="*/ 9964 w 18323"/>
                    <a:gd name="connsiteY3" fmla="*/ 35535 h 42142"/>
                    <a:gd name="connsiteX4" fmla="*/ 9355 w 18323"/>
                    <a:gd name="connsiteY4" fmla="*/ 25549 h 42142"/>
                    <a:gd name="connsiteX5" fmla="*/ 18309 w 18323"/>
                    <a:gd name="connsiteY5" fmla="*/ 14814 h 42142"/>
                    <a:gd name="connsiteX6" fmla="*/ 9917 w 18323"/>
                    <a:gd name="connsiteY6" fmla="*/ 0 h 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3" h="42142">
                      <a:moveTo>
                        <a:pt x="9917" y="0"/>
                      </a:moveTo>
                      <a:cubicBezTo>
                        <a:pt x="9917" y="0"/>
                        <a:pt x="1573" y="17814"/>
                        <a:pt x="494" y="21002"/>
                      </a:cubicBezTo>
                      <a:cubicBezTo>
                        <a:pt x="-1240" y="26206"/>
                        <a:pt x="2135" y="33800"/>
                        <a:pt x="2276" y="40738"/>
                      </a:cubicBezTo>
                      <a:cubicBezTo>
                        <a:pt x="2323" y="43036"/>
                        <a:pt x="8511" y="43270"/>
                        <a:pt x="9964" y="35535"/>
                      </a:cubicBezTo>
                      <a:cubicBezTo>
                        <a:pt x="11417" y="27846"/>
                        <a:pt x="9355" y="25549"/>
                        <a:pt x="9355" y="25549"/>
                      </a:cubicBezTo>
                      <a:cubicBezTo>
                        <a:pt x="9355" y="25549"/>
                        <a:pt x="17934" y="20064"/>
                        <a:pt x="18309" y="14814"/>
                      </a:cubicBezTo>
                      <a:cubicBezTo>
                        <a:pt x="18731" y="9470"/>
                        <a:pt x="9917" y="0"/>
                        <a:pt x="9917" y="0"/>
                      </a:cubicBezTo>
                      <a:close/>
                    </a:path>
                  </a:pathLst>
                </a:custGeom>
                <a:solidFill>
                  <a:srgbClr val="F69972"/>
                </a:solidFill>
                <a:ln w="4687" cap="flat">
                  <a:noFill/>
                  <a:prstDash val="solid"/>
                  <a:miter/>
                </a:ln>
              </p:spPr>
              <p:txBody>
                <a:bodyPr rtlCol="0" anchor="ctr"/>
                <a:lstStyle/>
                <a:p>
                  <a:endParaRPr lang="en-US"/>
                </a:p>
              </p:txBody>
            </p:sp>
            <p:sp>
              <p:nvSpPr>
                <p:cNvPr id="1358" name="Freeform: Shape 1357">
                  <a:extLst>
                    <a:ext uri="{FF2B5EF4-FFF2-40B4-BE49-F238E27FC236}">
                      <a16:creationId xmlns:a16="http://schemas.microsoft.com/office/drawing/2014/main" id="{7DF59DD5-6741-183B-06CC-387489EA463B}"/>
                    </a:ext>
                  </a:extLst>
                </p:cNvPr>
                <p:cNvSpPr/>
                <p:nvPr/>
              </p:nvSpPr>
              <p:spPr>
                <a:xfrm>
                  <a:off x="1312442" y="5010242"/>
                  <a:ext cx="74300" cy="27540"/>
                </a:xfrm>
                <a:custGeom>
                  <a:avLst/>
                  <a:gdLst>
                    <a:gd name="connsiteX0" fmla="*/ 48 w 74300"/>
                    <a:gd name="connsiteY0" fmla="*/ 17126 h 27540"/>
                    <a:gd name="connsiteX1" fmla="*/ 13878 w 74300"/>
                    <a:gd name="connsiteY1" fmla="*/ 27487 h 27540"/>
                    <a:gd name="connsiteX2" fmla="*/ 62492 w 74300"/>
                    <a:gd name="connsiteY2" fmla="*/ 23080 h 27540"/>
                    <a:gd name="connsiteX3" fmla="*/ 74259 w 74300"/>
                    <a:gd name="connsiteY3" fmla="*/ 10422 h 27540"/>
                    <a:gd name="connsiteX4" fmla="*/ 60383 w 74300"/>
                    <a:gd name="connsiteY4" fmla="*/ 62 h 27540"/>
                    <a:gd name="connsiteX5" fmla="*/ 11768 w 74300"/>
                    <a:gd name="connsiteY5" fmla="*/ 4516 h 27540"/>
                    <a:gd name="connsiteX6" fmla="*/ 48 w 74300"/>
                    <a:gd name="connsiteY6" fmla="*/ 17126 h 2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300" h="27540">
                      <a:moveTo>
                        <a:pt x="48" y="17126"/>
                      </a:moveTo>
                      <a:cubicBezTo>
                        <a:pt x="611" y="23502"/>
                        <a:pt x="6799" y="28096"/>
                        <a:pt x="13878" y="27487"/>
                      </a:cubicBezTo>
                      <a:lnTo>
                        <a:pt x="62492" y="23080"/>
                      </a:lnTo>
                      <a:cubicBezTo>
                        <a:pt x="69571" y="22424"/>
                        <a:pt x="74821" y="16751"/>
                        <a:pt x="74259" y="10422"/>
                      </a:cubicBezTo>
                      <a:cubicBezTo>
                        <a:pt x="73696" y="4047"/>
                        <a:pt x="67461" y="-595"/>
                        <a:pt x="60383" y="62"/>
                      </a:cubicBezTo>
                      <a:lnTo>
                        <a:pt x="11768" y="4516"/>
                      </a:lnTo>
                      <a:cubicBezTo>
                        <a:pt x="4689" y="5078"/>
                        <a:pt x="-561" y="10751"/>
                        <a:pt x="48" y="17126"/>
                      </a:cubicBezTo>
                      <a:close/>
                    </a:path>
                  </a:pathLst>
                </a:custGeom>
                <a:solidFill>
                  <a:srgbClr val="E9612F"/>
                </a:solidFill>
                <a:ln w="4687" cap="flat">
                  <a:noFill/>
                  <a:prstDash val="solid"/>
                  <a:miter/>
                </a:ln>
              </p:spPr>
              <p:txBody>
                <a:bodyPr rtlCol="0" anchor="ctr"/>
                <a:lstStyle/>
                <a:p>
                  <a:endParaRPr lang="en-US"/>
                </a:p>
              </p:txBody>
            </p:sp>
            <p:sp>
              <p:nvSpPr>
                <p:cNvPr id="1359" name="Freeform: Shape 1358">
                  <a:extLst>
                    <a:ext uri="{FF2B5EF4-FFF2-40B4-BE49-F238E27FC236}">
                      <a16:creationId xmlns:a16="http://schemas.microsoft.com/office/drawing/2014/main" id="{16D7C4D9-23A6-FCB7-076C-3FDDEC61C791}"/>
                    </a:ext>
                  </a:extLst>
                </p:cNvPr>
                <p:cNvSpPr/>
                <p:nvPr/>
              </p:nvSpPr>
              <p:spPr>
                <a:xfrm>
                  <a:off x="1326883" y="5011804"/>
                  <a:ext cx="29323" cy="25549"/>
                </a:xfrm>
                <a:custGeom>
                  <a:avLst/>
                  <a:gdLst>
                    <a:gd name="connsiteX0" fmla="*/ 29206 w 29323"/>
                    <a:gd name="connsiteY0" fmla="*/ 0 h 25549"/>
                    <a:gd name="connsiteX1" fmla="*/ 0 w 29323"/>
                    <a:gd name="connsiteY1" fmla="*/ 2672 h 25549"/>
                    <a:gd name="connsiteX2" fmla="*/ 3797 w 29323"/>
                    <a:gd name="connsiteY2" fmla="*/ 25550 h 25549"/>
                    <a:gd name="connsiteX3" fmla="*/ 27518 w 29323"/>
                    <a:gd name="connsiteY3" fmla="*/ 23393 h 25549"/>
                    <a:gd name="connsiteX4" fmla="*/ 29206 w 29323"/>
                    <a:gd name="connsiteY4" fmla="*/ 0 h 2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3" h="25549">
                      <a:moveTo>
                        <a:pt x="29206" y="0"/>
                      </a:moveTo>
                      <a:lnTo>
                        <a:pt x="0" y="2672"/>
                      </a:lnTo>
                      <a:cubicBezTo>
                        <a:pt x="2578" y="9892"/>
                        <a:pt x="3938" y="17814"/>
                        <a:pt x="3797" y="25550"/>
                      </a:cubicBezTo>
                      <a:lnTo>
                        <a:pt x="27518" y="23393"/>
                      </a:lnTo>
                      <a:cubicBezTo>
                        <a:pt x="29066" y="15705"/>
                        <a:pt x="29581" y="7782"/>
                        <a:pt x="29206" y="0"/>
                      </a:cubicBezTo>
                      <a:close/>
                    </a:path>
                  </a:pathLst>
                </a:custGeom>
                <a:solidFill>
                  <a:srgbClr val="CA512B"/>
                </a:solidFill>
                <a:ln w="4687" cap="flat">
                  <a:noFill/>
                  <a:prstDash val="solid"/>
                  <a:miter/>
                </a:ln>
              </p:spPr>
              <p:txBody>
                <a:bodyPr rtlCol="0" anchor="ctr"/>
                <a:lstStyle/>
                <a:p>
                  <a:endParaRPr lang="en-US"/>
                </a:p>
              </p:txBody>
            </p:sp>
            <p:sp>
              <p:nvSpPr>
                <p:cNvPr id="1360" name="Freeform: Shape 1359">
                  <a:extLst>
                    <a:ext uri="{FF2B5EF4-FFF2-40B4-BE49-F238E27FC236}">
                      <a16:creationId xmlns:a16="http://schemas.microsoft.com/office/drawing/2014/main" id="{DC11B6A3-6749-911C-78DD-BA178A8FD956}"/>
                    </a:ext>
                  </a:extLst>
                </p:cNvPr>
                <p:cNvSpPr/>
                <p:nvPr/>
              </p:nvSpPr>
              <p:spPr>
                <a:xfrm>
                  <a:off x="1248875" y="5303350"/>
                  <a:ext cx="37410" cy="162532"/>
                </a:xfrm>
                <a:custGeom>
                  <a:avLst/>
                  <a:gdLst>
                    <a:gd name="connsiteX0" fmla="*/ 27190 w 37410"/>
                    <a:gd name="connsiteY0" fmla="*/ 108949 h 162532"/>
                    <a:gd name="connsiteX1" fmla="*/ 17299 w 37410"/>
                    <a:gd name="connsiteY1" fmla="*/ 0 h 162532"/>
                    <a:gd name="connsiteX2" fmla="*/ 0 w 37410"/>
                    <a:gd name="connsiteY2" fmla="*/ 1594 h 162532"/>
                    <a:gd name="connsiteX3" fmla="*/ 9939 w 37410"/>
                    <a:gd name="connsiteY3" fmla="*/ 110543 h 162532"/>
                    <a:gd name="connsiteX4" fmla="*/ 4313 w 37410"/>
                    <a:gd name="connsiteY4" fmla="*/ 136702 h 162532"/>
                    <a:gd name="connsiteX5" fmla="*/ 15002 w 37410"/>
                    <a:gd name="connsiteY5" fmla="*/ 162532 h 162532"/>
                    <a:gd name="connsiteX6" fmla="*/ 31550 w 37410"/>
                    <a:gd name="connsiteY6" fmla="*/ 161032 h 162532"/>
                    <a:gd name="connsiteX7" fmla="*/ 37410 w 37410"/>
                    <a:gd name="connsiteY7" fmla="*/ 133655 h 1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10" h="162532">
                      <a:moveTo>
                        <a:pt x="27190" y="108949"/>
                      </a:moveTo>
                      <a:lnTo>
                        <a:pt x="17299" y="0"/>
                      </a:lnTo>
                      <a:lnTo>
                        <a:pt x="0" y="1594"/>
                      </a:lnTo>
                      <a:lnTo>
                        <a:pt x="9939" y="110543"/>
                      </a:lnTo>
                      <a:lnTo>
                        <a:pt x="4313" y="136702"/>
                      </a:lnTo>
                      <a:lnTo>
                        <a:pt x="15002" y="162532"/>
                      </a:lnTo>
                      <a:lnTo>
                        <a:pt x="31550" y="161032"/>
                      </a:lnTo>
                      <a:lnTo>
                        <a:pt x="37410" y="133655"/>
                      </a:lnTo>
                      <a:close/>
                    </a:path>
                  </a:pathLst>
                </a:custGeom>
                <a:solidFill>
                  <a:srgbClr val="A5A8A8"/>
                </a:solidFill>
                <a:ln w="4687" cap="flat">
                  <a:noFill/>
                  <a:prstDash val="solid"/>
                  <a:miter/>
                </a:ln>
              </p:spPr>
              <p:txBody>
                <a:bodyPr rtlCol="0" anchor="ctr"/>
                <a:lstStyle/>
                <a:p>
                  <a:endParaRPr lang="en-US"/>
                </a:p>
              </p:txBody>
            </p:sp>
            <p:sp>
              <p:nvSpPr>
                <p:cNvPr id="1361" name="Freeform: Shape 1360">
                  <a:extLst>
                    <a:ext uri="{FF2B5EF4-FFF2-40B4-BE49-F238E27FC236}">
                      <a16:creationId xmlns:a16="http://schemas.microsoft.com/office/drawing/2014/main" id="{21806725-998A-9EF3-2E25-6C01522844D9}"/>
                    </a:ext>
                  </a:extLst>
                </p:cNvPr>
                <p:cNvSpPr/>
                <p:nvPr/>
              </p:nvSpPr>
              <p:spPr>
                <a:xfrm>
                  <a:off x="1274893" y="5019821"/>
                  <a:ext cx="51490" cy="19314"/>
                </a:xfrm>
                <a:custGeom>
                  <a:avLst/>
                  <a:gdLst>
                    <a:gd name="connsiteX0" fmla="*/ 1360 w 51490"/>
                    <a:gd name="connsiteY0" fmla="*/ 19314 h 19314"/>
                    <a:gd name="connsiteX1" fmla="*/ 49364 w 51490"/>
                    <a:gd name="connsiteY1" fmla="*/ 14767 h 19314"/>
                    <a:gd name="connsiteX2" fmla="*/ 51287 w 51490"/>
                    <a:gd name="connsiteY2" fmla="*/ 6610 h 19314"/>
                    <a:gd name="connsiteX3" fmla="*/ 47911 w 51490"/>
                    <a:gd name="connsiteY3" fmla="*/ 0 h 19314"/>
                    <a:gd name="connsiteX4" fmla="*/ 0 w 51490"/>
                    <a:gd name="connsiteY4" fmla="*/ 4641 h 19314"/>
                    <a:gd name="connsiteX5" fmla="*/ 1360 w 51490"/>
                    <a:gd name="connsiteY5" fmla="*/ 19314 h 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90" h="19314">
                      <a:moveTo>
                        <a:pt x="1360" y="19314"/>
                      </a:moveTo>
                      <a:lnTo>
                        <a:pt x="49364" y="14767"/>
                      </a:lnTo>
                      <a:cubicBezTo>
                        <a:pt x="49364" y="14767"/>
                        <a:pt x="52271" y="11907"/>
                        <a:pt x="51287" y="6610"/>
                      </a:cubicBezTo>
                      <a:cubicBezTo>
                        <a:pt x="50255" y="891"/>
                        <a:pt x="47911" y="0"/>
                        <a:pt x="47911" y="0"/>
                      </a:cubicBezTo>
                      <a:lnTo>
                        <a:pt x="0" y="4641"/>
                      </a:lnTo>
                      <a:lnTo>
                        <a:pt x="1360" y="19314"/>
                      </a:lnTo>
                      <a:close/>
                    </a:path>
                  </a:pathLst>
                </a:custGeom>
                <a:solidFill>
                  <a:srgbClr val="A5A8A8"/>
                </a:solidFill>
                <a:ln w="4687" cap="flat">
                  <a:noFill/>
                  <a:prstDash val="solid"/>
                  <a:miter/>
                </a:ln>
              </p:spPr>
              <p:txBody>
                <a:bodyPr rtlCol="0" anchor="ctr"/>
                <a:lstStyle/>
                <a:p>
                  <a:endParaRPr lang="en-US"/>
                </a:p>
              </p:txBody>
            </p:sp>
            <p:sp>
              <p:nvSpPr>
                <p:cNvPr id="1362" name="Freeform: Shape 1361">
                  <a:extLst>
                    <a:ext uri="{FF2B5EF4-FFF2-40B4-BE49-F238E27FC236}">
                      <a16:creationId xmlns:a16="http://schemas.microsoft.com/office/drawing/2014/main" id="{851007EF-13C7-FBCB-3D0E-17401D9A4605}"/>
                    </a:ext>
                  </a:extLst>
                </p:cNvPr>
                <p:cNvSpPr/>
                <p:nvPr/>
              </p:nvSpPr>
              <p:spPr>
                <a:xfrm>
                  <a:off x="1286894" y="4995948"/>
                  <a:ext cx="19883" cy="95505"/>
                </a:xfrm>
                <a:custGeom>
                  <a:avLst/>
                  <a:gdLst>
                    <a:gd name="connsiteX0" fmla="*/ 703 w 19883"/>
                    <a:gd name="connsiteY0" fmla="*/ 855 h 95505"/>
                    <a:gd name="connsiteX1" fmla="*/ 19736 w 19883"/>
                    <a:gd name="connsiteY1" fmla="*/ 6105 h 95505"/>
                    <a:gd name="connsiteX2" fmla="*/ 16267 w 19883"/>
                    <a:gd name="connsiteY2" fmla="*/ 82989 h 95505"/>
                    <a:gd name="connsiteX3" fmla="*/ 0 w 19883"/>
                    <a:gd name="connsiteY3" fmla="*/ 95505 h 95505"/>
                    <a:gd name="connsiteX4" fmla="*/ 703 w 19883"/>
                    <a:gd name="connsiteY4" fmla="*/ 855 h 95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3" h="95505">
                      <a:moveTo>
                        <a:pt x="703" y="855"/>
                      </a:moveTo>
                      <a:cubicBezTo>
                        <a:pt x="703" y="855"/>
                        <a:pt x="18893" y="-3130"/>
                        <a:pt x="19736" y="6105"/>
                      </a:cubicBezTo>
                      <a:cubicBezTo>
                        <a:pt x="20580" y="15294"/>
                        <a:pt x="17580" y="71878"/>
                        <a:pt x="16267" y="82989"/>
                      </a:cubicBezTo>
                      <a:cubicBezTo>
                        <a:pt x="14955" y="94146"/>
                        <a:pt x="0" y="95505"/>
                        <a:pt x="0" y="95505"/>
                      </a:cubicBezTo>
                      <a:lnTo>
                        <a:pt x="703" y="855"/>
                      </a:lnTo>
                      <a:close/>
                    </a:path>
                  </a:pathLst>
                </a:custGeom>
                <a:solidFill>
                  <a:srgbClr val="E9612F"/>
                </a:solidFill>
                <a:ln w="4687" cap="flat">
                  <a:noFill/>
                  <a:prstDash val="solid"/>
                  <a:miter/>
                </a:ln>
              </p:spPr>
              <p:txBody>
                <a:bodyPr rtlCol="0" anchor="ctr"/>
                <a:lstStyle/>
                <a:p>
                  <a:endParaRPr lang="en-US"/>
                </a:p>
              </p:txBody>
            </p:sp>
            <p:sp>
              <p:nvSpPr>
                <p:cNvPr id="1363" name="Freeform: Shape 1362">
                  <a:extLst>
                    <a:ext uri="{FF2B5EF4-FFF2-40B4-BE49-F238E27FC236}">
                      <a16:creationId xmlns:a16="http://schemas.microsoft.com/office/drawing/2014/main" id="{E327BF95-43E0-C46D-ABA8-D89E8CBC082F}"/>
                    </a:ext>
                  </a:extLst>
                </p:cNvPr>
                <p:cNvSpPr/>
                <p:nvPr/>
              </p:nvSpPr>
              <p:spPr>
                <a:xfrm>
                  <a:off x="1211746" y="5169508"/>
                  <a:ext cx="67909" cy="146819"/>
                </a:xfrm>
                <a:custGeom>
                  <a:avLst/>
                  <a:gdLst>
                    <a:gd name="connsiteX0" fmla="*/ 67882 w 67909"/>
                    <a:gd name="connsiteY0" fmla="*/ 126857 h 146819"/>
                    <a:gd name="connsiteX1" fmla="*/ 67554 w 67909"/>
                    <a:gd name="connsiteY1" fmla="*/ 0 h 146819"/>
                    <a:gd name="connsiteX2" fmla="*/ 0 w 67909"/>
                    <a:gd name="connsiteY2" fmla="*/ 6141 h 146819"/>
                    <a:gd name="connsiteX3" fmla="*/ 22971 w 67909"/>
                    <a:gd name="connsiteY3" fmla="*/ 130935 h 146819"/>
                    <a:gd name="connsiteX4" fmla="*/ 46833 w 67909"/>
                    <a:gd name="connsiteY4" fmla="*/ 146734 h 146819"/>
                    <a:gd name="connsiteX5" fmla="*/ 67882 w 67909"/>
                    <a:gd name="connsiteY5" fmla="*/ 126857 h 14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09" h="146819">
                      <a:moveTo>
                        <a:pt x="67882" y="126857"/>
                      </a:moveTo>
                      <a:lnTo>
                        <a:pt x="67554" y="0"/>
                      </a:lnTo>
                      <a:lnTo>
                        <a:pt x="0" y="6141"/>
                      </a:lnTo>
                      <a:lnTo>
                        <a:pt x="22971" y="130935"/>
                      </a:lnTo>
                      <a:cubicBezTo>
                        <a:pt x="23581" y="137592"/>
                        <a:pt x="34738" y="147859"/>
                        <a:pt x="46833" y="146734"/>
                      </a:cubicBezTo>
                      <a:cubicBezTo>
                        <a:pt x="59022" y="145656"/>
                        <a:pt x="68491" y="133514"/>
                        <a:pt x="67882" y="126857"/>
                      </a:cubicBezTo>
                      <a:close/>
                    </a:path>
                  </a:pathLst>
                </a:custGeom>
                <a:solidFill>
                  <a:srgbClr val="799098"/>
                </a:solidFill>
                <a:ln w="4687" cap="flat">
                  <a:noFill/>
                  <a:prstDash val="solid"/>
                  <a:miter/>
                </a:ln>
              </p:spPr>
              <p:txBody>
                <a:bodyPr rtlCol="0" anchor="ctr"/>
                <a:lstStyle/>
                <a:p>
                  <a:endParaRPr lang="en-US"/>
                </a:p>
              </p:txBody>
            </p:sp>
            <p:sp>
              <p:nvSpPr>
                <p:cNvPr id="1364" name="Freeform: Shape 1363">
                  <a:extLst>
                    <a:ext uri="{FF2B5EF4-FFF2-40B4-BE49-F238E27FC236}">
                      <a16:creationId xmlns:a16="http://schemas.microsoft.com/office/drawing/2014/main" id="{BB45B9B2-D32B-ACC6-237E-63AE88191119}"/>
                    </a:ext>
                  </a:extLst>
                </p:cNvPr>
                <p:cNvSpPr/>
                <p:nvPr/>
              </p:nvSpPr>
              <p:spPr>
                <a:xfrm>
                  <a:off x="1211746" y="5169508"/>
                  <a:ext cx="67600" cy="146819"/>
                </a:xfrm>
                <a:custGeom>
                  <a:avLst/>
                  <a:gdLst>
                    <a:gd name="connsiteX0" fmla="*/ 36801 w 67600"/>
                    <a:gd name="connsiteY0" fmla="*/ 124325 h 146819"/>
                    <a:gd name="connsiteX1" fmla="*/ 67601 w 67600"/>
                    <a:gd name="connsiteY1" fmla="*/ 21987 h 146819"/>
                    <a:gd name="connsiteX2" fmla="*/ 67554 w 67600"/>
                    <a:gd name="connsiteY2" fmla="*/ 0 h 146819"/>
                    <a:gd name="connsiteX3" fmla="*/ 0 w 67600"/>
                    <a:gd name="connsiteY3" fmla="*/ 6141 h 146819"/>
                    <a:gd name="connsiteX4" fmla="*/ 22971 w 67600"/>
                    <a:gd name="connsiteY4" fmla="*/ 130935 h 146819"/>
                    <a:gd name="connsiteX5" fmla="*/ 46833 w 67600"/>
                    <a:gd name="connsiteY5" fmla="*/ 146734 h 146819"/>
                    <a:gd name="connsiteX6" fmla="*/ 54568 w 67600"/>
                    <a:gd name="connsiteY6" fmla="*/ 144437 h 146819"/>
                    <a:gd name="connsiteX7" fmla="*/ 36801 w 67600"/>
                    <a:gd name="connsiteY7" fmla="*/ 124325 h 14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00" h="146819">
                      <a:moveTo>
                        <a:pt x="36801" y="124325"/>
                      </a:moveTo>
                      <a:cubicBezTo>
                        <a:pt x="20299" y="89072"/>
                        <a:pt x="14205" y="18658"/>
                        <a:pt x="67601" y="21987"/>
                      </a:cubicBezTo>
                      <a:lnTo>
                        <a:pt x="67554" y="0"/>
                      </a:lnTo>
                      <a:lnTo>
                        <a:pt x="0" y="6141"/>
                      </a:lnTo>
                      <a:lnTo>
                        <a:pt x="22971" y="130935"/>
                      </a:lnTo>
                      <a:cubicBezTo>
                        <a:pt x="23581" y="137592"/>
                        <a:pt x="34738" y="147859"/>
                        <a:pt x="46833" y="146734"/>
                      </a:cubicBezTo>
                      <a:cubicBezTo>
                        <a:pt x="49552" y="146500"/>
                        <a:pt x="52177" y="145656"/>
                        <a:pt x="54568" y="144437"/>
                      </a:cubicBezTo>
                      <a:cubicBezTo>
                        <a:pt x="47067" y="139186"/>
                        <a:pt x="40598" y="132389"/>
                        <a:pt x="36801" y="124325"/>
                      </a:cubicBezTo>
                      <a:close/>
                    </a:path>
                  </a:pathLst>
                </a:custGeom>
                <a:solidFill>
                  <a:srgbClr val="688188"/>
                </a:solidFill>
                <a:ln w="4687" cap="flat">
                  <a:noFill/>
                  <a:prstDash val="solid"/>
                  <a:miter/>
                </a:ln>
              </p:spPr>
              <p:txBody>
                <a:bodyPr rtlCol="0" anchor="ctr"/>
                <a:lstStyle/>
                <a:p>
                  <a:endParaRPr lang="en-US"/>
                </a:p>
              </p:txBody>
            </p:sp>
            <p:sp>
              <p:nvSpPr>
                <p:cNvPr id="1365" name="Freeform: Shape 1364">
                  <a:extLst>
                    <a:ext uri="{FF2B5EF4-FFF2-40B4-BE49-F238E27FC236}">
                      <a16:creationId xmlns:a16="http://schemas.microsoft.com/office/drawing/2014/main" id="{A0C0772A-22AF-EC96-0551-B9F52D16656D}"/>
                    </a:ext>
                  </a:extLst>
                </p:cNvPr>
                <p:cNvSpPr/>
                <p:nvPr/>
              </p:nvSpPr>
              <p:spPr>
                <a:xfrm>
                  <a:off x="1164550" y="4960149"/>
                  <a:ext cx="128647" cy="232924"/>
                </a:xfrm>
                <a:custGeom>
                  <a:avLst/>
                  <a:gdLst>
                    <a:gd name="connsiteX0" fmla="*/ 36225 w 128647"/>
                    <a:gd name="connsiteY0" fmla="*/ 230783 h 232924"/>
                    <a:gd name="connsiteX1" fmla="*/ 175 w 128647"/>
                    <a:gd name="connsiteY1" fmla="*/ 44904 h 232924"/>
                    <a:gd name="connsiteX2" fmla="*/ 61681 w 128647"/>
                    <a:gd name="connsiteY2" fmla="*/ 415 h 232924"/>
                    <a:gd name="connsiteX3" fmla="*/ 126141 w 128647"/>
                    <a:gd name="connsiteY3" fmla="*/ 32856 h 232924"/>
                    <a:gd name="connsiteX4" fmla="*/ 126610 w 128647"/>
                    <a:gd name="connsiteY4" fmla="*/ 223141 h 232924"/>
                    <a:gd name="connsiteX5" fmla="*/ 36225 w 128647"/>
                    <a:gd name="connsiteY5" fmla="*/ 230783 h 2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47" h="232924">
                      <a:moveTo>
                        <a:pt x="36225" y="230783"/>
                      </a:moveTo>
                      <a:cubicBezTo>
                        <a:pt x="32616" y="228720"/>
                        <a:pt x="-2779" y="55874"/>
                        <a:pt x="175" y="44904"/>
                      </a:cubicBezTo>
                      <a:cubicBezTo>
                        <a:pt x="4957" y="27043"/>
                        <a:pt x="14520" y="4728"/>
                        <a:pt x="61681" y="415"/>
                      </a:cubicBezTo>
                      <a:cubicBezTo>
                        <a:pt x="108842" y="-3898"/>
                        <a:pt x="123844" y="26668"/>
                        <a:pt x="126141" y="32856"/>
                      </a:cubicBezTo>
                      <a:cubicBezTo>
                        <a:pt x="128438" y="39044"/>
                        <a:pt x="130173" y="217610"/>
                        <a:pt x="126610" y="223141"/>
                      </a:cubicBezTo>
                      <a:cubicBezTo>
                        <a:pt x="123094" y="228720"/>
                        <a:pt x="46633" y="236830"/>
                        <a:pt x="36225" y="230783"/>
                      </a:cubicBezTo>
                      <a:close/>
                    </a:path>
                  </a:pathLst>
                </a:custGeom>
                <a:solidFill>
                  <a:srgbClr val="D9362B"/>
                </a:solidFill>
                <a:ln w="4687" cap="flat">
                  <a:noFill/>
                  <a:prstDash val="solid"/>
                  <a:miter/>
                </a:ln>
              </p:spPr>
              <p:txBody>
                <a:bodyPr rtlCol="0" anchor="ctr"/>
                <a:lstStyle/>
                <a:p>
                  <a:endParaRPr lang="en-US"/>
                </a:p>
              </p:txBody>
            </p:sp>
            <p:sp>
              <p:nvSpPr>
                <p:cNvPr id="1366" name="Freeform: Shape 1365">
                  <a:extLst>
                    <a:ext uri="{FF2B5EF4-FFF2-40B4-BE49-F238E27FC236}">
                      <a16:creationId xmlns:a16="http://schemas.microsoft.com/office/drawing/2014/main" id="{FB18B1AE-BA63-3009-5CC3-AB1BBF4DE937}"/>
                    </a:ext>
                  </a:extLst>
                </p:cNvPr>
                <p:cNvSpPr/>
                <p:nvPr/>
              </p:nvSpPr>
              <p:spPr>
                <a:xfrm>
                  <a:off x="1164556" y="4968815"/>
                  <a:ext cx="127964" cy="224251"/>
                </a:xfrm>
                <a:custGeom>
                  <a:avLst/>
                  <a:gdLst>
                    <a:gd name="connsiteX0" fmla="*/ 28344 w 127964"/>
                    <a:gd name="connsiteY0" fmla="*/ 0 h 224251"/>
                    <a:gd name="connsiteX1" fmla="*/ 170 w 127964"/>
                    <a:gd name="connsiteY1" fmla="*/ 36238 h 224251"/>
                    <a:gd name="connsiteX2" fmla="*/ 36220 w 127964"/>
                    <a:gd name="connsiteY2" fmla="*/ 222117 h 224251"/>
                    <a:gd name="connsiteX3" fmla="*/ 126605 w 127964"/>
                    <a:gd name="connsiteY3" fmla="*/ 214475 h 224251"/>
                    <a:gd name="connsiteX4" fmla="*/ 127964 w 127964"/>
                    <a:gd name="connsiteY4" fmla="*/ 198396 h 224251"/>
                    <a:gd name="connsiteX5" fmla="*/ 69317 w 127964"/>
                    <a:gd name="connsiteY5" fmla="*/ 177862 h 224251"/>
                    <a:gd name="connsiteX6" fmla="*/ 28344 w 127964"/>
                    <a:gd name="connsiteY6" fmla="*/ 0 h 22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964" h="224251">
                      <a:moveTo>
                        <a:pt x="28344" y="0"/>
                      </a:moveTo>
                      <a:cubicBezTo>
                        <a:pt x="9171" y="9142"/>
                        <a:pt x="3498" y="23815"/>
                        <a:pt x="170" y="36238"/>
                      </a:cubicBezTo>
                      <a:cubicBezTo>
                        <a:pt x="-2737" y="47208"/>
                        <a:pt x="32611" y="220054"/>
                        <a:pt x="36220" y="222117"/>
                      </a:cubicBezTo>
                      <a:cubicBezTo>
                        <a:pt x="46628" y="228164"/>
                        <a:pt x="123042" y="220007"/>
                        <a:pt x="126605" y="214475"/>
                      </a:cubicBezTo>
                      <a:cubicBezTo>
                        <a:pt x="127214" y="213538"/>
                        <a:pt x="127636" y="207584"/>
                        <a:pt x="127964" y="198396"/>
                      </a:cubicBezTo>
                      <a:cubicBezTo>
                        <a:pt x="105509" y="194598"/>
                        <a:pt x="86522" y="193426"/>
                        <a:pt x="69317" y="177862"/>
                      </a:cubicBezTo>
                      <a:cubicBezTo>
                        <a:pt x="23328" y="136327"/>
                        <a:pt x="12312" y="49177"/>
                        <a:pt x="28344" y="0"/>
                      </a:cubicBezTo>
                      <a:close/>
                    </a:path>
                  </a:pathLst>
                </a:custGeom>
                <a:solidFill>
                  <a:srgbClr val="C12C28"/>
                </a:solidFill>
                <a:ln w="4687" cap="flat">
                  <a:noFill/>
                  <a:prstDash val="solid"/>
                  <a:miter/>
                </a:ln>
              </p:spPr>
              <p:txBody>
                <a:bodyPr rtlCol="0" anchor="ctr"/>
                <a:lstStyle/>
                <a:p>
                  <a:endParaRPr lang="en-US"/>
                </a:p>
              </p:txBody>
            </p:sp>
            <p:sp>
              <p:nvSpPr>
                <p:cNvPr id="1367" name="Freeform: Shape 1366">
                  <a:extLst>
                    <a:ext uri="{FF2B5EF4-FFF2-40B4-BE49-F238E27FC236}">
                      <a16:creationId xmlns:a16="http://schemas.microsoft.com/office/drawing/2014/main" id="{24ABAB9D-A450-F2C4-3BF5-8B5A7A8CCCE8}"/>
                    </a:ext>
                  </a:extLst>
                </p:cNvPr>
                <p:cNvSpPr/>
                <p:nvPr/>
              </p:nvSpPr>
              <p:spPr>
                <a:xfrm>
                  <a:off x="1207245" y="4998303"/>
                  <a:ext cx="64131" cy="26580"/>
                </a:xfrm>
                <a:custGeom>
                  <a:avLst/>
                  <a:gdLst>
                    <a:gd name="connsiteX0" fmla="*/ 64132 w 64131"/>
                    <a:gd name="connsiteY0" fmla="*/ 13267 h 26580"/>
                    <a:gd name="connsiteX1" fmla="*/ 32066 w 64131"/>
                    <a:gd name="connsiteY1" fmla="*/ 26581 h 26580"/>
                    <a:gd name="connsiteX2" fmla="*/ 0 w 64131"/>
                    <a:gd name="connsiteY2" fmla="*/ 13314 h 26580"/>
                    <a:gd name="connsiteX3" fmla="*/ 32066 w 64131"/>
                    <a:gd name="connsiteY3" fmla="*/ 0 h 26580"/>
                    <a:gd name="connsiteX4" fmla="*/ 64132 w 64131"/>
                    <a:gd name="connsiteY4" fmla="*/ 13267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1" h="26580">
                      <a:moveTo>
                        <a:pt x="64132" y="13267"/>
                      </a:moveTo>
                      <a:cubicBezTo>
                        <a:pt x="64132" y="20627"/>
                        <a:pt x="49786" y="26581"/>
                        <a:pt x="32066" y="26581"/>
                      </a:cubicBezTo>
                      <a:cubicBezTo>
                        <a:pt x="14345" y="26581"/>
                        <a:pt x="0" y="20674"/>
                        <a:pt x="0" y="13314"/>
                      </a:cubicBezTo>
                      <a:cubicBezTo>
                        <a:pt x="0" y="5954"/>
                        <a:pt x="14345" y="0"/>
                        <a:pt x="32066" y="0"/>
                      </a:cubicBezTo>
                      <a:cubicBezTo>
                        <a:pt x="49786" y="0"/>
                        <a:pt x="64132" y="5954"/>
                        <a:pt x="64132" y="13267"/>
                      </a:cubicBezTo>
                      <a:close/>
                    </a:path>
                  </a:pathLst>
                </a:custGeom>
                <a:solidFill>
                  <a:srgbClr val="E9612F"/>
                </a:solidFill>
                <a:ln w="4687" cap="flat">
                  <a:noFill/>
                  <a:prstDash val="solid"/>
                  <a:miter/>
                </a:ln>
              </p:spPr>
              <p:txBody>
                <a:bodyPr rtlCol="0" anchor="ctr"/>
                <a:lstStyle/>
                <a:p>
                  <a:endParaRPr lang="en-US"/>
                </a:p>
              </p:txBody>
            </p:sp>
            <p:grpSp>
              <p:nvGrpSpPr>
                <p:cNvPr id="1368" name="Graphic 2">
                  <a:extLst>
                    <a:ext uri="{FF2B5EF4-FFF2-40B4-BE49-F238E27FC236}">
                      <a16:creationId xmlns:a16="http://schemas.microsoft.com/office/drawing/2014/main" id="{2DEBA71E-208C-BE20-524D-5F2829E49406}"/>
                    </a:ext>
                  </a:extLst>
                </p:cNvPr>
                <p:cNvGrpSpPr/>
                <p:nvPr/>
              </p:nvGrpSpPr>
              <p:grpSpPr>
                <a:xfrm>
                  <a:off x="1205133" y="5059270"/>
                  <a:ext cx="88075" cy="132084"/>
                  <a:chOff x="1205133" y="5059270"/>
                  <a:chExt cx="88075" cy="132084"/>
                </a:xfrm>
                <a:solidFill>
                  <a:srgbClr val="9F2C2C"/>
                </a:solidFill>
              </p:grpSpPr>
              <p:sp>
                <p:nvSpPr>
                  <p:cNvPr id="1369" name="Freeform: Shape 1368">
                    <a:extLst>
                      <a:ext uri="{FF2B5EF4-FFF2-40B4-BE49-F238E27FC236}">
                        <a16:creationId xmlns:a16="http://schemas.microsoft.com/office/drawing/2014/main" id="{A987915A-1A3C-0ECE-659B-ED3648BD907C}"/>
                      </a:ext>
                    </a:extLst>
                  </p:cNvPr>
                  <p:cNvSpPr/>
                  <p:nvPr/>
                </p:nvSpPr>
                <p:spPr>
                  <a:xfrm>
                    <a:off x="1205133" y="5075449"/>
                    <a:ext cx="15335" cy="79867"/>
                  </a:xfrm>
                  <a:custGeom>
                    <a:avLst/>
                    <a:gdLst>
                      <a:gd name="connsiteX0" fmla="*/ 11301 w 15335"/>
                      <a:gd name="connsiteY0" fmla="*/ 79855 h 79867"/>
                      <a:gd name="connsiteX1" fmla="*/ 15286 w 15335"/>
                      <a:gd name="connsiteY1" fmla="*/ 72401 h 79867"/>
                      <a:gd name="connsiteX2" fmla="*/ 9285 w 15335"/>
                      <a:gd name="connsiteY2" fmla="*/ 6628 h 79867"/>
                      <a:gd name="connsiteX3" fmla="*/ 4035 w 15335"/>
                      <a:gd name="connsiteY3" fmla="*/ 18 h 79867"/>
                      <a:gd name="connsiteX4" fmla="*/ 50 w 15335"/>
                      <a:gd name="connsiteY4" fmla="*/ 7472 h 79867"/>
                      <a:gd name="connsiteX5" fmla="*/ 6050 w 15335"/>
                      <a:gd name="connsiteY5" fmla="*/ 73245 h 79867"/>
                      <a:gd name="connsiteX6" fmla="*/ 11301 w 15335"/>
                      <a:gd name="connsiteY6" fmla="*/ 79855 h 7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5" h="79867">
                        <a:moveTo>
                          <a:pt x="11301" y="79855"/>
                        </a:moveTo>
                        <a:cubicBezTo>
                          <a:pt x="13879" y="79620"/>
                          <a:pt x="15661" y="76292"/>
                          <a:pt x="15286" y="72401"/>
                        </a:cubicBezTo>
                        <a:lnTo>
                          <a:pt x="9285" y="6628"/>
                        </a:lnTo>
                        <a:cubicBezTo>
                          <a:pt x="8957" y="2737"/>
                          <a:pt x="6566" y="-263"/>
                          <a:pt x="4035" y="18"/>
                        </a:cubicBezTo>
                        <a:cubicBezTo>
                          <a:pt x="1456" y="253"/>
                          <a:pt x="-325" y="3581"/>
                          <a:pt x="50" y="7472"/>
                        </a:cubicBezTo>
                        <a:lnTo>
                          <a:pt x="6050" y="73245"/>
                        </a:lnTo>
                        <a:cubicBezTo>
                          <a:pt x="6379" y="77136"/>
                          <a:pt x="8723" y="80089"/>
                          <a:pt x="11301" y="79855"/>
                        </a:cubicBezTo>
                        <a:close/>
                      </a:path>
                    </a:pathLst>
                  </a:custGeom>
                  <a:solidFill>
                    <a:srgbClr val="9F2C2C"/>
                  </a:solidFill>
                  <a:ln w="4687" cap="flat">
                    <a:noFill/>
                    <a:prstDash val="solid"/>
                    <a:miter/>
                  </a:ln>
                </p:spPr>
                <p:txBody>
                  <a:bodyPr rtlCol="0" anchor="ctr"/>
                  <a:lstStyle/>
                  <a:p>
                    <a:endParaRPr lang="en-US"/>
                  </a:p>
                </p:txBody>
              </p:sp>
              <p:sp>
                <p:nvSpPr>
                  <p:cNvPr id="1370" name="Freeform: Shape 1369">
                    <a:extLst>
                      <a:ext uri="{FF2B5EF4-FFF2-40B4-BE49-F238E27FC236}">
                        <a16:creationId xmlns:a16="http://schemas.microsoft.com/office/drawing/2014/main" id="{3CAB02CD-3E50-1623-C99D-B16D0CD1C420}"/>
                      </a:ext>
                    </a:extLst>
                  </p:cNvPr>
                  <p:cNvSpPr/>
                  <p:nvPr/>
                </p:nvSpPr>
                <p:spPr>
                  <a:xfrm>
                    <a:off x="1282766" y="5068375"/>
                    <a:ext cx="10442" cy="79755"/>
                  </a:xfrm>
                  <a:custGeom>
                    <a:avLst/>
                    <a:gdLst>
                      <a:gd name="connsiteX0" fmla="*/ 4035 w 10442"/>
                      <a:gd name="connsiteY0" fmla="*/ 13 h 79755"/>
                      <a:gd name="connsiteX1" fmla="*/ 50 w 10442"/>
                      <a:gd name="connsiteY1" fmla="*/ 7467 h 79755"/>
                      <a:gd name="connsiteX2" fmla="*/ 6004 w 10442"/>
                      <a:gd name="connsiteY2" fmla="*/ 73239 h 79755"/>
                      <a:gd name="connsiteX3" fmla="*/ 10223 w 10442"/>
                      <a:gd name="connsiteY3" fmla="*/ 79756 h 79755"/>
                      <a:gd name="connsiteX4" fmla="*/ 10363 w 10442"/>
                      <a:gd name="connsiteY4" fmla="*/ 18296 h 79755"/>
                      <a:gd name="connsiteX5" fmla="*/ 9285 w 10442"/>
                      <a:gd name="connsiteY5" fmla="*/ 6623 h 79755"/>
                      <a:gd name="connsiteX6" fmla="*/ 4035 w 10442"/>
                      <a:gd name="connsiteY6" fmla="*/ 13 h 7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2" h="79755">
                        <a:moveTo>
                          <a:pt x="4035" y="13"/>
                        </a:moveTo>
                        <a:cubicBezTo>
                          <a:pt x="1456" y="247"/>
                          <a:pt x="-325" y="3576"/>
                          <a:pt x="50" y="7467"/>
                        </a:cubicBezTo>
                        <a:lnTo>
                          <a:pt x="6004" y="73239"/>
                        </a:lnTo>
                        <a:cubicBezTo>
                          <a:pt x="6285" y="76568"/>
                          <a:pt x="8113" y="79240"/>
                          <a:pt x="10223" y="79756"/>
                        </a:cubicBezTo>
                        <a:cubicBezTo>
                          <a:pt x="10457" y="62269"/>
                          <a:pt x="10504" y="40236"/>
                          <a:pt x="10363" y="18296"/>
                        </a:cubicBezTo>
                        <a:lnTo>
                          <a:pt x="9285" y="6623"/>
                        </a:lnTo>
                        <a:cubicBezTo>
                          <a:pt x="8957" y="2779"/>
                          <a:pt x="6613" y="-221"/>
                          <a:pt x="4035" y="13"/>
                        </a:cubicBezTo>
                        <a:close/>
                      </a:path>
                    </a:pathLst>
                  </a:custGeom>
                  <a:solidFill>
                    <a:srgbClr val="9F2C2C"/>
                  </a:solidFill>
                  <a:ln w="4687" cap="flat">
                    <a:noFill/>
                    <a:prstDash val="solid"/>
                    <a:miter/>
                  </a:ln>
                </p:spPr>
                <p:txBody>
                  <a:bodyPr rtlCol="0" anchor="ctr"/>
                  <a:lstStyle/>
                  <a:p>
                    <a:endParaRPr lang="en-US"/>
                  </a:p>
                </p:txBody>
              </p:sp>
              <p:sp>
                <p:nvSpPr>
                  <p:cNvPr id="1371" name="Freeform: Shape 1370">
                    <a:extLst>
                      <a:ext uri="{FF2B5EF4-FFF2-40B4-BE49-F238E27FC236}">
                        <a16:creationId xmlns:a16="http://schemas.microsoft.com/office/drawing/2014/main" id="{88031466-DBB0-6C47-AAE2-4CC51A234567}"/>
                      </a:ext>
                    </a:extLst>
                  </p:cNvPr>
                  <p:cNvSpPr/>
                  <p:nvPr/>
                </p:nvSpPr>
                <p:spPr>
                  <a:xfrm>
                    <a:off x="1224542" y="5073673"/>
                    <a:ext cx="15333" cy="79867"/>
                  </a:xfrm>
                  <a:custGeom>
                    <a:avLst/>
                    <a:gdLst>
                      <a:gd name="connsiteX0" fmla="*/ 6003 w 15333"/>
                      <a:gd name="connsiteY0" fmla="*/ 73239 h 79867"/>
                      <a:gd name="connsiteX1" fmla="*/ 11300 w 15333"/>
                      <a:gd name="connsiteY1" fmla="*/ 79849 h 79867"/>
                      <a:gd name="connsiteX2" fmla="*/ 15285 w 15333"/>
                      <a:gd name="connsiteY2" fmla="*/ 72396 h 79867"/>
                      <a:gd name="connsiteX3" fmla="*/ 9331 w 15333"/>
                      <a:gd name="connsiteY3" fmla="*/ 6623 h 79867"/>
                      <a:gd name="connsiteX4" fmla="*/ 4034 w 15333"/>
                      <a:gd name="connsiteY4" fmla="*/ 13 h 79867"/>
                      <a:gd name="connsiteX5" fmla="*/ 49 w 15333"/>
                      <a:gd name="connsiteY5" fmla="*/ 7467 h 79867"/>
                      <a:gd name="connsiteX6" fmla="*/ 6003 w 15333"/>
                      <a:gd name="connsiteY6" fmla="*/ 73239 h 7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3" h="79867">
                        <a:moveTo>
                          <a:pt x="6003" y="73239"/>
                        </a:moveTo>
                        <a:cubicBezTo>
                          <a:pt x="6378" y="77130"/>
                          <a:pt x="8722" y="80131"/>
                          <a:pt x="11300" y="79849"/>
                        </a:cubicBezTo>
                        <a:cubicBezTo>
                          <a:pt x="13832" y="79615"/>
                          <a:pt x="15660" y="76287"/>
                          <a:pt x="15285" y="72396"/>
                        </a:cubicBezTo>
                        <a:lnTo>
                          <a:pt x="9331" y="6623"/>
                        </a:lnTo>
                        <a:cubicBezTo>
                          <a:pt x="8956" y="2732"/>
                          <a:pt x="6612" y="-221"/>
                          <a:pt x="4034" y="13"/>
                        </a:cubicBezTo>
                        <a:cubicBezTo>
                          <a:pt x="1502" y="247"/>
                          <a:pt x="-326" y="3576"/>
                          <a:pt x="49" y="7467"/>
                        </a:cubicBezTo>
                        <a:lnTo>
                          <a:pt x="6003" y="73239"/>
                        </a:lnTo>
                        <a:close/>
                      </a:path>
                    </a:pathLst>
                  </a:custGeom>
                  <a:solidFill>
                    <a:srgbClr val="9F2C2C"/>
                  </a:solidFill>
                  <a:ln w="4687" cap="flat">
                    <a:noFill/>
                    <a:prstDash val="solid"/>
                    <a:miter/>
                  </a:ln>
                </p:spPr>
                <p:txBody>
                  <a:bodyPr rtlCol="0" anchor="ctr"/>
                  <a:lstStyle/>
                  <a:p>
                    <a:endParaRPr lang="en-US"/>
                  </a:p>
                </p:txBody>
              </p:sp>
              <p:sp>
                <p:nvSpPr>
                  <p:cNvPr id="1372" name="Freeform: Shape 1371">
                    <a:extLst>
                      <a:ext uri="{FF2B5EF4-FFF2-40B4-BE49-F238E27FC236}">
                        <a16:creationId xmlns:a16="http://schemas.microsoft.com/office/drawing/2014/main" id="{A758FF67-B026-2958-F1FA-BC062B9FAD90}"/>
                      </a:ext>
                    </a:extLst>
                  </p:cNvPr>
                  <p:cNvSpPr/>
                  <p:nvPr/>
                </p:nvSpPr>
                <p:spPr>
                  <a:xfrm>
                    <a:off x="1239519" y="5059270"/>
                    <a:ext cx="27498" cy="132084"/>
                  </a:xfrm>
                  <a:custGeom>
                    <a:avLst/>
                    <a:gdLst>
                      <a:gd name="connsiteX0" fmla="*/ 16810 w 27498"/>
                      <a:gd name="connsiteY0" fmla="*/ 11931 h 132084"/>
                      <a:gd name="connsiteX1" fmla="*/ 7293 w 27498"/>
                      <a:gd name="connsiteY1" fmla="*/ 24 h 132084"/>
                      <a:gd name="connsiteX2" fmla="*/ 74 w 27498"/>
                      <a:gd name="connsiteY2" fmla="*/ 13478 h 132084"/>
                      <a:gd name="connsiteX3" fmla="*/ 10856 w 27498"/>
                      <a:gd name="connsiteY3" fmla="*/ 132084 h 132084"/>
                      <a:gd name="connsiteX4" fmla="*/ 27498 w 27498"/>
                      <a:gd name="connsiteY4" fmla="*/ 130068 h 132084"/>
                      <a:gd name="connsiteX5" fmla="*/ 16810 w 27498"/>
                      <a:gd name="connsiteY5" fmla="*/ 11931 h 13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98" h="132084">
                        <a:moveTo>
                          <a:pt x="16810" y="11931"/>
                        </a:moveTo>
                        <a:cubicBezTo>
                          <a:pt x="16154" y="4899"/>
                          <a:pt x="11934" y="-398"/>
                          <a:pt x="7293" y="24"/>
                        </a:cubicBezTo>
                        <a:cubicBezTo>
                          <a:pt x="2699" y="446"/>
                          <a:pt x="-536" y="6446"/>
                          <a:pt x="74" y="13478"/>
                        </a:cubicBezTo>
                        <a:lnTo>
                          <a:pt x="10856" y="132084"/>
                        </a:lnTo>
                        <a:cubicBezTo>
                          <a:pt x="16622" y="131521"/>
                          <a:pt x="22295" y="130818"/>
                          <a:pt x="27498" y="130068"/>
                        </a:cubicBezTo>
                        <a:lnTo>
                          <a:pt x="16810" y="11931"/>
                        </a:lnTo>
                        <a:close/>
                      </a:path>
                    </a:pathLst>
                  </a:custGeom>
                  <a:solidFill>
                    <a:srgbClr val="9F2C2C"/>
                  </a:solidFill>
                  <a:ln w="4687" cap="flat">
                    <a:noFill/>
                    <a:prstDash val="solid"/>
                    <a:miter/>
                  </a:ln>
                </p:spPr>
                <p:txBody>
                  <a:bodyPr rtlCol="0" anchor="ctr"/>
                  <a:lstStyle/>
                  <a:p>
                    <a:endParaRPr lang="en-US"/>
                  </a:p>
                </p:txBody>
              </p:sp>
              <p:sp>
                <p:nvSpPr>
                  <p:cNvPr id="1373" name="Freeform: Shape 1372">
                    <a:extLst>
                      <a:ext uri="{FF2B5EF4-FFF2-40B4-BE49-F238E27FC236}">
                        <a16:creationId xmlns:a16="http://schemas.microsoft.com/office/drawing/2014/main" id="{7D7018B4-E30A-D42C-9F00-0DF13B0784ED}"/>
                      </a:ext>
                    </a:extLst>
                  </p:cNvPr>
                  <p:cNvSpPr/>
                  <p:nvPr/>
                </p:nvSpPr>
                <p:spPr>
                  <a:xfrm>
                    <a:off x="1263357" y="5070157"/>
                    <a:ext cx="15382" cy="79862"/>
                  </a:xfrm>
                  <a:custGeom>
                    <a:avLst/>
                    <a:gdLst>
                      <a:gd name="connsiteX0" fmla="*/ 4035 w 15382"/>
                      <a:gd name="connsiteY0" fmla="*/ 13 h 79862"/>
                      <a:gd name="connsiteX1" fmla="*/ 50 w 15382"/>
                      <a:gd name="connsiteY1" fmla="*/ 7467 h 79862"/>
                      <a:gd name="connsiteX2" fmla="*/ 6050 w 15382"/>
                      <a:gd name="connsiteY2" fmla="*/ 73239 h 79862"/>
                      <a:gd name="connsiteX3" fmla="*/ 11348 w 15382"/>
                      <a:gd name="connsiteY3" fmla="*/ 79849 h 79862"/>
                      <a:gd name="connsiteX4" fmla="*/ 15333 w 15382"/>
                      <a:gd name="connsiteY4" fmla="*/ 72396 h 79862"/>
                      <a:gd name="connsiteX5" fmla="*/ 9332 w 15382"/>
                      <a:gd name="connsiteY5" fmla="*/ 6623 h 79862"/>
                      <a:gd name="connsiteX6" fmla="*/ 4035 w 15382"/>
                      <a:gd name="connsiteY6" fmla="*/ 13 h 7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2" h="79862">
                        <a:moveTo>
                          <a:pt x="4035" y="13"/>
                        </a:moveTo>
                        <a:cubicBezTo>
                          <a:pt x="1456" y="247"/>
                          <a:pt x="-325" y="3576"/>
                          <a:pt x="50" y="7467"/>
                        </a:cubicBezTo>
                        <a:lnTo>
                          <a:pt x="6050" y="73239"/>
                        </a:lnTo>
                        <a:cubicBezTo>
                          <a:pt x="6426" y="77130"/>
                          <a:pt x="8770" y="80084"/>
                          <a:pt x="11348" y="79849"/>
                        </a:cubicBezTo>
                        <a:cubicBezTo>
                          <a:pt x="13926" y="79615"/>
                          <a:pt x="15708" y="76287"/>
                          <a:pt x="15333" y="72396"/>
                        </a:cubicBezTo>
                        <a:lnTo>
                          <a:pt x="9332" y="6623"/>
                        </a:lnTo>
                        <a:cubicBezTo>
                          <a:pt x="8957" y="2732"/>
                          <a:pt x="6613" y="-221"/>
                          <a:pt x="4035" y="13"/>
                        </a:cubicBezTo>
                        <a:close/>
                      </a:path>
                    </a:pathLst>
                  </a:custGeom>
                  <a:solidFill>
                    <a:srgbClr val="9F2C2C"/>
                  </a:solidFill>
                  <a:ln w="4687" cap="flat">
                    <a:noFill/>
                    <a:prstDash val="solid"/>
                    <a:miter/>
                  </a:ln>
                </p:spPr>
                <p:txBody>
                  <a:bodyPr rtlCol="0" anchor="ctr"/>
                  <a:lstStyle/>
                  <a:p>
                    <a:endParaRPr lang="en-US"/>
                  </a:p>
                </p:txBody>
              </p:sp>
            </p:grpSp>
            <p:sp>
              <p:nvSpPr>
                <p:cNvPr id="1374" name="Freeform: Shape 1373">
                  <a:extLst>
                    <a:ext uri="{FF2B5EF4-FFF2-40B4-BE49-F238E27FC236}">
                      <a16:creationId xmlns:a16="http://schemas.microsoft.com/office/drawing/2014/main" id="{53346F08-18A2-1D0D-B4F2-E560D9E79B63}"/>
                    </a:ext>
                  </a:extLst>
                </p:cNvPr>
                <p:cNvSpPr/>
                <p:nvPr/>
              </p:nvSpPr>
              <p:spPr>
                <a:xfrm>
                  <a:off x="1153129" y="5000889"/>
                  <a:ext cx="35868" cy="99662"/>
                </a:xfrm>
                <a:custGeom>
                  <a:avLst/>
                  <a:gdLst>
                    <a:gd name="connsiteX0" fmla="*/ 16894 w 35868"/>
                    <a:gd name="connsiteY0" fmla="*/ 1023 h 99662"/>
                    <a:gd name="connsiteX1" fmla="*/ 64 w 35868"/>
                    <a:gd name="connsiteY1" fmla="*/ 12181 h 99662"/>
                    <a:gd name="connsiteX2" fmla="*/ 14081 w 35868"/>
                    <a:gd name="connsiteY2" fmla="*/ 88689 h 99662"/>
                    <a:gd name="connsiteX3" fmla="*/ 32317 w 35868"/>
                    <a:gd name="connsiteY3" fmla="*/ 98065 h 99662"/>
                    <a:gd name="connsiteX4" fmla="*/ 16894 w 35868"/>
                    <a:gd name="connsiteY4" fmla="*/ 1023 h 99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8" h="99662">
                      <a:moveTo>
                        <a:pt x="16894" y="1023"/>
                      </a:moveTo>
                      <a:cubicBezTo>
                        <a:pt x="13284" y="-2352"/>
                        <a:pt x="486" y="2945"/>
                        <a:pt x="64" y="12181"/>
                      </a:cubicBezTo>
                      <a:cubicBezTo>
                        <a:pt x="-968" y="34308"/>
                        <a:pt x="10799" y="78000"/>
                        <a:pt x="14081" y="88689"/>
                      </a:cubicBezTo>
                      <a:cubicBezTo>
                        <a:pt x="17362" y="99424"/>
                        <a:pt x="28707" y="101674"/>
                        <a:pt x="32317" y="98065"/>
                      </a:cubicBezTo>
                      <a:cubicBezTo>
                        <a:pt x="34520" y="95861"/>
                        <a:pt x="44459" y="26901"/>
                        <a:pt x="16894" y="1023"/>
                      </a:cubicBezTo>
                      <a:close/>
                    </a:path>
                  </a:pathLst>
                </a:custGeom>
                <a:solidFill>
                  <a:srgbClr val="E9612F"/>
                </a:solidFill>
                <a:ln w="4687" cap="flat">
                  <a:noFill/>
                  <a:prstDash val="solid"/>
                  <a:miter/>
                </a:ln>
              </p:spPr>
              <p:txBody>
                <a:bodyPr rtlCol="0" anchor="ctr"/>
                <a:lstStyle/>
                <a:p>
                  <a:endParaRPr lang="en-US"/>
                </a:p>
              </p:txBody>
            </p:sp>
            <p:sp>
              <p:nvSpPr>
                <p:cNvPr id="1375" name="Freeform: Shape 1374">
                  <a:extLst>
                    <a:ext uri="{FF2B5EF4-FFF2-40B4-BE49-F238E27FC236}">
                      <a16:creationId xmlns:a16="http://schemas.microsoft.com/office/drawing/2014/main" id="{3EC49794-B219-837A-0DFB-ACEEBED91D6E}"/>
                    </a:ext>
                  </a:extLst>
                </p:cNvPr>
                <p:cNvSpPr/>
                <p:nvPr/>
              </p:nvSpPr>
              <p:spPr>
                <a:xfrm>
                  <a:off x="1153129" y="5007444"/>
                  <a:ext cx="26573" cy="92212"/>
                </a:xfrm>
                <a:custGeom>
                  <a:avLst/>
                  <a:gdLst>
                    <a:gd name="connsiteX0" fmla="*/ 2033 w 26573"/>
                    <a:gd name="connsiteY0" fmla="*/ 0 h 92212"/>
                    <a:gd name="connsiteX1" fmla="*/ 64 w 26573"/>
                    <a:gd name="connsiteY1" fmla="*/ 5626 h 92212"/>
                    <a:gd name="connsiteX2" fmla="*/ 14081 w 26573"/>
                    <a:gd name="connsiteY2" fmla="*/ 82134 h 92212"/>
                    <a:gd name="connsiteX3" fmla="*/ 23129 w 26573"/>
                    <a:gd name="connsiteY3" fmla="*/ 92213 h 92212"/>
                    <a:gd name="connsiteX4" fmla="*/ 2033 w 26573"/>
                    <a:gd name="connsiteY4" fmla="*/ 0 h 9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 h="92212">
                      <a:moveTo>
                        <a:pt x="2033" y="0"/>
                      </a:moveTo>
                      <a:cubicBezTo>
                        <a:pt x="908" y="1641"/>
                        <a:pt x="158" y="3516"/>
                        <a:pt x="64" y="5626"/>
                      </a:cubicBezTo>
                      <a:cubicBezTo>
                        <a:pt x="-968" y="27753"/>
                        <a:pt x="10799" y="71445"/>
                        <a:pt x="14081" y="82134"/>
                      </a:cubicBezTo>
                      <a:cubicBezTo>
                        <a:pt x="15722" y="87525"/>
                        <a:pt x="19425" y="90759"/>
                        <a:pt x="23129" y="92213"/>
                      </a:cubicBezTo>
                      <a:cubicBezTo>
                        <a:pt x="30911" y="59725"/>
                        <a:pt x="26176" y="21846"/>
                        <a:pt x="2033" y="0"/>
                      </a:cubicBezTo>
                      <a:close/>
                    </a:path>
                  </a:pathLst>
                </a:custGeom>
                <a:solidFill>
                  <a:srgbClr val="CA512B"/>
                </a:solidFill>
                <a:ln w="4687" cap="flat">
                  <a:noFill/>
                  <a:prstDash val="solid"/>
                  <a:miter/>
                </a:ln>
              </p:spPr>
              <p:txBody>
                <a:bodyPr rtlCol="0" anchor="ctr"/>
                <a:lstStyle/>
                <a:p>
                  <a:endParaRPr lang="en-US"/>
                </a:p>
              </p:txBody>
            </p:sp>
            <p:sp>
              <p:nvSpPr>
                <p:cNvPr id="1376" name="Freeform: Shape 1375">
                  <a:extLst>
                    <a:ext uri="{FF2B5EF4-FFF2-40B4-BE49-F238E27FC236}">
                      <a16:creationId xmlns:a16="http://schemas.microsoft.com/office/drawing/2014/main" id="{D5B60A88-E3BB-36A3-E09C-4FA8D7750676}"/>
                    </a:ext>
                  </a:extLst>
                </p:cNvPr>
                <p:cNvSpPr/>
                <p:nvPr/>
              </p:nvSpPr>
              <p:spPr>
                <a:xfrm>
                  <a:off x="1217654" y="4960157"/>
                  <a:ext cx="75596" cy="166596"/>
                </a:xfrm>
                <a:custGeom>
                  <a:avLst/>
                  <a:gdLst>
                    <a:gd name="connsiteX0" fmla="*/ 73084 w 75596"/>
                    <a:gd name="connsiteY0" fmla="*/ 32848 h 166596"/>
                    <a:gd name="connsiteX1" fmla="*/ 8624 w 75596"/>
                    <a:gd name="connsiteY1" fmla="*/ 407 h 166596"/>
                    <a:gd name="connsiteX2" fmla="*/ 7311 w 75596"/>
                    <a:gd name="connsiteY2" fmla="*/ 548 h 166596"/>
                    <a:gd name="connsiteX3" fmla="*/ 44768 w 75596"/>
                    <a:gd name="connsiteY3" fmla="*/ 144094 h 166596"/>
                    <a:gd name="connsiteX4" fmla="*/ 75568 w 75596"/>
                    <a:gd name="connsiteY4" fmla="*/ 166596 h 166596"/>
                    <a:gd name="connsiteX5" fmla="*/ 73084 w 75596"/>
                    <a:gd name="connsiteY5" fmla="*/ 32848 h 1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6" h="166596">
                      <a:moveTo>
                        <a:pt x="73084" y="32848"/>
                      </a:moveTo>
                      <a:cubicBezTo>
                        <a:pt x="70787" y="26660"/>
                        <a:pt x="55832" y="-3859"/>
                        <a:pt x="8624" y="407"/>
                      </a:cubicBezTo>
                      <a:cubicBezTo>
                        <a:pt x="8155" y="454"/>
                        <a:pt x="7733" y="501"/>
                        <a:pt x="7311" y="548"/>
                      </a:cubicBezTo>
                      <a:cubicBezTo>
                        <a:pt x="-11487" y="50616"/>
                        <a:pt x="7733" y="108137"/>
                        <a:pt x="44768" y="144094"/>
                      </a:cubicBezTo>
                      <a:cubicBezTo>
                        <a:pt x="53722" y="152767"/>
                        <a:pt x="64036" y="160689"/>
                        <a:pt x="75568" y="166596"/>
                      </a:cubicBezTo>
                      <a:cubicBezTo>
                        <a:pt x="75803" y="111934"/>
                        <a:pt x="74537" y="36833"/>
                        <a:pt x="73084" y="32848"/>
                      </a:cubicBezTo>
                      <a:close/>
                    </a:path>
                  </a:pathLst>
                </a:custGeom>
                <a:solidFill>
                  <a:srgbClr val="E14930">
                    <a:alpha val="30000"/>
                  </a:srgbClr>
                </a:solidFill>
                <a:ln w="4687" cap="flat">
                  <a:noFill/>
                  <a:prstDash val="solid"/>
                  <a:miter/>
                </a:ln>
              </p:spPr>
              <p:txBody>
                <a:bodyPr rtlCol="0" anchor="ctr"/>
                <a:lstStyle/>
                <a:p>
                  <a:endParaRPr lang="en-US"/>
                </a:p>
              </p:txBody>
            </p:sp>
            <p:sp>
              <p:nvSpPr>
                <p:cNvPr id="1377" name="Freeform: Shape 1376">
                  <a:extLst>
                    <a:ext uri="{FF2B5EF4-FFF2-40B4-BE49-F238E27FC236}">
                      <a16:creationId xmlns:a16="http://schemas.microsoft.com/office/drawing/2014/main" id="{A8B12F09-B5F9-CF9C-2285-C249AACC3C40}"/>
                    </a:ext>
                  </a:extLst>
                </p:cNvPr>
                <p:cNvSpPr/>
                <p:nvPr/>
              </p:nvSpPr>
              <p:spPr>
                <a:xfrm>
                  <a:off x="1334384" y="4986223"/>
                  <a:ext cx="41990" cy="56398"/>
                </a:xfrm>
                <a:custGeom>
                  <a:avLst/>
                  <a:gdLst>
                    <a:gd name="connsiteX0" fmla="*/ 23345 w 41990"/>
                    <a:gd name="connsiteY0" fmla="*/ 923 h 56398"/>
                    <a:gd name="connsiteX1" fmla="*/ 39894 w 41990"/>
                    <a:gd name="connsiteY1" fmla="*/ 25769 h 56398"/>
                    <a:gd name="connsiteX2" fmla="*/ 41863 w 41990"/>
                    <a:gd name="connsiteY2" fmla="*/ 41005 h 56398"/>
                    <a:gd name="connsiteX3" fmla="*/ 32721 w 41990"/>
                    <a:gd name="connsiteY3" fmla="*/ 49818 h 56398"/>
                    <a:gd name="connsiteX4" fmla="*/ 22549 w 41990"/>
                    <a:gd name="connsiteY4" fmla="*/ 52631 h 56398"/>
                    <a:gd name="connsiteX5" fmla="*/ 10453 w 41990"/>
                    <a:gd name="connsiteY5" fmla="*/ 53850 h 56398"/>
                    <a:gd name="connsiteX6" fmla="*/ 1031 w 41990"/>
                    <a:gd name="connsiteY6" fmla="*/ 50897 h 56398"/>
                    <a:gd name="connsiteX7" fmla="*/ 327 w 41990"/>
                    <a:gd name="connsiteY7" fmla="*/ 31442 h 56398"/>
                    <a:gd name="connsiteX8" fmla="*/ 5484 w 41990"/>
                    <a:gd name="connsiteY8" fmla="*/ 5236 h 56398"/>
                    <a:gd name="connsiteX9" fmla="*/ 23345 w 41990"/>
                    <a:gd name="connsiteY9" fmla="*/ 923 h 5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90" h="56398">
                      <a:moveTo>
                        <a:pt x="23345" y="923"/>
                      </a:moveTo>
                      <a:cubicBezTo>
                        <a:pt x="29815" y="3829"/>
                        <a:pt x="36144" y="12455"/>
                        <a:pt x="39894" y="25769"/>
                      </a:cubicBezTo>
                      <a:cubicBezTo>
                        <a:pt x="41254" y="30645"/>
                        <a:pt x="42379" y="35520"/>
                        <a:pt x="41863" y="41005"/>
                      </a:cubicBezTo>
                      <a:cubicBezTo>
                        <a:pt x="40550" y="55444"/>
                        <a:pt x="32721" y="49818"/>
                        <a:pt x="32721" y="49818"/>
                      </a:cubicBezTo>
                      <a:cubicBezTo>
                        <a:pt x="32721" y="49818"/>
                        <a:pt x="26627" y="58679"/>
                        <a:pt x="22549" y="52631"/>
                      </a:cubicBezTo>
                      <a:cubicBezTo>
                        <a:pt x="17907" y="59194"/>
                        <a:pt x="11672" y="55538"/>
                        <a:pt x="10453" y="53850"/>
                      </a:cubicBezTo>
                      <a:cubicBezTo>
                        <a:pt x="6703" y="57366"/>
                        <a:pt x="1078" y="55819"/>
                        <a:pt x="1031" y="50897"/>
                      </a:cubicBezTo>
                      <a:cubicBezTo>
                        <a:pt x="1031" y="48506"/>
                        <a:pt x="-704" y="41802"/>
                        <a:pt x="327" y="31442"/>
                      </a:cubicBezTo>
                      <a:cubicBezTo>
                        <a:pt x="1078" y="23660"/>
                        <a:pt x="1874" y="9080"/>
                        <a:pt x="5484" y="5236"/>
                      </a:cubicBezTo>
                      <a:cubicBezTo>
                        <a:pt x="7969" y="2517"/>
                        <a:pt x="16970" y="-1937"/>
                        <a:pt x="23345" y="923"/>
                      </a:cubicBezTo>
                      <a:close/>
                    </a:path>
                  </a:pathLst>
                </a:custGeom>
                <a:solidFill>
                  <a:srgbClr val="F9B181"/>
                </a:solidFill>
                <a:ln w="4687" cap="flat">
                  <a:noFill/>
                  <a:prstDash val="solid"/>
                  <a:miter/>
                </a:ln>
              </p:spPr>
              <p:txBody>
                <a:bodyPr rtlCol="0" anchor="ctr"/>
                <a:lstStyle/>
                <a:p>
                  <a:endParaRPr lang="en-US"/>
                </a:p>
              </p:txBody>
            </p:sp>
            <p:grpSp>
              <p:nvGrpSpPr>
                <p:cNvPr id="1378" name="Graphic 2">
                  <a:extLst>
                    <a:ext uri="{FF2B5EF4-FFF2-40B4-BE49-F238E27FC236}">
                      <a16:creationId xmlns:a16="http://schemas.microsoft.com/office/drawing/2014/main" id="{AF958182-92DC-5233-ECB8-C8DB8C3BE80B}"/>
                    </a:ext>
                  </a:extLst>
                </p:cNvPr>
                <p:cNvGrpSpPr/>
                <p:nvPr/>
              </p:nvGrpSpPr>
              <p:grpSpPr>
                <a:xfrm>
                  <a:off x="1343291" y="5029197"/>
                  <a:ext cx="25983" cy="12563"/>
                  <a:chOff x="1343291" y="5029197"/>
                  <a:chExt cx="25983" cy="12563"/>
                </a:xfrm>
                <a:solidFill>
                  <a:srgbClr val="F69972"/>
                </a:solidFill>
              </p:grpSpPr>
              <p:sp>
                <p:nvSpPr>
                  <p:cNvPr id="1379" name="Freeform: Shape 1378">
                    <a:extLst>
                      <a:ext uri="{FF2B5EF4-FFF2-40B4-BE49-F238E27FC236}">
                        <a16:creationId xmlns:a16="http://schemas.microsoft.com/office/drawing/2014/main" id="{E30C62A2-C767-0AA2-36AC-72DA2A55A860}"/>
                      </a:ext>
                    </a:extLst>
                  </p:cNvPr>
                  <p:cNvSpPr/>
                  <p:nvPr/>
                </p:nvSpPr>
                <p:spPr>
                  <a:xfrm>
                    <a:off x="1353698" y="5032150"/>
                    <a:ext cx="4984" cy="9610"/>
                  </a:xfrm>
                  <a:custGeom>
                    <a:avLst/>
                    <a:gdLst>
                      <a:gd name="connsiteX0" fmla="*/ 3235 w 4984"/>
                      <a:gd name="connsiteY0" fmla="*/ 6657 h 9610"/>
                      <a:gd name="connsiteX1" fmla="*/ 4079 w 4984"/>
                      <a:gd name="connsiteY1" fmla="*/ 7641 h 9610"/>
                      <a:gd name="connsiteX2" fmla="*/ 4079 w 4984"/>
                      <a:gd name="connsiteY2" fmla="*/ 0 h 9610"/>
                      <a:gd name="connsiteX3" fmla="*/ 0 w 4984"/>
                      <a:gd name="connsiteY3" fmla="*/ 9610 h 9610"/>
                      <a:gd name="connsiteX4" fmla="*/ 3235 w 4984"/>
                      <a:gd name="connsiteY4" fmla="*/ 6657 h 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 h="9610">
                        <a:moveTo>
                          <a:pt x="3235" y="6657"/>
                        </a:moveTo>
                        <a:cubicBezTo>
                          <a:pt x="3516" y="7032"/>
                          <a:pt x="3797" y="7360"/>
                          <a:pt x="4079" y="7641"/>
                        </a:cubicBezTo>
                        <a:cubicBezTo>
                          <a:pt x="4829" y="5204"/>
                          <a:pt x="5672" y="2016"/>
                          <a:pt x="4079" y="0"/>
                        </a:cubicBezTo>
                        <a:cubicBezTo>
                          <a:pt x="3282" y="3188"/>
                          <a:pt x="1031" y="7688"/>
                          <a:pt x="0" y="9610"/>
                        </a:cubicBezTo>
                        <a:cubicBezTo>
                          <a:pt x="1125" y="9048"/>
                          <a:pt x="2203" y="8110"/>
                          <a:pt x="3235" y="6657"/>
                        </a:cubicBezTo>
                        <a:close/>
                      </a:path>
                    </a:pathLst>
                  </a:custGeom>
                  <a:solidFill>
                    <a:srgbClr val="F69972"/>
                  </a:solidFill>
                  <a:ln w="4687" cap="flat">
                    <a:noFill/>
                    <a:prstDash val="solid"/>
                    <a:miter/>
                  </a:ln>
                </p:spPr>
                <p:txBody>
                  <a:bodyPr rtlCol="0" anchor="ctr"/>
                  <a:lstStyle/>
                  <a:p>
                    <a:endParaRPr lang="en-US"/>
                  </a:p>
                </p:txBody>
              </p:sp>
              <p:sp>
                <p:nvSpPr>
                  <p:cNvPr id="1380" name="Freeform: Shape 1379">
                    <a:extLst>
                      <a:ext uri="{FF2B5EF4-FFF2-40B4-BE49-F238E27FC236}">
                        <a16:creationId xmlns:a16="http://schemas.microsoft.com/office/drawing/2014/main" id="{F1DF28EC-2B0B-7C8F-B366-06EB5B143D9C}"/>
                      </a:ext>
                    </a:extLst>
                  </p:cNvPr>
                  <p:cNvSpPr/>
                  <p:nvPr/>
                </p:nvSpPr>
                <p:spPr>
                  <a:xfrm>
                    <a:off x="1364762" y="5029197"/>
                    <a:ext cx="4512" cy="9516"/>
                  </a:xfrm>
                  <a:custGeom>
                    <a:avLst/>
                    <a:gdLst>
                      <a:gd name="connsiteX0" fmla="*/ 2344 w 4512"/>
                      <a:gd name="connsiteY0" fmla="*/ 6844 h 9516"/>
                      <a:gd name="connsiteX1" fmla="*/ 3797 w 4512"/>
                      <a:gd name="connsiteY1" fmla="*/ 7595 h 9516"/>
                      <a:gd name="connsiteX2" fmla="*/ 3188 w 4512"/>
                      <a:gd name="connsiteY2" fmla="*/ 0 h 9516"/>
                      <a:gd name="connsiteX3" fmla="*/ 0 w 4512"/>
                      <a:gd name="connsiteY3" fmla="*/ 9516 h 9516"/>
                      <a:gd name="connsiteX4" fmla="*/ 2344 w 4512"/>
                      <a:gd name="connsiteY4" fmla="*/ 6844 h 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2" h="9516">
                        <a:moveTo>
                          <a:pt x="2344" y="6844"/>
                        </a:moveTo>
                        <a:cubicBezTo>
                          <a:pt x="2344" y="6844"/>
                          <a:pt x="2953" y="7266"/>
                          <a:pt x="3797" y="7595"/>
                        </a:cubicBezTo>
                        <a:cubicBezTo>
                          <a:pt x="4547" y="5251"/>
                          <a:pt x="5157" y="1781"/>
                          <a:pt x="3188" y="0"/>
                        </a:cubicBezTo>
                        <a:cubicBezTo>
                          <a:pt x="2485" y="4500"/>
                          <a:pt x="47" y="9470"/>
                          <a:pt x="0" y="9516"/>
                        </a:cubicBezTo>
                        <a:cubicBezTo>
                          <a:pt x="1406" y="8204"/>
                          <a:pt x="2344" y="6844"/>
                          <a:pt x="2344" y="6844"/>
                        </a:cubicBezTo>
                        <a:close/>
                      </a:path>
                    </a:pathLst>
                  </a:custGeom>
                  <a:solidFill>
                    <a:srgbClr val="F69972"/>
                  </a:solidFill>
                  <a:ln w="4687" cap="flat">
                    <a:noFill/>
                    <a:prstDash val="solid"/>
                    <a:miter/>
                  </a:ln>
                </p:spPr>
                <p:txBody>
                  <a:bodyPr rtlCol="0" anchor="ctr"/>
                  <a:lstStyle/>
                  <a:p>
                    <a:endParaRPr lang="en-US"/>
                  </a:p>
                </p:txBody>
              </p:sp>
              <p:sp>
                <p:nvSpPr>
                  <p:cNvPr id="1381" name="Freeform: Shape 1380">
                    <a:extLst>
                      <a:ext uri="{FF2B5EF4-FFF2-40B4-BE49-F238E27FC236}">
                        <a16:creationId xmlns:a16="http://schemas.microsoft.com/office/drawing/2014/main" id="{4EEA20B2-944B-6569-14B1-FDBAF307CB19}"/>
                      </a:ext>
                    </a:extLst>
                  </p:cNvPr>
                  <p:cNvSpPr/>
                  <p:nvPr/>
                </p:nvSpPr>
                <p:spPr>
                  <a:xfrm>
                    <a:off x="1343291" y="5034025"/>
                    <a:ext cx="4061" cy="7313"/>
                  </a:xfrm>
                  <a:custGeom>
                    <a:avLst/>
                    <a:gdLst>
                      <a:gd name="connsiteX0" fmla="*/ 1547 w 4061"/>
                      <a:gd name="connsiteY0" fmla="*/ 6001 h 7313"/>
                      <a:gd name="connsiteX1" fmla="*/ 3047 w 4061"/>
                      <a:gd name="connsiteY1" fmla="*/ 7313 h 7313"/>
                      <a:gd name="connsiteX2" fmla="*/ 3516 w 4061"/>
                      <a:gd name="connsiteY2" fmla="*/ 0 h 7313"/>
                      <a:gd name="connsiteX3" fmla="*/ 0 w 4061"/>
                      <a:gd name="connsiteY3" fmla="*/ 7126 h 7313"/>
                      <a:gd name="connsiteX4" fmla="*/ 1547 w 4061"/>
                      <a:gd name="connsiteY4" fmla="*/ 6001 h 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1" h="7313">
                        <a:moveTo>
                          <a:pt x="1547" y="6001"/>
                        </a:moveTo>
                        <a:cubicBezTo>
                          <a:pt x="1828" y="6376"/>
                          <a:pt x="2344" y="6845"/>
                          <a:pt x="3047" y="7313"/>
                        </a:cubicBezTo>
                        <a:cubicBezTo>
                          <a:pt x="3704" y="5391"/>
                          <a:pt x="4688" y="1922"/>
                          <a:pt x="3516" y="0"/>
                        </a:cubicBezTo>
                        <a:cubicBezTo>
                          <a:pt x="2250" y="2297"/>
                          <a:pt x="891" y="5204"/>
                          <a:pt x="0" y="7126"/>
                        </a:cubicBezTo>
                        <a:cubicBezTo>
                          <a:pt x="516" y="6845"/>
                          <a:pt x="1031" y="6469"/>
                          <a:pt x="1547" y="6001"/>
                        </a:cubicBezTo>
                        <a:close/>
                      </a:path>
                    </a:pathLst>
                  </a:custGeom>
                  <a:solidFill>
                    <a:srgbClr val="F69972"/>
                  </a:solidFill>
                  <a:ln w="4687" cap="flat">
                    <a:noFill/>
                    <a:prstDash val="solid"/>
                    <a:miter/>
                  </a:ln>
                </p:spPr>
                <p:txBody>
                  <a:bodyPr rtlCol="0" anchor="ctr"/>
                  <a:lstStyle/>
                  <a:p>
                    <a:endParaRPr lang="en-US"/>
                  </a:p>
                </p:txBody>
              </p:sp>
            </p:grpSp>
            <p:sp>
              <p:nvSpPr>
                <p:cNvPr id="1382" name="Freeform: Shape 1381">
                  <a:extLst>
                    <a:ext uri="{FF2B5EF4-FFF2-40B4-BE49-F238E27FC236}">
                      <a16:creationId xmlns:a16="http://schemas.microsoft.com/office/drawing/2014/main" id="{DA395D21-534E-C5B3-E1C5-FF0A57FE9C21}"/>
                    </a:ext>
                  </a:extLst>
                </p:cNvPr>
                <p:cNvSpPr/>
                <p:nvPr/>
              </p:nvSpPr>
              <p:spPr>
                <a:xfrm>
                  <a:off x="1259704" y="5320789"/>
                  <a:ext cx="22736" cy="122543"/>
                </a:xfrm>
                <a:custGeom>
                  <a:avLst/>
                  <a:gdLst>
                    <a:gd name="connsiteX0" fmla="*/ 0 w 22736"/>
                    <a:gd name="connsiteY0" fmla="*/ 1969 h 122543"/>
                    <a:gd name="connsiteX1" fmla="*/ 9282 w 22736"/>
                    <a:gd name="connsiteY1" fmla="*/ 98260 h 122543"/>
                    <a:gd name="connsiteX2" fmla="*/ 12704 w 22736"/>
                    <a:gd name="connsiteY2" fmla="*/ 122544 h 122543"/>
                    <a:gd name="connsiteX3" fmla="*/ 22737 w 22736"/>
                    <a:gd name="connsiteY3" fmla="*/ 118278 h 122543"/>
                    <a:gd name="connsiteX4" fmla="*/ 13501 w 22736"/>
                    <a:gd name="connsiteY4" fmla="*/ 97088 h 122543"/>
                    <a:gd name="connsiteX5" fmla="*/ 4641 w 22736"/>
                    <a:gd name="connsiteY5" fmla="*/ 0 h 12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 h="122543">
                      <a:moveTo>
                        <a:pt x="0" y="1969"/>
                      </a:moveTo>
                      <a:lnTo>
                        <a:pt x="9282" y="98260"/>
                      </a:lnTo>
                      <a:lnTo>
                        <a:pt x="12704" y="122544"/>
                      </a:lnTo>
                      <a:lnTo>
                        <a:pt x="22737" y="118278"/>
                      </a:lnTo>
                      <a:lnTo>
                        <a:pt x="13501" y="97088"/>
                      </a:lnTo>
                      <a:lnTo>
                        <a:pt x="4641" y="0"/>
                      </a:lnTo>
                      <a:close/>
                    </a:path>
                  </a:pathLst>
                </a:custGeom>
                <a:solidFill>
                  <a:srgbClr val="B4BAB6"/>
                </a:solidFill>
                <a:ln w="4687" cap="flat">
                  <a:noFill/>
                  <a:prstDash val="solid"/>
                  <a:miter/>
                </a:ln>
              </p:spPr>
              <p:txBody>
                <a:bodyPr rtlCol="0" anchor="ctr"/>
                <a:lstStyle/>
                <a:p>
                  <a:endParaRPr lang="en-US"/>
                </a:p>
              </p:txBody>
            </p:sp>
            <p:sp>
              <p:nvSpPr>
                <p:cNvPr id="1383" name="Freeform: Shape 1382">
                  <a:extLst>
                    <a:ext uri="{FF2B5EF4-FFF2-40B4-BE49-F238E27FC236}">
                      <a16:creationId xmlns:a16="http://schemas.microsoft.com/office/drawing/2014/main" id="{80D41DF1-5D9A-AB77-B938-2EE9F8F9B3C0}"/>
                    </a:ext>
                  </a:extLst>
                </p:cNvPr>
                <p:cNvSpPr/>
                <p:nvPr/>
              </p:nvSpPr>
              <p:spPr>
                <a:xfrm>
                  <a:off x="1257782" y="5196183"/>
                  <a:ext cx="15722" cy="105151"/>
                </a:xfrm>
                <a:custGeom>
                  <a:avLst/>
                  <a:gdLst>
                    <a:gd name="connsiteX0" fmla="*/ 0 w 15722"/>
                    <a:gd name="connsiteY0" fmla="*/ 2297 h 105151"/>
                    <a:gd name="connsiteX1" fmla="*/ 6329 w 15722"/>
                    <a:gd name="connsiteY1" fmla="*/ 105151 h 105151"/>
                    <a:gd name="connsiteX2" fmla="*/ 15002 w 15722"/>
                    <a:gd name="connsiteY2" fmla="*/ 95916 h 105151"/>
                    <a:gd name="connsiteX3" fmla="*/ 15564 w 15722"/>
                    <a:gd name="connsiteY3" fmla="*/ 0 h 105151"/>
                    <a:gd name="connsiteX4" fmla="*/ 0 w 15722"/>
                    <a:gd name="connsiteY4" fmla="*/ 2297 h 10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2" h="105151">
                      <a:moveTo>
                        <a:pt x="0" y="2297"/>
                      </a:moveTo>
                      <a:lnTo>
                        <a:pt x="6329" y="105151"/>
                      </a:lnTo>
                      <a:cubicBezTo>
                        <a:pt x="6329" y="105151"/>
                        <a:pt x="13830" y="103979"/>
                        <a:pt x="15002" y="95916"/>
                      </a:cubicBezTo>
                      <a:cubicBezTo>
                        <a:pt x="16174" y="87806"/>
                        <a:pt x="15564" y="0"/>
                        <a:pt x="15564" y="0"/>
                      </a:cubicBezTo>
                      <a:lnTo>
                        <a:pt x="0" y="2297"/>
                      </a:lnTo>
                      <a:close/>
                    </a:path>
                  </a:pathLst>
                </a:custGeom>
                <a:solidFill>
                  <a:srgbClr val="88A0A7"/>
                </a:solidFill>
                <a:ln w="4687" cap="flat">
                  <a:noFill/>
                  <a:prstDash val="solid"/>
                  <a:miter/>
                </a:ln>
              </p:spPr>
              <p:txBody>
                <a:bodyPr rtlCol="0" anchor="ctr"/>
                <a:lstStyle/>
                <a:p>
                  <a:endParaRPr lang="en-US"/>
                </a:p>
              </p:txBody>
            </p:sp>
            <p:sp>
              <p:nvSpPr>
                <p:cNvPr id="1384" name="Freeform: Shape 1383">
                  <a:extLst>
                    <a:ext uri="{FF2B5EF4-FFF2-40B4-BE49-F238E27FC236}">
                      <a16:creationId xmlns:a16="http://schemas.microsoft.com/office/drawing/2014/main" id="{10B95DAE-25F9-AA1C-5736-F0360F425BA7}"/>
                    </a:ext>
                  </a:extLst>
                </p:cNvPr>
                <p:cNvSpPr/>
                <p:nvPr/>
              </p:nvSpPr>
              <p:spPr>
                <a:xfrm>
                  <a:off x="1113952" y="5014054"/>
                  <a:ext cx="20454" cy="40589"/>
                </a:xfrm>
                <a:custGeom>
                  <a:avLst/>
                  <a:gdLst>
                    <a:gd name="connsiteX0" fmla="*/ 5909 w 20454"/>
                    <a:gd name="connsiteY0" fmla="*/ 0 h 40589"/>
                    <a:gd name="connsiteX1" fmla="*/ 18801 w 20454"/>
                    <a:gd name="connsiteY1" fmla="*/ 19080 h 40589"/>
                    <a:gd name="connsiteX2" fmla="*/ 20442 w 20454"/>
                    <a:gd name="connsiteY2" fmla="*/ 38817 h 40589"/>
                    <a:gd name="connsiteX3" fmla="*/ 11957 w 20454"/>
                    <a:gd name="connsiteY3" fmla="*/ 35019 h 40589"/>
                    <a:gd name="connsiteX4" fmla="*/ 10831 w 20454"/>
                    <a:gd name="connsiteY4" fmla="*/ 25081 h 40589"/>
                    <a:gd name="connsiteX5" fmla="*/ 143 w 20454"/>
                    <a:gd name="connsiteY5" fmla="*/ 16033 h 40589"/>
                    <a:gd name="connsiteX6" fmla="*/ 5909 w 20454"/>
                    <a:gd name="connsiteY6" fmla="*/ 0 h 4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54" h="40589">
                      <a:moveTo>
                        <a:pt x="5909" y="0"/>
                      </a:moveTo>
                      <a:cubicBezTo>
                        <a:pt x="5909" y="0"/>
                        <a:pt x="17207" y="16127"/>
                        <a:pt x="18801" y="19080"/>
                      </a:cubicBezTo>
                      <a:cubicBezTo>
                        <a:pt x="21379" y="23909"/>
                        <a:pt x="19410" y="31972"/>
                        <a:pt x="20442" y="38817"/>
                      </a:cubicBezTo>
                      <a:cubicBezTo>
                        <a:pt x="20770" y="41114"/>
                        <a:pt x="14769" y="42333"/>
                        <a:pt x="11957" y="35019"/>
                      </a:cubicBezTo>
                      <a:cubicBezTo>
                        <a:pt x="9191" y="27659"/>
                        <a:pt x="10831" y="25081"/>
                        <a:pt x="10831" y="25081"/>
                      </a:cubicBezTo>
                      <a:cubicBezTo>
                        <a:pt x="10831" y="25081"/>
                        <a:pt x="1409" y="21143"/>
                        <a:pt x="143" y="16033"/>
                      </a:cubicBezTo>
                      <a:cubicBezTo>
                        <a:pt x="-1076" y="10876"/>
                        <a:pt x="5909" y="0"/>
                        <a:pt x="5909" y="0"/>
                      </a:cubicBezTo>
                      <a:close/>
                    </a:path>
                  </a:pathLst>
                </a:custGeom>
                <a:solidFill>
                  <a:srgbClr val="F69972"/>
                </a:solidFill>
                <a:ln w="4687" cap="flat">
                  <a:noFill/>
                  <a:prstDash val="solid"/>
                  <a:miter/>
                </a:ln>
              </p:spPr>
              <p:txBody>
                <a:bodyPr rtlCol="0" anchor="ctr"/>
                <a:lstStyle/>
                <a:p>
                  <a:endParaRPr lang="en-US"/>
                </a:p>
              </p:txBody>
            </p:sp>
            <p:sp>
              <p:nvSpPr>
                <p:cNvPr id="1385" name="Freeform: Shape 1384">
                  <a:extLst>
                    <a:ext uri="{FF2B5EF4-FFF2-40B4-BE49-F238E27FC236}">
                      <a16:creationId xmlns:a16="http://schemas.microsoft.com/office/drawing/2014/main" id="{C477C003-A574-27A8-2AC5-5E746C17B9F3}"/>
                    </a:ext>
                  </a:extLst>
                </p:cNvPr>
                <p:cNvSpPr/>
                <p:nvPr/>
              </p:nvSpPr>
              <p:spPr>
                <a:xfrm>
                  <a:off x="1103172" y="5033838"/>
                  <a:ext cx="66420" cy="20533"/>
                </a:xfrm>
                <a:custGeom>
                  <a:avLst/>
                  <a:gdLst>
                    <a:gd name="connsiteX0" fmla="*/ 0 w 66420"/>
                    <a:gd name="connsiteY0" fmla="*/ 5860 h 20533"/>
                    <a:gd name="connsiteX1" fmla="*/ 1313 w 66420"/>
                    <a:gd name="connsiteY1" fmla="*/ 20533 h 20533"/>
                    <a:gd name="connsiteX2" fmla="*/ 65866 w 66420"/>
                    <a:gd name="connsiteY2" fmla="*/ 15002 h 20533"/>
                    <a:gd name="connsiteX3" fmla="*/ 62960 w 66420"/>
                    <a:gd name="connsiteY3" fmla="*/ 0 h 20533"/>
                    <a:gd name="connsiteX4" fmla="*/ 0 w 66420"/>
                    <a:gd name="connsiteY4" fmla="*/ 5860 h 2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20" h="20533">
                      <a:moveTo>
                        <a:pt x="0" y="5860"/>
                      </a:moveTo>
                      <a:lnTo>
                        <a:pt x="1313" y="20533"/>
                      </a:lnTo>
                      <a:lnTo>
                        <a:pt x="65866" y="15002"/>
                      </a:lnTo>
                      <a:cubicBezTo>
                        <a:pt x="67601" y="10361"/>
                        <a:pt x="64882" y="4501"/>
                        <a:pt x="62960" y="0"/>
                      </a:cubicBezTo>
                      <a:lnTo>
                        <a:pt x="0" y="5860"/>
                      </a:lnTo>
                      <a:close/>
                    </a:path>
                  </a:pathLst>
                </a:custGeom>
                <a:solidFill>
                  <a:srgbClr val="A5A8A8"/>
                </a:solidFill>
                <a:ln w="4687" cap="flat">
                  <a:noFill/>
                  <a:prstDash val="solid"/>
                  <a:miter/>
                </a:ln>
              </p:spPr>
              <p:txBody>
                <a:bodyPr rtlCol="0" anchor="ctr"/>
                <a:lstStyle/>
                <a:p>
                  <a:endParaRPr lang="en-US"/>
                </a:p>
              </p:txBody>
            </p:sp>
            <p:sp>
              <p:nvSpPr>
                <p:cNvPr id="1386" name="Freeform: Shape 1385">
                  <a:extLst>
                    <a:ext uri="{FF2B5EF4-FFF2-40B4-BE49-F238E27FC236}">
                      <a16:creationId xmlns:a16="http://schemas.microsoft.com/office/drawing/2014/main" id="{91F4E9DE-82EA-8198-94D5-7FDBD4E5EFE9}"/>
                    </a:ext>
                  </a:extLst>
                </p:cNvPr>
                <p:cNvSpPr/>
                <p:nvPr/>
              </p:nvSpPr>
              <p:spPr>
                <a:xfrm>
                  <a:off x="1072987" y="5033076"/>
                  <a:ext cx="70521" cy="27545"/>
                </a:xfrm>
                <a:custGeom>
                  <a:avLst/>
                  <a:gdLst>
                    <a:gd name="connsiteX0" fmla="*/ 70408 w 70521"/>
                    <a:gd name="connsiteY0" fmla="*/ 9951 h 27545"/>
                    <a:gd name="connsiteX1" fmla="*/ 62532 w 70521"/>
                    <a:gd name="connsiteY1" fmla="*/ 23077 h 27545"/>
                    <a:gd name="connsiteX2" fmla="*/ 13918 w 70521"/>
                    <a:gd name="connsiteY2" fmla="*/ 27484 h 27545"/>
                    <a:gd name="connsiteX3" fmla="*/ 41 w 70521"/>
                    <a:gd name="connsiteY3" fmla="*/ 17123 h 27545"/>
                    <a:gd name="connsiteX4" fmla="*/ 11808 w 70521"/>
                    <a:gd name="connsiteY4" fmla="*/ 4466 h 27545"/>
                    <a:gd name="connsiteX5" fmla="*/ 60423 w 70521"/>
                    <a:gd name="connsiteY5" fmla="*/ 59 h 27545"/>
                    <a:gd name="connsiteX6" fmla="*/ 70408 w 70521"/>
                    <a:gd name="connsiteY6" fmla="*/ 9951 h 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21" h="27545">
                      <a:moveTo>
                        <a:pt x="70408" y="9951"/>
                      </a:moveTo>
                      <a:cubicBezTo>
                        <a:pt x="70971" y="16279"/>
                        <a:pt x="69611" y="22421"/>
                        <a:pt x="62532" y="23077"/>
                      </a:cubicBezTo>
                      <a:lnTo>
                        <a:pt x="13918" y="27484"/>
                      </a:lnTo>
                      <a:cubicBezTo>
                        <a:pt x="6839" y="28140"/>
                        <a:pt x="651" y="23499"/>
                        <a:pt x="41" y="17123"/>
                      </a:cubicBezTo>
                      <a:cubicBezTo>
                        <a:pt x="-521" y="10795"/>
                        <a:pt x="4729" y="5122"/>
                        <a:pt x="11808" y="4466"/>
                      </a:cubicBezTo>
                      <a:lnTo>
                        <a:pt x="60423" y="59"/>
                      </a:lnTo>
                      <a:cubicBezTo>
                        <a:pt x="67501" y="-551"/>
                        <a:pt x="69799" y="3622"/>
                        <a:pt x="70408" y="9951"/>
                      </a:cubicBezTo>
                      <a:close/>
                    </a:path>
                  </a:pathLst>
                </a:custGeom>
                <a:solidFill>
                  <a:srgbClr val="E9612F"/>
                </a:solidFill>
                <a:ln w="4687" cap="flat">
                  <a:noFill/>
                  <a:prstDash val="solid"/>
                  <a:miter/>
                </a:ln>
              </p:spPr>
              <p:txBody>
                <a:bodyPr rtlCol="0" anchor="ctr"/>
                <a:lstStyle/>
                <a:p>
                  <a:endParaRPr lang="en-US"/>
                </a:p>
              </p:txBody>
            </p:sp>
            <p:sp>
              <p:nvSpPr>
                <p:cNvPr id="1387" name="Freeform: Shape 1386">
                  <a:extLst>
                    <a:ext uri="{FF2B5EF4-FFF2-40B4-BE49-F238E27FC236}">
                      <a16:creationId xmlns:a16="http://schemas.microsoft.com/office/drawing/2014/main" id="{2B3EF139-BA53-2B76-F4D4-DA7247A8B9FA}"/>
                    </a:ext>
                  </a:extLst>
                </p:cNvPr>
                <p:cNvSpPr/>
                <p:nvPr/>
              </p:nvSpPr>
              <p:spPr>
                <a:xfrm>
                  <a:off x="1082354" y="5034353"/>
                  <a:ext cx="45617" cy="26065"/>
                </a:xfrm>
                <a:custGeom>
                  <a:avLst/>
                  <a:gdLst>
                    <a:gd name="connsiteX0" fmla="*/ 2441 w 45617"/>
                    <a:gd name="connsiteY0" fmla="*/ 3235 h 26065"/>
                    <a:gd name="connsiteX1" fmla="*/ 191 w 45617"/>
                    <a:gd name="connsiteY1" fmla="*/ 3610 h 26065"/>
                    <a:gd name="connsiteX2" fmla="*/ 6238 w 45617"/>
                    <a:gd name="connsiteY2" fmla="*/ 26065 h 26065"/>
                    <a:gd name="connsiteX3" fmla="*/ 45617 w 45617"/>
                    <a:gd name="connsiteY3" fmla="*/ 22502 h 26065"/>
                    <a:gd name="connsiteX4" fmla="*/ 37882 w 45617"/>
                    <a:gd name="connsiteY4" fmla="*/ 0 h 26065"/>
                    <a:gd name="connsiteX5" fmla="*/ 2441 w 45617"/>
                    <a:gd name="connsiteY5" fmla="*/ 3235 h 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17" h="26065">
                      <a:moveTo>
                        <a:pt x="2441" y="3235"/>
                      </a:moveTo>
                      <a:cubicBezTo>
                        <a:pt x="1691" y="3329"/>
                        <a:pt x="941" y="3422"/>
                        <a:pt x="191" y="3610"/>
                      </a:cubicBezTo>
                      <a:cubicBezTo>
                        <a:pt x="-606" y="12142"/>
                        <a:pt x="1035" y="20112"/>
                        <a:pt x="6238" y="26065"/>
                      </a:cubicBezTo>
                      <a:lnTo>
                        <a:pt x="45617" y="22502"/>
                      </a:lnTo>
                      <a:cubicBezTo>
                        <a:pt x="43086" y="14955"/>
                        <a:pt x="40601" y="7360"/>
                        <a:pt x="37882" y="0"/>
                      </a:cubicBezTo>
                      <a:lnTo>
                        <a:pt x="2441" y="3235"/>
                      </a:lnTo>
                      <a:close/>
                    </a:path>
                  </a:pathLst>
                </a:custGeom>
                <a:solidFill>
                  <a:srgbClr val="CA512B"/>
                </a:solidFill>
                <a:ln w="4687" cap="flat">
                  <a:noFill/>
                  <a:prstDash val="solid"/>
                  <a:miter/>
                </a:ln>
              </p:spPr>
              <p:txBody>
                <a:bodyPr rtlCol="0" anchor="ctr"/>
                <a:lstStyle/>
                <a:p>
                  <a:endParaRPr lang="en-US"/>
                </a:p>
              </p:txBody>
            </p:sp>
            <p:sp>
              <p:nvSpPr>
                <p:cNvPr id="1388" name="Freeform: Shape 1387">
                  <a:extLst>
                    <a:ext uri="{FF2B5EF4-FFF2-40B4-BE49-F238E27FC236}">
                      <a16:creationId xmlns:a16="http://schemas.microsoft.com/office/drawing/2014/main" id="{CFD469FD-AA8C-0765-CE66-C46BCA3961EB}"/>
                    </a:ext>
                  </a:extLst>
                </p:cNvPr>
                <p:cNvSpPr/>
                <p:nvPr/>
              </p:nvSpPr>
              <p:spPr>
                <a:xfrm>
                  <a:off x="1088050" y="5009035"/>
                  <a:ext cx="43104" cy="55439"/>
                </a:xfrm>
                <a:custGeom>
                  <a:avLst/>
                  <a:gdLst>
                    <a:gd name="connsiteX0" fmla="*/ 12403 w 43104"/>
                    <a:gd name="connsiteY0" fmla="*/ 1972 h 55439"/>
                    <a:gd name="connsiteX1" fmla="*/ 402 w 43104"/>
                    <a:gd name="connsiteY1" fmla="*/ 29303 h 55439"/>
                    <a:gd name="connsiteX2" fmla="*/ 1058 w 43104"/>
                    <a:gd name="connsiteY2" fmla="*/ 44632 h 55439"/>
                    <a:gd name="connsiteX3" fmla="*/ 11606 w 43104"/>
                    <a:gd name="connsiteY3" fmla="*/ 51711 h 55439"/>
                    <a:gd name="connsiteX4" fmla="*/ 22107 w 43104"/>
                    <a:gd name="connsiteY4" fmla="*/ 52696 h 55439"/>
                    <a:gd name="connsiteX5" fmla="*/ 34249 w 43104"/>
                    <a:gd name="connsiteY5" fmla="*/ 51805 h 55439"/>
                    <a:gd name="connsiteX6" fmla="*/ 43015 w 43104"/>
                    <a:gd name="connsiteY6" fmla="*/ 47258 h 55439"/>
                    <a:gd name="connsiteX7" fmla="*/ 40343 w 43104"/>
                    <a:gd name="connsiteY7" fmla="*/ 27990 h 55439"/>
                    <a:gd name="connsiteX8" fmla="*/ 30733 w 43104"/>
                    <a:gd name="connsiteY8" fmla="*/ 3050 h 55439"/>
                    <a:gd name="connsiteX9" fmla="*/ 12403 w 43104"/>
                    <a:gd name="connsiteY9" fmla="*/ 1972 h 5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04" h="55439">
                      <a:moveTo>
                        <a:pt x="12403" y="1972"/>
                      </a:moveTo>
                      <a:cubicBezTo>
                        <a:pt x="6543" y="6003"/>
                        <a:pt x="1761" y="15567"/>
                        <a:pt x="402" y="29303"/>
                      </a:cubicBezTo>
                      <a:cubicBezTo>
                        <a:pt x="-114" y="34319"/>
                        <a:pt x="-349" y="39335"/>
                        <a:pt x="1058" y="44632"/>
                      </a:cubicBezTo>
                      <a:cubicBezTo>
                        <a:pt x="4808" y="58603"/>
                        <a:pt x="11606" y="51711"/>
                        <a:pt x="11606" y="51711"/>
                      </a:cubicBezTo>
                      <a:cubicBezTo>
                        <a:pt x="11606" y="51711"/>
                        <a:pt x="19107" y="59400"/>
                        <a:pt x="22107" y="52696"/>
                      </a:cubicBezTo>
                      <a:cubicBezTo>
                        <a:pt x="27826" y="58368"/>
                        <a:pt x="33358" y="53727"/>
                        <a:pt x="34249" y="51805"/>
                      </a:cubicBezTo>
                      <a:cubicBezTo>
                        <a:pt x="38515" y="54618"/>
                        <a:pt x="43859" y="52133"/>
                        <a:pt x="43015" y="47258"/>
                      </a:cubicBezTo>
                      <a:cubicBezTo>
                        <a:pt x="42593" y="44914"/>
                        <a:pt x="43156" y="38023"/>
                        <a:pt x="40343" y="27990"/>
                      </a:cubicBezTo>
                      <a:cubicBezTo>
                        <a:pt x="38234" y="20443"/>
                        <a:pt x="34952" y="6238"/>
                        <a:pt x="30733" y="3050"/>
                      </a:cubicBezTo>
                      <a:cubicBezTo>
                        <a:pt x="27779" y="847"/>
                        <a:pt x="18216" y="-1966"/>
                        <a:pt x="12403" y="1972"/>
                      </a:cubicBezTo>
                      <a:close/>
                    </a:path>
                  </a:pathLst>
                </a:custGeom>
                <a:solidFill>
                  <a:srgbClr val="F9B181"/>
                </a:solidFill>
                <a:ln w="4687" cap="flat">
                  <a:noFill/>
                  <a:prstDash val="solid"/>
                  <a:miter/>
                </a:ln>
              </p:spPr>
              <p:txBody>
                <a:bodyPr rtlCol="0" anchor="ctr"/>
                <a:lstStyle/>
                <a:p>
                  <a:endParaRPr lang="en-US"/>
                </a:p>
              </p:txBody>
            </p:sp>
            <p:grpSp>
              <p:nvGrpSpPr>
                <p:cNvPr id="1389" name="Graphic 2">
                  <a:extLst>
                    <a:ext uri="{FF2B5EF4-FFF2-40B4-BE49-F238E27FC236}">
                      <a16:creationId xmlns:a16="http://schemas.microsoft.com/office/drawing/2014/main" id="{03C9C408-FCBC-CC56-A2EA-165D49F2C82C}"/>
                    </a:ext>
                  </a:extLst>
                </p:cNvPr>
                <p:cNvGrpSpPr/>
                <p:nvPr/>
              </p:nvGrpSpPr>
              <p:grpSpPr>
                <a:xfrm>
                  <a:off x="1096842" y="5054183"/>
                  <a:ext cx="27145" cy="9938"/>
                  <a:chOff x="1096842" y="5054183"/>
                  <a:chExt cx="27145" cy="9938"/>
                </a:xfrm>
                <a:solidFill>
                  <a:srgbClr val="F69972"/>
                </a:solidFill>
              </p:grpSpPr>
              <p:sp>
                <p:nvSpPr>
                  <p:cNvPr id="1390" name="Freeform: Shape 1389">
                    <a:extLst>
                      <a:ext uri="{FF2B5EF4-FFF2-40B4-BE49-F238E27FC236}">
                        <a16:creationId xmlns:a16="http://schemas.microsoft.com/office/drawing/2014/main" id="{7B8291A0-76F2-385A-3F02-9919F0053130}"/>
                      </a:ext>
                    </a:extLst>
                  </p:cNvPr>
                  <p:cNvSpPr/>
                  <p:nvPr/>
                </p:nvSpPr>
                <p:spPr>
                  <a:xfrm>
                    <a:off x="1107690" y="5055355"/>
                    <a:ext cx="6171" cy="8766"/>
                  </a:xfrm>
                  <a:custGeom>
                    <a:avLst/>
                    <a:gdLst>
                      <a:gd name="connsiteX0" fmla="*/ 2468 w 6171"/>
                      <a:gd name="connsiteY0" fmla="*/ 6376 h 8766"/>
                      <a:gd name="connsiteX1" fmla="*/ 1811 w 6171"/>
                      <a:gd name="connsiteY1" fmla="*/ 7501 h 8766"/>
                      <a:gd name="connsiteX2" fmla="*/ 499 w 6171"/>
                      <a:gd name="connsiteY2" fmla="*/ 0 h 8766"/>
                      <a:gd name="connsiteX3" fmla="*/ 6171 w 6171"/>
                      <a:gd name="connsiteY3" fmla="*/ 8767 h 8766"/>
                      <a:gd name="connsiteX4" fmla="*/ 2468 w 6171"/>
                      <a:gd name="connsiteY4" fmla="*/ 6376 h 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 h="8766">
                        <a:moveTo>
                          <a:pt x="2468" y="6376"/>
                        </a:moveTo>
                        <a:cubicBezTo>
                          <a:pt x="2280" y="6798"/>
                          <a:pt x="2046" y="7220"/>
                          <a:pt x="1811" y="7501"/>
                        </a:cubicBezTo>
                        <a:cubicBezTo>
                          <a:pt x="639" y="5204"/>
                          <a:pt x="-767" y="2250"/>
                          <a:pt x="499" y="0"/>
                        </a:cubicBezTo>
                        <a:cubicBezTo>
                          <a:pt x="1811" y="3000"/>
                          <a:pt x="4812" y="7032"/>
                          <a:pt x="6171" y="8767"/>
                        </a:cubicBezTo>
                        <a:cubicBezTo>
                          <a:pt x="4952" y="8345"/>
                          <a:pt x="3733" y="7641"/>
                          <a:pt x="2468" y="6376"/>
                        </a:cubicBezTo>
                        <a:close/>
                      </a:path>
                    </a:pathLst>
                  </a:custGeom>
                  <a:solidFill>
                    <a:srgbClr val="F69972"/>
                  </a:solidFill>
                  <a:ln w="4687" cap="flat">
                    <a:noFill/>
                    <a:prstDash val="solid"/>
                    <a:miter/>
                  </a:ln>
                </p:spPr>
                <p:txBody>
                  <a:bodyPr rtlCol="0" anchor="ctr"/>
                  <a:lstStyle/>
                  <a:p>
                    <a:endParaRPr lang="en-US"/>
                  </a:p>
                </p:txBody>
              </p:sp>
              <p:sp>
                <p:nvSpPr>
                  <p:cNvPr id="1391" name="Freeform: Shape 1390">
                    <a:extLst>
                      <a:ext uri="{FF2B5EF4-FFF2-40B4-BE49-F238E27FC236}">
                        <a16:creationId xmlns:a16="http://schemas.microsoft.com/office/drawing/2014/main" id="{3B086BDC-8E3D-6B64-2CAD-0753A1AFF2E7}"/>
                      </a:ext>
                    </a:extLst>
                  </p:cNvPr>
                  <p:cNvSpPr/>
                  <p:nvPr/>
                </p:nvSpPr>
                <p:spPr>
                  <a:xfrm>
                    <a:off x="1096842" y="5054183"/>
                    <a:ext cx="5580" cy="8813"/>
                  </a:xfrm>
                  <a:custGeom>
                    <a:avLst/>
                    <a:gdLst>
                      <a:gd name="connsiteX0" fmla="*/ 2814 w 5580"/>
                      <a:gd name="connsiteY0" fmla="*/ 6563 h 8813"/>
                      <a:gd name="connsiteX1" fmla="*/ 1502 w 5580"/>
                      <a:gd name="connsiteY1" fmla="*/ 7548 h 8813"/>
                      <a:gd name="connsiteX2" fmla="*/ 799 w 5580"/>
                      <a:gd name="connsiteY2" fmla="*/ 0 h 8813"/>
                      <a:gd name="connsiteX3" fmla="*/ 5580 w 5580"/>
                      <a:gd name="connsiteY3" fmla="*/ 8813 h 8813"/>
                      <a:gd name="connsiteX4" fmla="*/ 2814 w 5580"/>
                      <a:gd name="connsiteY4" fmla="*/ 6563 h 8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 h="8813">
                        <a:moveTo>
                          <a:pt x="2814" y="6563"/>
                        </a:moveTo>
                        <a:cubicBezTo>
                          <a:pt x="2814" y="6563"/>
                          <a:pt x="2299" y="7079"/>
                          <a:pt x="1502" y="7548"/>
                        </a:cubicBezTo>
                        <a:cubicBezTo>
                          <a:pt x="377" y="5344"/>
                          <a:pt x="-842" y="2063"/>
                          <a:pt x="799" y="0"/>
                        </a:cubicBezTo>
                        <a:cubicBezTo>
                          <a:pt x="2252" y="4313"/>
                          <a:pt x="5580" y="8813"/>
                          <a:pt x="5580" y="8813"/>
                        </a:cubicBezTo>
                        <a:cubicBezTo>
                          <a:pt x="3986" y="7782"/>
                          <a:pt x="2814" y="6563"/>
                          <a:pt x="2814" y="6563"/>
                        </a:cubicBezTo>
                        <a:close/>
                      </a:path>
                    </a:pathLst>
                  </a:custGeom>
                  <a:solidFill>
                    <a:srgbClr val="F69972"/>
                  </a:solidFill>
                  <a:ln w="4687" cap="flat">
                    <a:noFill/>
                    <a:prstDash val="solid"/>
                    <a:miter/>
                  </a:ln>
                </p:spPr>
                <p:txBody>
                  <a:bodyPr rtlCol="0" anchor="ctr"/>
                  <a:lstStyle/>
                  <a:p>
                    <a:endParaRPr lang="en-US"/>
                  </a:p>
                </p:txBody>
              </p:sp>
              <p:sp>
                <p:nvSpPr>
                  <p:cNvPr id="1392" name="Freeform: Shape 1391">
                    <a:extLst>
                      <a:ext uri="{FF2B5EF4-FFF2-40B4-BE49-F238E27FC236}">
                        <a16:creationId xmlns:a16="http://schemas.microsoft.com/office/drawing/2014/main" id="{88E6529C-4232-079B-7537-7D890AD91BF6}"/>
                      </a:ext>
                    </a:extLst>
                  </p:cNvPr>
                  <p:cNvSpPr/>
                  <p:nvPr/>
                </p:nvSpPr>
                <p:spPr>
                  <a:xfrm>
                    <a:off x="1119078" y="5055262"/>
                    <a:ext cx="4908" cy="7125"/>
                  </a:xfrm>
                  <a:custGeom>
                    <a:avLst/>
                    <a:gdLst>
                      <a:gd name="connsiteX0" fmla="*/ 3221 w 4908"/>
                      <a:gd name="connsiteY0" fmla="*/ 5579 h 7125"/>
                      <a:gd name="connsiteX1" fmla="*/ 1955 w 4908"/>
                      <a:gd name="connsiteY1" fmla="*/ 7126 h 7125"/>
                      <a:gd name="connsiteX2" fmla="*/ 220 w 4908"/>
                      <a:gd name="connsiteY2" fmla="*/ 0 h 7125"/>
                      <a:gd name="connsiteX3" fmla="*/ 4908 w 4908"/>
                      <a:gd name="connsiteY3" fmla="*/ 6423 h 7125"/>
                      <a:gd name="connsiteX4" fmla="*/ 3221 w 4908"/>
                      <a:gd name="connsiteY4" fmla="*/ 5579 h 7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8" h="7125">
                        <a:moveTo>
                          <a:pt x="3221" y="5579"/>
                        </a:moveTo>
                        <a:cubicBezTo>
                          <a:pt x="3033" y="6000"/>
                          <a:pt x="2564" y="6563"/>
                          <a:pt x="1955" y="7126"/>
                        </a:cubicBezTo>
                        <a:cubicBezTo>
                          <a:pt x="970" y="5344"/>
                          <a:pt x="-577" y="2110"/>
                          <a:pt x="220" y="0"/>
                        </a:cubicBezTo>
                        <a:cubicBezTo>
                          <a:pt x="1861" y="2063"/>
                          <a:pt x="3736" y="4688"/>
                          <a:pt x="4908" y="6423"/>
                        </a:cubicBezTo>
                        <a:cubicBezTo>
                          <a:pt x="4346" y="6235"/>
                          <a:pt x="3783" y="5954"/>
                          <a:pt x="3221" y="5579"/>
                        </a:cubicBezTo>
                        <a:close/>
                      </a:path>
                    </a:pathLst>
                  </a:custGeom>
                  <a:solidFill>
                    <a:srgbClr val="F69972"/>
                  </a:solidFill>
                  <a:ln w="4687" cap="flat">
                    <a:noFill/>
                    <a:prstDash val="solid"/>
                    <a:miter/>
                  </a:ln>
                </p:spPr>
                <p:txBody>
                  <a:bodyPr rtlCol="0" anchor="ctr"/>
                  <a:lstStyle/>
                  <a:p>
                    <a:endParaRPr lang="en-US"/>
                  </a:p>
                </p:txBody>
              </p:sp>
            </p:grpSp>
          </p:grpSp>
        </p:grpSp>
        <p:sp>
          <p:nvSpPr>
            <p:cNvPr id="1393" name="Freeform: Shape 1392">
              <a:extLst>
                <a:ext uri="{FF2B5EF4-FFF2-40B4-BE49-F238E27FC236}">
                  <a16:creationId xmlns:a16="http://schemas.microsoft.com/office/drawing/2014/main" id="{EA34A760-FF5B-D876-B156-0B4A97CA61B8}"/>
                </a:ext>
              </a:extLst>
            </p:cNvPr>
            <p:cNvSpPr/>
            <p:nvPr/>
          </p:nvSpPr>
          <p:spPr>
            <a:xfrm>
              <a:off x="2036061" y="5383225"/>
              <a:ext cx="204966" cy="55982"/>
            </a:xfrm>
            <a:custGeom>
              <a:avLst/>
              <a:gdLst>
                <a:gd name="connsiteX0" fmla="*/ 348 w 204966"/>
                <a:gd name="connsiteY0" fmla="*/ 55936 h 55982"/>
                <a:gd name="connsiteX1" fmla="*/ 29976 w 204966"/>
                <a:gd name="connsiteY1" fmla="*/ 30387 h 55982"/>
                <a:gd name="connsiteX2" fmla="*/ 80138 w 204966"/>
                <a:gd name="connsiteY2" fmla="*/ 14776 h 55982"/>
                <a:gd name="connsiteX3" fmla="*/ 139347 w 204966"/>
                <a:gd name="connsiteY3" fmla="*/ 7369 h 55982"/>
                <a:gd name="connsiteX4" fmla="*/ 168131 w 204966"/>
                <a:gd name="connsiteY4" fmla="*/ 26308 h 55982"/>
                <a:gd name="connsiteX5" fmla="*/ 203901 w 204966"/>
                <a:gd name="connsiteY5" fmla="*/ 44825 h 55982"/>
                <a:gd name="connsiteX6" fmla="*/ 201838 w 204966"/>
                <a:gd name="connsiteY6" fmla="*/ 55983 h 55982"/>
                <a:gd name="connsiteX7" fmla="*/ 348 w 204966"/>
                <a:gd name="connsiteY7" fmla="*/ 55983 h 5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66" h="55982">
                  <a:moveTo>
                    <a:pt x="348" y="55936"/>
                  </a:moveTo>
                  <a:cubicBezTo>
                    <a:pt x="348" y="55936"/>
                    <a:pt x="-5418" y="32449"/>
                    <a:pt x="29976" y="30387"/>
                  </a:cubicBezTo>
                  <a:cubicBezTo>
                    <a:pt x="65324" y="28324"/>
                    <a:pt x="62042" y="28324"/>
                    <a:pt x="80138" y="14776"/>
                  </a:cubicBezTo>
                  <a:cubicBezTo>
                    <a:pt x="98233" y="1227"/>
                    <a:pt x="126174" y="-6602"/>
                    <a:pt x="139347" y="7369"/>
                  </a:cubicBezTo>
                  <a:cubicBezTo>
                    <a:pt x="152520" y="21339"/>
                    <a:pt x="154161" y="27105"/>
                    <a:pt x="168131" y="26308"/>
                  </a:cubicBezTo>
                  <a:cubicBezTo>
                    <a:pt x="182101" y="25464"/>
                    <a:pt x="200619" y="33715"/>
                    <a:pt x="203901" y="44825"/>
                  </a:cubicBezTo>
                  <a:cubicBezTo>
                    <a:pt x="207182" y="55936"/>
                    <a:pt x="201838" y="55983"/>
                    <a:pt x="201838" y="55983"/>
                  </a:cubicBezTo>
                  <a:lnTo>
                    <a:pt x="348" y="55983"/>
                  </a:lnTo>
                  <a:close/>
                </a:path>
              </a:pathLst>
            </a:custGeom>
            <a:solidFill>
              <a:srgbClr val="995C1A"/>
            </a:solidFill>
            <a:ln w="4687" cap="flat">
              <a:noFill/>
              <a:prstDash val="solid"/>
              <a:miter/>
            </a:ln>
          </p:spPr>
          <p:txBody>
            <a:bodyPr rtlCol="0" anchor="ctr"/>
            <a:lstStyle/>
            <a:p>
              <a:endParaRPr lang="en-US"/>
            </a:p>
          </p:txBody>
        </p:sp>
      </p:grpSp>
      <p:cxnSp>
        <p:nvCxnSpPr>
          <p:cNvPr id="45" name="Straight Connector 44">
            <a:extLst>
              <a:ext uri="{FF2B5EF4-FFF2-40B4-BE49-F238E27FC236}">
                <a16:creationId xmlns:a16="http://schemas.microsoft.com/office/drawing/2014/main" id="{E307FBAD-2632-4CC4-8D72-591D13888F7D}"/>
              </a:ext>
            </a:extLst>
          </p:cNvPr>
          <p:cNvCxnSpPr/>
          <p:nvPr/>
        </p:nvCxnSpPr>
        <p:spPr>
          <a:xfrm>
            <a:off x="5624052" y="1355552"/>
            <a:ext cx="9438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A0DC022-147C-46FD-8E7A-ACDE983DC9C3}"/>
              </a:ext>
            </a:extLst>
          </p:cNvPr>
          <p:cNvSpPr txBox="1"/>
          <p:nvPr/>
        </p:nvSpPr>
        <p:spPr>
          <a:xfrm>
            <a:off x="1779640" y="562671"/>
            <a:ext cx="8632722" cy="646331"/>
          </a:xfrm>
          <a:prstGeom prst="rect">
            <a:avLst/>
          </a:prstGeom>
          <a:noFill/>
        </p:spPr>
        <p:txBody>
          <a:bodyPr wrap="square" rtlCol="0">
            <a:spAutoFit/>
          </a:bodyPr>
          <a:lstStyle/>
          <a:p>
            <a:pPr algn="ctr"/>
            <a:r>
              <a:rPr lang="en-US" sz="3600" b="1" dirty="0">
                <a:solidFill>
                  <a:srgbClr val="12253D"/>
                </a:solidFill>
                <a:latin typeface="+mj-lt"/>
              </a:rPr>
              <a:t>State Of The Industry</a:t>
            </a:r>
            <a:endParaRPr lang="en-GB" sz="3600" b="1" dirty="0">
              <a:solidFill>
                <a:srgbClr val="12253D"/>
              </a:solidFill>
              <a:latin typeface="+mj-lt"/>
            </a:endParaRPr>
          </a:p>
        </p:txBody>
      </p:sp>
      <p:sp>
        <p:nvSpPr>
          <p:cNvPr id="47" name="Rectangle 46">
            <a:extLst>
              <a:ext uri="{FF2B5EF4-FFF2-40B4-BE49-F238E27FC236}">
                <a16:creationId xmlns:a16="http://schemas.microsoft.com/office/drawing/2014/main" id="{8A671BF3-2CF1-4CE5-B80D-B30672E293CF}"/>
              </a:ext>
            </a:extLst>
          </p:cNvPr>
          <p:cNvSpPr/>
          <p:nvPr/>
        </p:nvSpPr>
        <p:spPr>
          <a:xfrm>
            <a:off x="776748" y="5592535"/>
            <a:ext cx="10638504" cy="704916"/>
          </a:xfrm>
          <a:prstGeom prst="rect">
            <a:avLst/>
          </a:prstGeom>
          <a:solidFill>
            <a:schemeClr val="accent1"/>
          </a:solidFill>
          <a:ln>
            <a:noFill/>
          </a:ln>
          <a:effectLst>
            <a:outerShdw blurRad="863600" dist="330200" dir="5400000" sx="90000" sy="9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E520DBAB-5C64-40F1-984C-22AA62C7B73C}"/>
              </a:ext>
            </a:extLst>
          </p:cNvPr>
          <p:cNvGrpSpPr/>
          <p:nvPr/>
        </p:nvGrpSpPr>
        <p:grpSpPr>
          <a:xfrm>
            <a:off x="4029530" y="5633851"/>
            <a:ext cx="2592291" cy="654523"/>
            <a:chOff x="80370" y="5268840"/>
            <a:chExt cx="2592291" cy="654523"/>
          </a:xfrm>
        </p:grpSpPr>
        <p:sp>
          <p:nvSpPr>
            <p:cNvPr id="49" name="TextBox 48">
              <a:extLst>
                <a:ext uri="{FF2B5EF4-FFF2-40B4-BE49-F238E27FC236}">
                  <a16:creationId xmlns:a16="http://schemas.microsoft.com/office/drawing/2014/main" id="{87F69B3B-AFF1-45B4-90E7-ACF87A613A04}"/>
                </a:ext>
              </a:extLst>
            </p:cNvPr>
            <p:cNvSpPr txBox="1"/>
            <p:nvPr/>
          </p:nvSpPr>
          <p:spPr>
            <a:xfrm>
              <a:off x="80370" y="5268840"/>
              <a:ext cx="1118895" cy="584775"/>
            </a:xfrm>
            <a:prstGeom prst="rect">
              <a:avLst/>
            </a:prstGeom>
            <a:noFill/>
          </p:spPr>
          <p:txBody>
            <a:bodyPr wrap="square" rtlCol="0">
              <a:spAutoFit/>
            </a:bodyPr>
            <a:lstStyle/>
            <a:p>
              <a:r>
                <a:rPr lang="en-US" sz="3200" b="1" dirty="0">
                  <a:solidFill>
                    <a:schemeClr val="bg1"/>
                  </a:solidFill>
                  <a:latin typeface="+mj-lt"/>
                </a:rPr>
                <a:t>$1.3</a:t>
              </a:r>
              <a:endParaRPr lang="en-GB" sz="3200" b="1" dirty="0">
                <a:solidFill>
                  <a:schemeClr val="bg1"/>
                </a:solidFill>
                <a:latin typeface="+mj-lt"/>
              </a:endParaRPr>
            </a:p>
          </p:txBody>
        </p:sp>
        <p:sp>
          <p:nvSpPr>
            <p:cNvPr id="50" name="TextBox 49">
              <a:extLst>
                <a:ext uri="{FF2B5EF4-FFF2-40B4-BE49-F238E27FC236}">
                  <a16:creationId xmlns:a16="http://schemas.microsoft.com/office/drawing/2014/main" id="{9AB73827-E194-4E77-AEA6-5378C0674253}"/>
                </a:ext>
              </a:extLst>
            </p:cNvPr>
            <p:cNvSpPr txBox="1"/>
            <p:nvPr/>
          </p:nvSpPr>
          <p:spPr>
            <a:xfrm>
              <a:off x="1051304" y="5277032"/>
              <a:ext cx="1621357" cy="646331"/>
            </a:xfrm>
            <a:prstGeom prst="rect">
              <a:avLst/>
            </a:prstGeom>
            <a:noFill/>
          </p:spPr>
          <p:txBody>
            <a:bodyPr wrap="square" rtlCol="0">
              <a:spAutoFit/>
            </a:bodyPr>
            <a:lstStyle/>
            <a:p>
              <a:r>
                <a:rPr lang="en-US" sz="1200" dirty="0">
                  <a:solidFill>
                    <a:schemeClr val="bg1"/>
                  </a:solidFill>
                  <a:latin typeface="+mj-lt"/>
                </a:rPr>
                <a:t>Trillion dollars in structures are built per year</a:t>
              </a:r>
              <a:endParaRPr lang="en-GB" sz="1200" dirty="0">
                <a:solidFill>
                  <a:schemeClr val="bg1"/>
                </a:solidFill>
                <a:latin typeface="+mj-lt"/>
              </a:endParaRPr>
            </a:p>
          </p:txBody>
        </p:sp>
      </p:grpSp>
      <p:grpSp>
        <p:nvGrpSpPr>
          <p:cNvPr id="51" name="Group 50">
            <a:extLst>
              <a:ext uri="{FF2B5EF4-FFF2-40B4-BE49-F238E27FC236}">
                <a16:creationId xmlns:a16="http://schemas.microsoft.com/office/drawing/2014/main" id="{3B0C4EE2-DD0C-4220-B797-67D96F3AAA84}"/>
              </a:ext>
            </a:extLst>
          </p:cNvPr>
          <p:cNvGrpSpPr/>
          <p:nvPr/>
        </p:nvGrpSpPr>
        <p:grpSpPr>
          <a:xfrm>
            <a:off x="6638224" y="5634341"/>
            <a:ext cx="3065546" cy="646331"/>
            <a:chOff x="-345608" y="5202117"/>
            <a:chExt cx="3156321" cy="635418"/>
          </a:xfrm>
        </p:grpSpPr>
        <p:sp>
          <p:nvSpPr>
            <p:cNvPr id="52" name="TextBox 51">
              <a:extLst>
                <a:ext uri="{FF2B5EF4-FFF2-40B4-BE49-F238E27FC236}">
                  <a16:creationId xmlns:a16="http://schemas.microsoft.com/office/drawing/2014/main" id="{FDC7CD0C-E6F8-46F3-BDBE-B364689945A3}"/>
                </a:ext>
              </a:extLst>
            </p:cNvPr>
            <p:cNvSpPr txBox="1"/>
            <p:nvPr/>
          </p:nvSpPr>
          <p:spPr>
            <a:xfrm>
              <a:off x="-345608" y="5266804"/>
              <a:ext cx="1792726" cy="453869"/>
            </a:xfrm>
            <a:prstGeom prst="rect">
              <a:avLst/>
            </a:prstGeom>
            <a:noFill/>
          </p:spPr>
          <p:txBody>
            <a:bodyPr wrap="square" rtlCol="0">
              <a:spAutoFit/>
            </a:bodyPr>
            <a:lstStyle/>
            <a:p>
              <a:r>
                <a:rPr lang="en-US" sz="2400" b="1" dirty="0">
                  <a:solidFill>
                    <a:schemeClr val="bg1"/>
                  </a:solidFill>
                  <a:latin typeface="+mj-lt"/>
                </a:rPr>
                <a:t>700,000</a:t>
              </a:r>
              <a:endParaRPr lang="en-GB" sz="2400" b="1" dirty="0">
                <a:solidFill>
                  <a:schemeClr val="bg1"/>
                </a:solidFill>
                <a:latin typeface="+mj-lt"/>
              </a:endParaRPr>
            </a:p>
          </p:txBody>
        </p:sp>
        <p:sp>
          <p:nvSpPr>
            <p:cNvPr id="53" name="TextBox 52">
              <a:extLst>
                <a:ext uri="{FF2B5EF4-FFF2-40B4-BE49-F238E27FC236}">
                  <a16:creationId xmlns:a16="http://schemas.microsoft.com/office/drawing/2014/main" id="{E5412218-074B-4016-9740-C0876EE661A9}"/>
                </a:ext>
              </a:extLst>
            </p:cNvPr>
            <p:cNvSpPr txBox="1"/>
            <p:nvPr/>
          </p:nvSpPr>
          <p:spPr>
            <a:xfrm>
              <a:off x="1090532" y="5202117"/>
              <a:ext cx="1720181" cy="635418"/>
            </a:xfrm>
            <a:prstGeom prst="rect">
              <a:avLst/>
            </a:prstGeom>
            <a:noFill/>
          </p:spPr>
          <p:txBody>
            <a:bodyPr wrap="square" rtlCol="0">
              <a:spAutoFit/>
            </a:bodyPr>
            <a:lstStyle/>
            <a:p>
              <a:r>
                <a:rPr lang="en-US" sz="1200" dirty="0">
                  <a:solidFill>
                    <a:schemeClr val="bg1"/>
                  </a:solidFill>
                  <a:latin typeface="+mj-lt"/>
                </a:rPr>
                <a:t>Construction companies employing</a:t>
              </a:r>
              <a:endParaRPr lang="en-GB" sz="1200" dirty="0">
                <a:solidFill>
                  <a:schemeClr val="bg1"/>
                </a:solidFill>
                <a:latin typeface="+mj-lt"/>
              </a:endParaRPr>
            </a:p>
          </p:txBody>
        </p:sp>
      </p:grpSp>
      <p:grpSp>
        <p:nvGrpSpPr>
          <p:cNvPr id="54" name="Group 53">
            <a:extLst>
              <a:ext uri="{FF2B5EF4-FFF2-40B4-BE49-F238E27FC236}">
                <a16:creationId xmlns:a16="http://schemas.microsoft.com/office/drawing/2014/main" id="{649335BA-D39E-498B-BDED-1DFB1937D529}"/>
              </a:ext>
            </a:extLst>
          </p:cNvPr>
          <p:cNvGrpSpPr/>
          <p:nvPr/>
        </p:nvGrpSpPr>
        <p:grpSpPr>
          <a:xfrm>
            <a:off x="9274314" y="5660586"/>
            <a:ext cx="1891409" cy="584775"/>
            <a:chOff x="601070" y="5218040"/>
            <a:chExt cx="1891409" cy="584775"/>
          </a:xfrm>
        </p:grpSpPr>
        <p:sp>
          <p:nvSpPr>
            <p:cNvPr id="55" name="TextBox 54">
              <a:extLst>
                <a:ext uri="{FF2B5EF4-FFF2-40B4-BE49-F238E27FC236}">
                  <a16:creationId xmlns:a16="http://schemas.microsoft.com/office/drawing/2014/main" id="{2AC15A68-2088-408F-94D1-2824C6DBE7A9}"/>
                </a:ext>
              </a:extLst>
            </p:cNvPr>
            <p:cNvSpPr txBox="1"/>
            <p:nvPr/>
          </p:nvSpPr>
          <p:spPr>
            <a:xfrm>
              <a:off x="601070" y="5218040"/>
              <a:ext cx="1118895" cy="584775"/>
            </a:xfrm>
            <a:prstGeom prst="rect">
              <a:avLst/>
            </a:prstGeom>
            <a:noFill/>
          </p:spPr>
          <p:txBody>
            <a:bodyPr wrap="square" rtlCol="0">
              <a:spAutoFit/>
            </a:bodyPr>
            <a:lstStyle/>
            <a:p>
              <a:r>
                <a:rPr lang="en-US" sz="3200" b="1" dirty="0">
                  <a:solidFill>
                    <a:schemeClr val="bg1"/>
                  </a:solidFill>
                  <a:latin typeface="+mj-lt"/>
                </a:rPr>
                <a:t>7</a:t>
              </a:r>
              <a:endParaRPr lang="en-GB" sz="3200" b="1" dirty="0">
                <a:solidFill>
                  <a:schemeClr val="bg1"/>
                </a:solidFill>
                <a:latin typeface="+mj-lt"/>
              </a:endParaRPr>
            </a:p>
          </p:txBody>
        </p:sp>
        <p:sp>
          <p:nvSpPr>
            <p:cNvPr id="56" name="TextBox 55">
              <a:extLst>
                <a:ext uri="{FF2B5EF4-FFF2-40B4-BE49-F238E27FC236}">
                  <a16:creationId xmlns:a16="http://schemas.microsoft.com/office/drawing/2014/main" id="{5B2A7F8F-5D9E-46AD-A13B-B67650EF8DAC}"/>
                </a:ext>
              </a:extLst>
            </p:cNvPr>
            <p:cNvSpPr txBox="1"/>
            <p:nvPr/>
          </p:nvSpPr>
          <p:spPr>
            <a:xfrm>
              <a:off x="1051304" y="5277032"/>
              <a:ext cx="1441175" cy="461665"/>
            </a:xfrm>
            <a:prstGeom prst="rect">
              <a:avLst/>
            </a:prstGeom>
            <a:noFill/>
          </p:spPr>
          <p:txBody>
            <a:bodyPr wrap="square" rtlCol="0">
              <a:spAutoFit/>
            </a:bodyPr>
            <a:lstStyle/>
            <a:p>
              <a:r>
                <a:rPr lang="en-US" sz="1200" dirty="0">
                  <a:solidFill>
                    <a:schemeClr val="bg1"/>
                  </a:solidFill>
                  <a:latin typeface="+mj-lt"/>
                </a:rPr>
                <a:t>Million total employees</a:t>
              </a:r>
              <a:endParaRPr lang="en-GB" sz="1200" dirty="0">
                <a:solidFill>
                  <a:schemeClr val="bg1"/>
                </a:solidFill>
                <a:latin typeface="+mj-lt"/>
              </a:endParaRPr>
            </a:p>
          </p:txBody>
        </p:sp>
      </p:grpSp>
      <p:grpSp>
        <p:nvGrpSpPr>
          <p:cNvPr id="57" name="Group 56">
            <a:extLst>
              <a:ext uri="{FF2B5EF4-FFF2-40B4-BE49-F238E27FC236}">
                <a16:creationId xmlns:a16="http://schemas.microsoft.com/office/drawing/2014/main" id="{590EFE4C-0CA4-4CB8-BB0F-D8858B9F53E8}"/>
              </a:ext>
            </a:extLst>
          </p:cNvPr>
          <p:cNvGrpSpPr/>
          <p:nvPr/>
        </p:nvGrpSpPr>
        <p:grpSpPr>
          <a:xfrm>
            <a:off x="979948" y="5644997"/>
            <a:ext cx="3251940" cy="938719"/>
            <a:chOff x="80370" y="5226232"/>
            <a:chExt cx="2237359" cy="938719"/>
          </a:xfrm>
        </p:grpSpPr>
        <p:sp>
          <p:nvSpPr>
            <p:cNvPr id="58" name="TextBox 57">
              <a:extLst>
                <a:ext uri="{FF2B5EF4-FFF2-40B4-BE49-F238E27FC236}">
                  <a16:creationId xmlns:a16="http://schemas.microsoft.com/office/drawing/2014/main" id="{142CC575-9A6E-4971-8D35-2E76DAD61A47}"/>
                </a:ext>
              </a:extLst>
            </p:cNvPr>
            <p:cNvSpPr txBox="1"/>
            <p:nvPr/>
          </p:nvSpPr>
          <p:spPr>
            <a:xfrm>
              <a:off x="80370" y="5230740"/>
              <a:ext cx="1118895" cy="584775"/>
            </a:xfrm>
            <a:prstGeom prst="rect">
              <a:avLst/>
            </a:prstGeom>
            <a:noFill/>
          </p:spPr>
          <p:txBody>
            <a:bodyPr wrap="square" rtlCol="0">
              <a:spAutoFit/>
            </a:bodyPr>
            <a:lstStyle/>
            <a:p>
              <a:r>
                <a:rPr lang="en-US" sz="3200" b="1" dirty="0">
                  <a:solidFill>
                    <a:schemeClr val="bg1"/>
                  </a:solidFill>
                  <a:latin typeface="+mj-lt"/>
                </a:rPr>
                <a:t>AGC</a:t>
              </a:r>
              <a:endParaRPr lang="en-GB" sz="3200" b="1" dirty="0">
                <a:solidFill>
                  <a:schemeClr val="bg1"/>
                </a:solidFill>
                <a:latin typeface="+mj-lt"/>
              </a:endParaRPr>
            </a:p>
          </p:txBody>
        </p:sp>
        <p:sp>
          <p:nvSpPr>
            <p:cNvPr id="59" name="TextBox 58">
              <a:extLst>
                <a:ext uri="{FF2B5EF4-FFF2-40B4-BE49-F238E27FC236}">
                  <a16:creationId xmlns:a16="http://schemas.microsoft.com/office/drawing/2014/main" id="{CEB83850-FD10-4D6B-91BC-B6C209BD1A5B}"/>
                </a:ext>
              </a:extLst>
            </p:cNvPr>
            <p:cNvSpPr txBox="1"/>
            <p:nvPr/>
          </p:nvSpPr>
          <p:spPr>
            <a:xfrm>
              <a:off x="876554" y="5226232"/>
              <a:ext cx="1441175" cy="938719"/>
            </a:xfrm>
            <a:prstGeom prst="rect">
              <a:avLst/>
            </a:prstGeom>
            <a:noFill/>
          </p:spPr>
          <p:txBody>
            <a:bodyPr wrap="square" rtlCol="0">
              <a:spAutoFit/>
            </a:bodyPr>
            <a:lstStyle/>
            <a:p>
              <a:r>
                <a:rPr lang="en-US" sz="1100" dirty="0">
                  <a:solidFill>
                    <a:schemeClr val="bg1"/>
                  </a:solidFill>
                  <a:latin typeface="+mj-lt"/>
                </a:rPr>
                <a:t>According to the Associated General Contractors of America</a:t>
              </a:r>
              <a:endParaRPr lang="en-GB" sz="1100" dirty="0">
                <a:solidFill>
                  <a:schemeClr val="bg1"/>
                </a:solidFill>
                <a:latin typeface="+mj-lt"/>
              </a:endParaRPr>
            </a:p>
          </p:txBody>
        </p:sp>
      </p:grpSp>
      <p:grpSp>
        <p:nvGrpSpPr>
          <p:cNvPr id="64" name="Group 63">
            <a:extLst>
              <a:ext uri="{FF2B5EF4-FFF2-40B4-BE49-F238E27FC236}">
                <a16:creationId xmlns:a16="http://schemas.microsoft.com/office/drawing/2014/main" id="{A32FD35B-E9E6-42C6-A0BD-C7288AE019CE}"/>
              </a:ext>
            </a:extLst>
          </p:cNvPr>
          <p:cNvGrpSpPr/>
          <p:nvPr/>
        </p:nvGrpSpPr>
        <p:grpSpPr>
          <a:xfrm>
            <a:off x="2169163" y="1988860"/>
            <a:ext cx="3328863" cy="1549265"/>
            <a:chOff x="8203934" y="2947445"/>
            <a:chExt cx="3328863" cy="1549265"/>
          </a:xfrm>
        </p:grpSpPr>
        <p:sp>
          <p:nvSpPr>
            <p:cNvPr id="63" name="Speech Bubble: Rectangle 62">
              <a:extLst>
                <a:ext uri="{FF2B5EF4-FFF2-40B4-BE49-F238E27FC236}">
                  <a16:creationId xmlns:a16="http://schemas.microsoft.com/office/drawing/2014/main" id="{73308465-FBEA-4180-A2AD-9A57B05FF500}"/>
                </a:ext>
              </a:extLst>
            </p:cNvPr>
            <p:cNvSpPr/>
            <p:nvPr/>
          </p:nvSpPr>
          <p:spPr>
            <a:xfrm>
              <a:off x="8203934" y="2947445"/>
              <a:ext cx="3328863" cy="1549265"/>
            </a:xfrm>
            <a:prstGeom prst="wedgeRectCallout">
              <a:avLst>
                <a:gd name="adj1" fmla="val 36292"/>
                <a:gd name="adj2" fmla="val 78108"/>
              </a:avLst>
            </a:prstGeom>
            <a:solidFill>
              <a:schemeClr val="bg1"/>
            </a:solidFill>
            <a:ln>
              <a:noFill/>
            </a:ln>
            <a:effectLst>
              <a:outerShdw blurRad="762000" dist="228600" dir="5400000" sx="94000" sy="94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a:extLst>
                <a:ext uri="{FF2B5EF4-FFF2-40B4-BE49-F238E27FC236}">
                  <a16:creationId xmlns:a16="http://schemas.microsoft.com/office/drawing/2014/main" id="{BC0283D9-F03F-4082-812C-FF40701EE147}"/>
                </a:ext>
              </a:extLst>
            </p:cNvPr>
            <p:cNvGrpSpPr/>
            <p:nvPr/>
          </p:nvGrpSpPr>
          <p:grpSpPr>
            <a:xfrm>
              <a:off x="8402874" y="3150511"/>
              <a:ext cx="2814836" cy="1157491"/>
              <a:chOff x="1535847" y="4068058"/>
              <a:chExt cx="2814836" cy="1157491"/>
            </a:xfrm>
          </p:grpSpPr>
          <p:sp>
            <p:nvSpPr>
              <p:cNvPr id="61" name="Rectangle 60">
                <a:extLst>
                  <a:ext uri="{FF2B5EF4-FFF2-40B4-BE49-F238E27FC236}">
                    <a16:creationId xmlns:a16="http://schemas.microsoft.com/office/drawing/2014/main" id="{538B08CD-5EF1-4998-BA20-397168F337C0}"/>
                  </a:ext>
                </a:extLst>
              </p:cNvPr>
              <p:cNvSpPr/>
              <p:nvPr/>
            </p:nvSpPr>
            <p:spPr>
              <a:xfrm>
                <a:off x="1535847" y="4068058"/>
                <a:ext cx="2765892" cy="660052"/>
              </a:xfrm>
              <a:prstGeom prst="rect">
                <a:avLst/>
              </a:prstGeom>
            </p:spPr>
            <p:txBody>
              <a:bodyPr wrap="square">
                <a:spAutoFit/>
              </a:bodyPr>
              <a:lstStyle/>
              <a:p>
                <a:pPr>
                  <a:lnSpc>
                    <a:spcPct val="120000"/>
                  </a:lnSpc>
                </a:pPr>
                <a:r>
                  <a:rPr lang="en-US" sz="1600" b="1" dirty="0">
                    <a:solidFill>
                      <a:srgbClr val="12253D"/>
                    </a:solidFill>
                    <a:latin typeface="+mj-lt"/>
                    <a:ea typeface="Open Sans" panose="020B0606030504020204" pitchFamily="34" charset="0"/>
                    <a:cs typeface="Open Sans" panose="020B0606030504020204" pitchFamily="34" charset="0"/>
                  </a:rPr>
                  <a:t>The Construction Field Is Thriving.</a:t>
                </a:r>
              </a:p>
            </p:txBody>
          </p:sp>
          <p:sp>
            <p:nvSpPr>
              <p:cNvPr id="62" name="Rectangle 61">
                <a:extLst>
                  <a:ext uri="{FF2B5EF4-FFF2-40B4-BE49-F238E27FC236}">
                    <a16:creationId xmlns:a16="http://schemas.microsoft.com/office/drawing/2014/main" id="{8F656C06-ED26-4A3F-B476-2E58A86EC686}"/>
                  </a:ext>
                </a:extLst>
              </p:cNvPr>
              <p:cNvSpPr/>
              <p:nvPr/>
            </p:nvSpPr>
            <p:spPr>
              <a:xfrm>
                <a:off x="1536541" y="4673347"/>
                <a:ext cx="2814142" cy="552202"/>
              </a:xfrm>
              <a:prstGeom prst="rect">
                <a:avLst/>
              </a:prstGeom>
            </p:spPr>
            <p:txBody>
              <a:bodyPr wrap="square">
                <a:spAutoFit/>
              </a:bodyPr>
              <a:lstStyle/>
              <a:p>
                <a:pPr>
                  <a:lnSpc>
                    <a:spcPct val="130000"/>
                  </a:lnSpc>
                </a:pPr>
                <a:r>
                  <a:rPr lang="en-US" sz="1200" b="1" dirty="0">
                    <a:solidFill>
                      <a:srgbClr val="771516"/>
                    </a:solidFill>
                    <a:cs typeface="Segoe UI Light" panose="020B0502040204020203" pitchFamily="34" charset="0"/>
                  </a:rPr>
                  <a:t>Consider being a part of a lucrative field.</a:t>
                </a:r>
              </a:p>
            </p:txBody>
          </p:sp>
        </p:grpSp>
      </p:grpSp>
    </p:spTree>
    <p:extLst>
      <p:ext uri="{BB962C8B-B14F-4D97-AF65-F5344CB8AC3E}">
        <p14:creationId xmlns:p14="http://schemas.microsoft.com/office/powerpoint/2010/main" val="24816136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ppt_x"/>
                                          </p:val>
                                        </p:tav>
                                        <p:tav tm="100000">
                                          <p:val>
                                            <p:strVal val="#ppt_x"/>
                                          </p:val>
                                        </p:tav>
                                      </p:tavLst>
                                    </p:anim>
                                    <p:anim calcmode="lin" valueType="num">
                                      <p:cBhvr additive="base">
                                        <p:cTn id="8" dur="750" fill="hold"/>
                                        <p:tgtEl>
                                          <p:spTgt spid="46"/>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25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par>
                                <p:cTn id="12" presetID="2" presetClass="entr" presetSubtype="4" decel="10000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1250" fill="hold"/>
                                        <p:tgtEl>
                                          <p:spTgt spid="47"/>
                                        </p:tgtEl>
                                        <p:attrNameLst>
                                          <p:attrName>ppt_x</p:attrName>
                                        </p:attrNameLst>
                                      </p:cBhvr>
                                      <p:tavLst>
                                        <p:tav tm="0">
                                          <p:val>
                                            <p:strVal val="#ppt_x"/>
                                          </p:val>
                                        </p:tav>
                                        <p:tav tm="100000">
                                          <p:val>
                                            <p:strVal val="#ppt_x"/>
                                          </p:val>
                                        </p:tav>
                                      </p:tavLst>
                                    </p:anim>
                                    <p:anim calcmode="lin" valueType="num">
                                      <p:cBhvr additive="base">
                                        <p:cTn id="15" dur="1250" fill="hold"/>
                                        <p:tgtEl>
                                          <p:spTgt spid="47"/>
                                        </p:tgtEl>
                                        <p:attrNameLst>
                                          <p:attrName>ppt_y</p:attrName>
                                        </p:attrNameLst>
                                      </p:cBhvr>
                                      <p:tavLst>
                                        <p:tav tm="0">
                                          <p:val>
                                            <p:strVal val="1+#ppt_h/2"/>
                                          </p:val>
                                        </p:tav>
                                        <p:tav tm="100000">
                                          <p:val>
                                            <p:strVal val="#ppt_y"/>
                                          </p:val>
                                        </p:tav>
                                      </p:tavLst>
                                    </p:anim>
                                  </p:childTnLst>
                                </p:cTn>
                              </p:par>
                              <p:par>
                                <p:cTn id="16" presetID="22" presetClass="entr" presetSubtype="4" fill="hold" nodeType="withEffect">
                                  <p:stCondLst>
                                    <p:cond delay="50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par>
                                <p:cTn id="19" presetID="22" presetClass="entr" presetSubtype="4" fill="hold" nodeType="withEffect">
                                  <p:stCondLst>
                                    <p:cond delay="500"/>
                                  </p:stCondLst>
                                  <p:childTnLst>
                                    <p:set>
                                      <p:cBhvr>
                                        <p:cTn id="20" dur="1" fill="hold">
                                          <p:stCondLst>
                                            <p:cond delay="0"/>
                                          </p:stCondLst>
                                        </p:cTn>
                                        <p:tgtEl>
                                          <p:spTgt spid="51"/>
                                        </p:tgtEl>
                                        <p:attrNameLst>
                                          <p:attrName>style.visibility</p:attrName>
                                        </p:attrNameLst>
                                      </p:cBhvr>
                                      <p:to>
                                        <p:strVal val="visible"/>
                                      </p:to>
                                    </p:set>
                                    <p:animEffect transition="in" filter="wipe(down)">
                                      <p:cBhvr>
                                        <p:cTn id="21" dur="500"/>
                                        <p:tgtEl>
                                          <p:spTgt spid="51"/>
                                        </p:tgtEl>
                                      </p:cBhvr>
                                    </p:animEffect>
                                  </p:childTnLst>
                                </p:cTn>
                              </p:par>
                              <p:par>
                                <p:cTn id="22" presetID="22" presetClass="entr" presetSubtype="4" fill="hold" nodeType="withEffect">
                                  <p:stCondLst>
                                    <p:cond delay="500"/>
                                  </p:stCondLst>
                                  <p:childTnLst>
                                    <p:set>
                                      <p:cBhvr>
                                        <p:cTn id="23" dur="1" fill="hold">
                                          <p:stCondLst>
                                            <p:cond delay="0"/>
                                          </p:stCondLst>
                                        </p:cTn>
                                        <p:tgtEl>
                                          <p:spTgt spid="54"/>
                                        </p:tgtEl>
                                        <p:attrNameLst>
                                          <p:attrName>style.visibility</p:attrName>
                                        </p:attrNameLst>
                                      </p:cBhvr>
                                      <p:to>
                                        <p:strVal val="visible"/>
                                      </p:to>
                                    </p:set>
                                    <p:animEffect transition="in" filter="wipe(down)">
                                      <p:cBhvr>
                                        <p:cTn id="24" dur="500"/>
                                        <p:tgtEl>
                                          <p:spTgt spid="54"/>
                                        </p:tgtEl>
                                      </p:cBhvr>
                                    </p:animEffect>
                                  </p:childTnLst>
                                </p:cTn>
                              </p:par>
                              <p:par>
                                <p:cTn id="25" presetID="22" presetClass="entr" presetSubtype="4" fill="hold" nodeType="withEffect">
                                  <p:stCondLst>
                                    <p:cond delay="50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par>
                                <p:cTn id="28" presetID="2" presetClass="entr" presetSubtype="2" decel="100000" fill="hold" nodeType="withEffect">
                                  <p:stCondLst>
                                    <p:cond delay="50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750" fill="hold"/>
                                        <p:tgtEl>
                                          <p:spTgt spid="64"/>
                                        </p:tgtEl>
                                        <p:attrNameLst>
                                          <p:attrName>ppt_x</p:attrName>
                                        </p:attrNameLst>
                                      </p:cBhvr>
                                      <p:tavLst>
                                        <p:tav tm="0">
                                          <p:val>
                                            <p:strVal val="1+#ppt_w/2"/>
                                          </p:val>
                                        </p:tav>
                                        <p:tav tm="100000">
                                          <p:val>
                                            <p:strVal val="#ppt_x"/>
                                          </p:val>
                                        </p:tav>
                                      </p:tavLst>
                                    </p:anim>
                                    <p:anim calcmode="lin" valueType="num">
                                      <p:cBhvr additive="base">
                                        <p:cTn id="31" dur="750" fill="hold"/>
                                        <p:tgtEl>
                                          <p:spTgt spid="64"/>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394"/>
                                        </p:tgtEl>
                                        <p:attrNameLst>
                                          <p:attrName>style.visibility</p:attrName>
                                        </p:attrNameLst>
                                      </p:cBhvr>
                                      <p:to>
                                        <p:strVal val="visible"/>
                                      </p:to>
                                    </p:set>
                                    <p:anim calcmode="lin" valueType="num">
                                      <p:cBhvr additive="base">
                                        <p:cTn id="34" dur="1250" fill="hold"/>
                                        <p:tgtEl>
                                          <p:spTgt spid="1394"/>
                                        </p:tgtEl>
                                        <p:attrNameLst>
                                          <p:attrName>ppt_x</p:attrName>
                                        </p:attrNameLst>
                                      </p:cBhvr>
                                      <p:tavLst>
                                        <p:tav tm="0">
                                          <p:val>
                                            <p:strVal val="#ppt_x"/>
                                          </p:val>
                                        </p:tav>
                                        <p:tav tm="100000">
                                          <p:val>
                                            <p:strVal val="#ppt_x"/>
                                          </p:val>
                                        </p:tav>
                                      </p:tavLst>
                                    </p:anim>
                                    <p:anim calcmode="lin" valueType="num">
                                      <p:cBhvr additive="base">
                                        <p:cTn id="35" dur="1250" fill="hold"/>
                                        <p:tgtEl>
                                          <p:spTgt spid="1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earing hard hats">
            <a:extLst>
              <a:ext uri="{FF2B5EF4-FFF2-40B4-BE49-F238E27FC236}">
                <a16:creationId xmlns:a16="http://schemas.microsoft.com/office/drawing/2014/main" id="{7A2082D3-67F0-42FA-FD30-DC59A1F14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093" y="9896"/>
            <a:ext cx="6112907" cy="6136902"/>
          </a:xfrm>
          <a:prstGeom prst="rect">
            <a:avLst/>
          </a:prstGeom>
        </p:spPr>
      </p:pic>
      <p:sp>
        <p:nvSpPr>
          <p:cNvPr id="65" name="TextBox 64">
            <a:extLst>
              <a:ext uri="{FF2B5EF4-FFF2-40B4-BE49-F238E27FC236}">
                <a16:creationId xmlns:a16="http://schemas.microsoft.com/office/drawing/2014/main" id="{1D92C5BF-8CC9-4678-8326-6FF6DCAE6EF4}"/>
              </a:ext>
            </a:extLst>
          </p:cNvPr>
          <p:cNvSpPr txBox="1"/>
          <p:nvPr/>
        </p:nvSpPr>
        <p:spPr>
          <a:xfrm>
            <a:off x="1015180" y="604353"/>
            <a:ext cx="4375355" cy="2308324"/>
          </a:xfrm>
          <a:prstGeom prst="rect">
            <a:avLst/>
          </a:prstGeom>
          <a:noFill/>
        </p:spPr>
        <p:txBody>
          <a:bodyPr wrap="square" rtlCol="0">
            <a:spAutoFit/>
          </a:bodyPr>
          <a:lstStyle/>
          <a:p>
            <a:r>
              <a:rPr lang="en-US" sz="3600" b="1" dirty="0">
                <a:solidFill>
                  <a:srgbClr val="12253D"/>
                </a:solidFill>
                <a:latin typeface="+mj-lt"/>
              </a:rPr>
              <a:t>WHAT GOES INTO A CONSTRUCTION PROJECT?</a:t>
            </a:r>
            <a:endParaRPr lang="en-GB" sz="3600" b="1" dirty="0">
              <a:solidFill>
                <a:srgbClr val="12253D"/>
              </a:solidFill>
              <a:latin typeface="+mj-lt"/>
            </a:endParaRPr>
          </a:p>
        </p:txBody>
      </p:sp>
      <p:sp>
        <p:nvSpPr>
          <p:cNvPr id="66" name="TextBox 65">
            <a:extLst>
              <a:ext uri="{FF2B5EF4-FFF2-40B4-BE49-F238E27FC236}">
                <a16:creationId xmlns:a16="http://schemas.microsoft.com/office/drawing/2014/main" id="{F9C948C2-8B23-4F45-B025-93E6A8A80EE0}"/>
              </a:ext>
            </a:extLst>
          </p:cNvPr>
          <p:cNvSpPr txBox="1"/>
          <p:nvPr/>
        </p:nvSpPr>
        <p:spPr>
          <a:xfrm>
            <a:off x="1015180" y="2997470"/>
            <a:ext cx="3841466" cy="2946128"/>
          </a:xfrm>
          <a:prstGeom prst="rect">
            <a:avLst/>
          </a:prstGeom>
          <a:noFill/>
        </p:spPr>
        <p:txBody>
          <a:bodyPr wrap="square" rtlCol="0">
            <a:spAutoFit/>
          </a:bodyPr>
          <a:lstStyle/>
          <a:p>
            <a:pPr>
              <a:lnSpc>
                <a:spcPct val="130000"/>
              </a:lnSpc>
            </a:pPr>
            <a:r>
              <a:rPr lang="en-US" sz="1600" b="1" dirty="0">
                <a:solidFill>
                  <a:srgbClr val="771516"/>
                </a:solidFill>
              </a:rPr>
              <a:t>Carpentry</a:t>
            </a:r>
          </a:p>
          <a:p>
            <a:pPr>
              <a:lnSpc>
                <a:spcPct val="130000"/>
              </a:lnSpc>
            </a:pPr>
            <a:r>
              <a:rPr lang="en-US" sz="1600" b="1" dirty="0">
                <a:solidFill>
                  <a:srgbClr val="771516"/>
                </a:solidFill>
              </a:rPr>
              <a:t>Masonry</a:t>
            </a:r>
          </a:p>
          <a:p>
            <a:pPr>
              <a:lnSpc>
                <a:spcPct val="130000"/>
              </a:lnSpc>
            </a:pPr>
            <a:r>
              <a:rPr lang="en-US" sz="1600" b="1" dirty="0">
                <a:solidFill>
                  <a:srgbClr val="771516"/>
                </a:solidFill>
              </a:rPr>
              <a:t>Welding</a:t>
            </a:r>
          </a:p>
          <a:p>
            <a:pPr>
              <a:lnSpc>
                <a:spcPct val="130000"/>
              </a:lnSpc>
            </a:pPr>
            <a:r>
              <a:rPr lang="en-US" sz="1600" b="1" dirty="0">
                <a:solidFill>
                  <a:srgbClr val="771516"/>
                </a:solidFill>
              </a:rPr>
              <a:t>Electrical</a:t>
            </a:r>
          </a:p>
          <a:p>
            <a:pPr>
              <a:lnSpc>
                <a:spcPct val="130000"/>
              </a:lnSpc>
            </a:pPr>
            <a:r>
              <a:rPr lang="en-US" sz="1600" b="1" dirty="0">
                <a:solidFill>
                  <a:srgbClr val="771516"/>
                </a:solidFill>
              </a:rPr>
              <a:t>HVAC Technician</a:t>
            </a:r>
          </a:p>
          <a:p>
            <a:pPr>
              <a:lnSpc>
                <a:spcPct val="130000"/>
              </a:lnSpc>
            </a:pPr>
            <a:r>
              <a:rPr lang="en-US" sz="1600" b="1" dirty="0">
                <a:solidFill>
                  <a:srgbClr val="771516"/>
                </a:solidFill>
              </a:rPr>
              <a:t>Civil Engineering</a:t>
            </a:r>
          </a:p>
          <a:p>
            <a:pPr>
              <a:lnSpc>
                <a:spcPct val="130000"/>
              </a:lnSpc>
            </a:pPr>
            <a:r>
              <a:rPr lang="en-US" sz="1600" b="1" dirty="0">
                <a:solidFill>
                  <a:srgbClr val="771516"/>
                </a:solidFill>
              </a:rPr>
              <a:t>Plumbing</a:t>
            </a:r>
          </a:p>
          <a:p>
            <a:pPr>
              <a:lnSpc>
                <a:spcPct val="130000"/>
              </a:lnSpc>
            </a:pPr>
            <a:r>
              <a:rPr lang="en-US" sz="1600" b="1" dirty="0">
                <a:solidFill>
                  <a:srgbClr val="771516"/>
                </a:solidFill>
              </a:rPr>
              <a:t>Heavy Machine Operation</a:t>
            </a:r>
          </a:p>
          <a:p>
            <a:pPr>
              <a:lnSpc>
                <a:spcPct val="130000"/>
              </a:lnSpc>
            </a:pPr>
            <a:r>
              <a:rPr lang="en-US" sz="1600" b="1" dirty="0">
                <a:solidFill>
                  <a:srgbClr val="771516"/>
                </a:solidFill>
              </a:rPr>
              <a:t>…And more!</a:t>
            </a:r>
          </a:p>
        </p:txBody>
      </p:sp>
      <p:cxnSp>
        <p:nvCxnSpPr>
          <p:cNvPr id="68" name="Straight Connector 67">
            <a:extLst>
              <a:ext uri="{FF2B5EF4-FFF2-40B4-BE49-F238E27FC236}">
                <a16:creationId xmlns:a16="http://schemas.microsoft.com/office/drawing/2014/main" id="{319B7C21-C67A-411F-99CC-987D71FC6EE9}"/>
              </a:ext>
            </a:extLst>
          </p:cNvPr>
          <p:cNvCxnSpPr/>
          <p:nvPr/>
        </p:nvCxnSpPr>
        <p:spPr>
          <a:xfrm>
            <a:off x="1113504" y="2912677"/>
            <a:ext cx="9438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2D76C2D-586A-451D-A61F-22B5BE2DBF66}"/>
              </a:ext>
            </a:extLst>
          </p:cNvPr>
          <p:cNvSpPr txBox="1"/>
          <p:nvPr/>
        </p:nvSpPr>
        <p:spPr>
          <a:xfrm>
            <a:off x="-346474" y="4642009"/>
            <a:ext cx="7555861" cy="2215991"/>
          </a:xfrm>
          <a:prstGeom prst="rect">
            <a:avLst/>
          </a:prstGeom>
          <a:noFill/>
        </p:spPr>
        <p:txBody>
          <a:bodyPr wrap="square" rtlCol="0">
            <a:spAutoFit/>
          </a:bodyPr>
          <a:lstStyle/>
          <a:p>
            <a:r>
              <a:rPr lang="en-US" sz="13800" b="1" spc="-150" dirty="0">
                <a:solidFill>
                  <a:schemeClr val="bg1">
                    <a:lumMod val="75000"/>
                    <a:alpha val="15000"/>
                  </a:schemeClr>
                </a:solidFill>
                <a:latin typeface="+mj-lt"/>
              </a:rPr>
              <a:t>TRADES</a:t>
            </a:r>
            <a:endParaRPr lang="en-GB" sz="13800" b="1" spc="-150" dirty="0">
              <a:solidFill>
                <a:schemeClr val="bg1">
                  <a:lumMod val="75000"/>
                  <a:alpha val="15000"/>
                </a:schemeClr>
              </a:solidFill>
              <a:latin typeface="+mj-lt"/>
            </a:endParaRPr>
          </a:p>
        </p:txBody>
      </p:sp>
    </p:spTree>
    <p:extLst>
      <p:ext uri="{BB962C8B-B14F-4D97-AF65-F5344CB8AC3E}">
        <p14:creationId xmlns:p14="http://schemas.microsoft.com/office/powerpoint/2010/main" val="3539863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750" fill="hold"/>
                                        <p:tgtEl>
                                          <p:spTgt spid="65"/>
                                        </p:tgtEl>
                                        <p:attrNameLst>
                                          <p:attrName>ppt_x</p:attrName>
                                        </p:attrNameLst>
                                      </p:cBhvr>
                                      <p:tavLst>
                                        <p:tav tm="0">
                                          <p:val>
                                            <p:strVal val="0-#ppt_w/2"/>
                                          </p:val>
                                        </p:tav>
                                        <p:tav tm="100000">
                                          <p:val>
                                            <p:strVal val="#ppt_x"/>
                                          </p:val>
                                        </p:tav>
                                      </p:tavLst>
                                    </p:anim>
                                    <p:anim calcmode="lin" valueType="num">
                                      <p:cBhvr additive="base">
                                        <p:cTn id="8" dur="750" fill="hold"/>
                                        <p:tgtEl>
                                          <p:spTgt spid="6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25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par>
                                <p:cTn id="12" presetID="2" presetClass="entr" presetSubtype="8" decel="100000" fill="hold" grpId="0" nodeType="withEffect">
                                  <p:stCondLst>
                                    <p:cond delay="50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750" fill="hold"/>
                                        <p:tgtEl>
                                          <p:spTgt spid="66"/>
                                        </p:tgtEl>
                                        <p:attrNameLst>
                                          <p:attrName>ppt_x</p:attrName>
                                        </p:attrNameLst>
                                      </p:cBhvr>
                                      <p:tavLst>
                                        <p:tav tm="0">
                                          <p:val>
                                            <p:strVal val="0-#ppt_w/2"/>
                                          </p:val>
                                        </p:tav>
                                        <p:tav tm="100000">
                                          <p:val>
                                            <p:strVal val="#ppt_x"/>
                                          </p:val>
                                        </p:tav>
                                      </p:tavLst>
                                    </p:anim>
                                    <p:anim calcmode="lin" valueType="num">
                                      <p:cBhvr additive="base">
                                        <p:cTn id="15" dur="750" fill="hold"/>
                                        <p:tgtEl>
                                          <p:spTgt spid="66"/>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1250" fill="hold"/>
                                        <p:tgtEl>
                                          <p:spTgt spid="64"/>
                                        </p:tgtEl>
                                        <p:attrNameLst>
                                          <p:attrName>ppt_x</p:attrName>
                                        </p:attrNameLst>
                                      </p:cBhvr>
                                      <p:tavLst>
                                        <p:tav tm="0">
                                          <p:val>
                                            <p:strVal val="0-#ppt_w/2"/>
                                          </p:val>
                                        </p:tav>
                                        <p:tav tm="100000">
                                          <p:val>
                                            <p:strVal val="#ppt_x"/>
                                          </p:val>
                                        </p:tav>
                                      </p:tavLst>
                                    </p:anim>
                                    <p:anim calcmode="lin" valueType="num">
                                      <p:cBhvr additive="base">
                                        <p:cTn id="19" dur="12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Group 193">
            <a:extLst>
              <a:ext uri="{FF2B5EF4-FFF2-40B4-BE49-F238E27FC236}">
                <a16:creationId xmlns:a16="http://schemas.microsoft.com/office/drawing/2014/main" id="{CDC10F85-BE0F-40D4-803D-EB9660CF724A}"/>
              </a:ext>
            </a:extLst>
          </p:cNvPr>
          <p:cNvGrpSpPr/>
          <p:nvPr/>
        </p:nvGrpSpPr>
        <p:grpSpPr>
          <a:xfrm>
            <a:off x="6553658" y="2740392"/>
            <a:ext cx="2688076" cy="1168702"/>
            <a:chOff x="6553658" y="2565147"/>
            <a:chExt cx="2083491" cy="1168702"/>
          </a:xfrm>
        </p:grpSpPr>
        <p:sp>
          <p:nvSpPr>
            <p:cNvPr id="174" name="Rectangle: Rounded Corners 173">
              <a:extLst>
                <a:ext uri="{FF2B5EF4-FFF2-40B4-BE49-F238E27FC236}">
                  <a16:creationId xmlns:a16="http://schemas.microsoft.com/office/drawing/2014/main" id="{BD2D6412-A46D-4B9E-8B57-FF77A7B619E5}"/>
                </a:ext>
              </a:extLst>
            </p:cNvPr>
            <p:cNvSpPr/>
            <p:nvPr/>
          </p:nvSpPr>
          <p:spPr>
            <a:xfrm>
              <a:off x="6685106" y="2565147"/>
              <a:ext cx="1819340" cy="1168702"/>
            </a:xfrm>
            <a:prstGeom prst="roundRect">
              <a:avLst>
                <a:gd name="adj" fmla="val 21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lumMod val="65000"/>
                    <a:lumOff val="35000"/>
                  </a:schemeClr>
                </a:solidFill>
              </a:endParaRPr>
            </a:p>
          </p:txBody>
        </p:sp>
        <p:sp>
          <p:nvSpPr>
            <p:cNvPr id="176" name="Rectangle 175">
              <a:extLst>
                <a:ext uri="{FF2B5EF4-FFF2-40B4-BE49-F238E27FC236}">
                  <a16:creationId xmlns:a16="http://schemas.microsoft.com/office/drawing/2014/main" id="{54BFD8D9-07B3-4B1F-B7C7-8CFF68DEB8E2}"/>
                </a:ext>
              </a:extLst>
            </p:cNvPr>
            <p:cNvSpPr/>
            <p:nvPr/>
          </p:nvSpPr>
          <p:spPr>
            <a:xfrm>
              <a:off x="6553658" y="2592267"/>
              <a:ext cx="2083491" cy="643894"/>
            </a:xfrm>
            <a:prstGeom prst="rect">
              <a:avLst/>
            </a:prstGeom>
          </p:spPr>
          <p:txBody>
            <a:bodyPr wrap="square">
              <a:spAutoFit/>
            </a:bodyPr>
            <a:lstStyle/>
            <a:p>
              <a:pPr algn="ctr">
                <a:lnSpc>
                  <a:spcPct val="120000"/>
                </a:lnSpc>
              </a:pPr>
              <a:r>
                <a:rPr lang="en-US" sz="3200" b="1" dirty="0">
                  <a:solidFill>
                    <a:schemeClr val="tx1">
                      <a:lumMod val="85000"/>
                      <a:lumOff val="15000"/>
                    </a:schemeClr>
                  </a:solidFill>
                  <a:latin typeface="+mj-lt"/>
                  <a:ea typeface="Open Sans" panose="020B0606030504020204" pitchFamily="34" charset="0"/>
                  <a:cs typeface="Open Sans" panose="020B0606030504020204" pitchFamily="34" charset="0"/>
                </a:rPr>
                <a:t>PPE</a:t>
              </a:r>
            </a:p>
          </p:txBody>
        </p:sp>
        <p:sp>
          <p:nvSpPr>
            <p:cNvPr id="177" name="Rectangle 176">
              <a:extLst>
                <a:ext uri="{FF2B5EF4-FFF2-40B4-BE49-F238E27FC236}">
                  <a16:creationId xmlns:a16="http://schemas.microsoft.com/office/drawing/2014/main" id="{1DAB1FEA-6125-436F-B321-0086609D47D9}"/>
                </a:ext>
              </a:extLst>
            </p:cNvPr>
            <p:cNvSpPr/>
            <p:nvPr/>
          </p:nvSpPr>
          <p:spPr>
            <a:xfrm>
              <a:off x="6720633" y="3109789"/>
              <a:ext cx="1748285" cy="591124"/>
            </a:xfrm>
            <a:prstGeom prst="rect">
              <a:avLst/>
            </a:prstGeom>
          </p:spPr>
          <p:txBody>
            <a:bodyPr wrap="square">
              <a:spAutoFit/>
            </a:bodyPr>
            <a:lstStyle/>
            <a:p>
              <a:pPr algn="ctr">
                <a:lnSpc>
                  <a:spcPct val="120000"/>
                </a:lnSpc>
              </a:pPr>
              <a:r>
                <a:rPr lang="en-US" sz="1400" b="1" dirty="0">
                  <a:solidFill>
                    <a:srgbClr val="771516"/>
                  </a:solidFill>
                  <a:ea typeface="Open Sans" panose="020B0606030504020204" pitchFamily="34" charset="0"/>
                  <a:cs typeface="Open Sans" panose="020B0606030504020204" pitchFamily="34" charset="0"/>
                </a:rPr>
                <a:t>Personal Protective Equipment</a:t>
              </a:r>
            </a:p>
          </p:txBody>
        </p:sp>
      </p:grpSp>
      <p:grpSp>
        <p:nvGrpSpPr>
          <p:cNvPr id="197" name="Group 196">
            <a:extLst>
              <a:ext uri="{FF2B5EF4-FFF2-40B4-BE49-F238E27FC236}">
                <a16:creationId xmlns:a16="http://schemas.microsoft.com/office/drawing/2014/main" id="{AABEFDF2-5CD9-482B-AC2A-D30FD69E015A}"/>
              </a:ext>
            </a:extLst>
          </p:cNvPr>
          <p:cNvGrpSpPr/>
          <p:nvPr/>
        </p:nvGrpSpPr>
        <p:grpSpPr>
          <a:xfrm>
            <a:off x="9117146" y="2740391"/>
            <a:ext cx="2744654" cy="1168702"/>
            <a:chOff x="8659946" y="2782751"/>
            <a:chExt cx="2083491" cy="1168702"/>
          </a:xfrm>
        </p:grpSpPr>
        <p:sp>
          <p:nvSpPr>
            <p:cNvPr id="179" name="Rectangle: Rounded Corners 178">
              <a:extLst>
                <a:ext uri="{FF2B5EF4-FFF2-40B4-BE49-F238E27FC236}">
                  <a16:creationId xmlns:a16="http://schemas.microsoft.com/office/drawing/2014/main" id="{E0C3A820-20D1-468C-97DF-FCCE4E81DB61}"/>
                </a:ext>
              </a:extLst>
            </p:cNvPr>
            <p:cNvSpPr/>
            <p:nvPr/>
          </p:nvSpPr>
          <p:spPr>
            <a:xfrm>
              <a:off x="8792022" y="2782751"/>
              <a:ext cx="1819340" cy="1168702"/>
            </a:xfrm>
            <a:prstGeom prst="roundRect">
              <a:avLst>
                <a:gd name="adj" fmla="val 211"/>
              </a:avLst>
            </a:prstGeom>
            <a:noFill/>
            <a:ln w="19050">
              <a:solidFill>
                <a:srgbClr val="E28D26"/>
              </a:solidFill>
            </a:ln>
            <a:effectLst>
              <a:outerShdw blurRad="774700" dist="2286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191718"/>
                </a:solidFill>
              </a:endParaRPr>
            </a:p>
          </p:txBody>
        </p:sp>
        <p:sp>
          <p:nvSpPr>
            <p:cNvPr id="181" name="Rectangle 180">
              <a:extLst>
                <a:ext uri="{FF2B5EF4-FFF2-40B4-BE49-F238E27FC236}">
                  <a16:creationId xmlns:a16="http://schemas.microsoft.com/office/drawing/2014/main" id="{92948BEF-3BFC-4DF3-BAE0-B057C1A9F793}"/>
                </a:ext>
              </a:extLst>
            </p:cNvPr>
            <p:cNvSpPr/>
            <p:nvPr/>
          </p:nvSpPr>
          <p:spPr>
            <a:xfrm>
              <a:off x="8659946" y="2813736"/>
              <a:ext cx="2083491" cy="643894"/>
            </a:xfrm>
            <a:prstGeom prst="rect">
              <a:avLst/>
            </a:prstGeom>
          </p:spPr>
          <p:txBody>
            <a:bodyPr wrap="square">
              <a:spAutoFit/>
            </a:bodyPr>
            <a:lstStyle/>
            <a:p>
              <a:pPr algn="ctr">
                <a:lnSpc>
                  <a:spcPct val="120000"/>
                </a:lnSpc>
              </a:pPr>
              <a:r>
                <a:rPr lang="en-US" sz="3200" b="1" dirty="0">
                  <a:solidFill>
                    <a:schemeClr val="tx1">
                      <a:lumMod val="90000"/>
                      <a:lumOff val="10000"/>
                    </a:schemeClr>
                  </a:solidFill>
                  <a:latin typeface="+mj-lt"/>
                  <a:ea typeface="Open Sans" panose="020B0606030504020204" pitchFamily="34" charset="0"/>
                  <a:cs typeface="Open Sans" panose="020B0606030504020204" pitchFamily="34" charset="0"/>
                </a:rPr>
                <a:t>CAD</a:t>
              </a:r>
            </a:p>
          </p:txBody>
        </p:sp>
        <p:sp>
          <p:nvSpPr>
            <p:cNvPr id="182" name="Rectangle 181">
              <a:extLst>
                <a:ext uri="{FF2B5EF4-FFF2-40B4-BE49-F238E27FC236}">
                  <a16:creationId xmlns:a16="http://schemas.microsoft.com/office/drawing/2014/main" id="{B8348132-B9A4-4584-89B6-10C6F994691E}"/>
                </a:ext>
              </a:extLst>
            </p:cNvPr>
            <p:cNvSpPr/>
            <p:nvPr/>
          </p:nvSpPr>
          <p:spPr>
            <a:xfrm>
              <a:off x="8886502" y="3329071"/>
              <a:ext cx="1630379" cy="591124"/>
            </a:xfrm>
            <a:prstGeom prst="rect">
              <a:avLst/>
            </a:prstGeom>
          </p:spPr>
          <p:txBody>
            <a:bodyPr wrap="square">
              <a:spAutoFit/>
            </a:bodyPr>
            <a:lstStyle/>
            <a:p>
              <a:pPr algn="ctr">
                <a:lnSpc>
                  <a:spcPct val="120000"/>
                </a:lnSpc>
              </a:pPr>
              <a:r>
                <a:rPr lang="en-US" sz="1400" b="1" dirty="0">
                  <a:solidFill>
                    <a:srgbClr val="771516"/>
                  </a:solidFill>
                  <a:ea typeface="Open Sans" panose="020B0606030504020204" pitchFamily="34" charset="0"/>
                  <a:cs typeface="Open Sans" panose="020B0606030504020204" pitchFamily="34" charset="0"/>
                </a:rPr>
                <a:t>Computer-Aided Design</a:t>
              </a:r>
            </a:p>
          </p:txBody>
        </p:sp>
      </p:grpSp>
      <p:sp>
        <p:nvSpPr>
          <p:cNvPr id="184" name="Rectangle: Rounded Corners 183">
            <a:extLst>
              <a:ext uri="{FF2B5EF4-FFF2-40B4-BE49-F238E27FC236}">
                <a16:creationId xmlns:a16="http://schemas.microsoft.com/office/drawing/2014/main" id="{614F8A90-C72A-4968-9D90-F2FE2E12EB29}"/>
              </a:ext>
            </a:extLst>
          </p:cNvPr>
          <p:cNvSpPr/>
          <p:nvPr/>
        </p:nvSpPr>
        <p:spPr>
          <a:xfrm>
            <a:off x="6723746" y="4239934"/>
            <a:ext cx="2342956" cy="1168702"/>
          </a:xfrm>
          <a:prstGeom prst="roundRect">
            <a:avLst>
              <a:gd name="adj" fmla="val 21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lumMod val="65000"/>
                  <a:lumOff val="35000"/>
                </a:schemeClr>
              </a:solidFill>
            </a:endParaRPr>
          </a:p>
        </p:txBody>
      </p:sp>
      <p:sp>
        <p:nvSpPr>
          <p:cNvPr id="186" name="Rectangle 185">
            <a:extLst>
              <a:ext uri="{FF2B5EF4-FFF2-40B4-BE49-F238E27FC236}">
                <a16:creationId xmlns:a16="http://schemas.microsoft.com/office/drawing/2014/main" id="{A48A5625-9839-4973-9B62-6516968A03EB}"/>
              </a:ext>
            </a:extLst>
          </p:cNvPr>
          <p:cNvSpPr/>
          <p:nvPr/>
        </p:nvSpPr>
        <p:spPr>
          <a:xfrm>
            <a:off x="6553658" y="4269502"/>
            <a:ext cx="2683131" cy="643894"/>
          </a:xfrm>
          <a:prstGeom prst="rect">
            <a:avLst/>
          </a:prstGeom>
        </p:spPr>
        <p:txBody>
          <a:bodyPr wrap="square">
            <a:spAutoFit/>
          </a:bodyPr>
          <a:lstStyle/>
          <a:p>
            <a:pPr algn="ctr">
              <a:lnSpc>
                <a:spcPct val="120000"/>
              </a:lnSpc>
            </a:pPr>
            <a:r>
              <a:rPr lang="en-US" sz="3200" b="1" dirty="0">
                <a:solidFill>
                  <a:schemeClr val="tx1">
                    <a:lumMod val="85000"/>
                    <a:lumOff val="15000"/>
                  </a:schemeClr>
                </a:solidFill>
                <a:latin typeface="+mj-lt"/>
                <a:ea typeface="Open Sans" panose="020B0606030504020204" pitchFamily="34" charset="0"/>
                <a:cs typeface="Open Sans" panose="020B0606030504020204" pitchFamily="34" charset="0"/>
              </a:rPr>
              <a:t>BIM</a:t>
            </a:r>
          </a:p>
        </p:txBody>
      </p:sp>
      <p:sp>
        <p:nvSpPr>
          <p:cNvPr id="187" name="Rectangle 186">
            <a:extLst>
              <a:ext uri="{FF2B5EF4-FFF2-40B4-BE49-F238E27FC236}">
                <a16:creationId xmlns:a16="http://schemas.microsoft.com/office/drawing/2014/main" id="{83B9FF52-C67E-477B-8E7B-9BB0EAB17E33}"/>
              </a:ext>
            </a:extLst>
          </p:cNvPr>
          <p:cNvSpPr/>
          <p:nvPr/>
        </p:nvSpPr>
        <p:spPr>
          <a:xfrm>
            <a:off x="6895044" y="4822696"/>
            <a:ext cx="2000358" cy="519886"/>
          </a:xfrm>
          <a:prstGeom prst="rect">
            <a:avLst/>
          </a:prstGeom>
        </p:spPr>
        <p:txBody>
          <a:bodyPr wrap="square">
            <a:spAutoFit/>
          </a:bodyPr>
          <a:lstStyle/>
          <a:p>
            <a:pPr algn="ctr">
              <a:lnSpc>
                <a:spcPct val="120000"/>
              </a:lnSpc>
            </a:pPr>
            <a:r>
              <a:rPr lang="en-US" sz="1200" b="1" dirty="0">
                <a:solidFill>
                  <a:srgbClr val="771516"/>
                </a:solidFill>
                <a:ea typeface="Open Sans" panose="020B0606030504020204" pitchFamily="34" charset="0"/>
                <a:cs typeface="Open Sans" panose="020B0606030504020204" pitchFamily="34" charset="0"/>
              </a:rPr>
              <a:t>Building Information Modeling</a:t>
            </a:r>
          </a:p>
        </p:txBody>
      </p:sp>
      <p:grpSp>
        <p:nvGrpSpPr>
          <p:cNvPr id="196" name="Group 195">
            <a:extLst>
              <a:ext uri="{FF2B5EF4-FFF2-40B4-BE49-F238E27FC236}">
                <a16:creationId xmlns:a16="http://schemas.microsoft.com/office/drawing/2014/main" id="{3CC1CD21-73F9-42A2-B0FC-6640556463D2}"/>
              </a:ext>
            </a:extLst>
          </p:cNvPr>
          <p:cNvGrpSpPr/>
          <p:nvPr/>
        </p:nvGrpSpPr>
        <p:grpSpPr>
          <a:xfrm>
            <a:off x="9117146" y="4243436"/>
            <a:ext cx="2744654" cy="1172304"/>
            <a:chOff x="8822184" y="4221919"/>
            <a:chExt cx="2083491" cy="1172304"/>
          </a:xfrm>
        </p:grpSpPr>
        <p:sp>
          <p:nvSpPr>
            <p:cNvPr id="189" name="Rectangle: Rounded Corners 188">
              <a:extLst>
                <a:ext uri="{FF2B5EF4-FFF2-40B4-BE49-F238E27FC236}">
                  <a16:creationId xmlns:a16="http://schemas.microsoft.com/office/drawing/2014/main" id="{8020F09B-72CB-4E03-84A7-25729DA54BE7}"/>
                </a:ext>
              </a:extLst>
            </p:cNvPr>
            <p:cNvSpPr/>
            <p:nvPr/>
          </p:nvSpPr>
          <p:spPr>
            <a:xfrm>
              <a:off x="8954260" y="4221919"/>
              <a:ext cx="1819340" cy="1172304"/>
            </a:xfrm>
            <a:prstGeom prst="roundRect">
              <a:avLst>
                <a:gd name="adj" fmla="val 21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lumMod val="65000"/>
                    <a:lumOff val="35000"/>
                  </a:schemeClr>
                </a:solidFill>
              </a:endParaRPr>
            </a:p>
          </p:txBody>
        </p:sp>
        <p:sp>
          <p:nvSpPr>
            <p:cNvPr id="191" name="Rectangle 190">
              <a:extLst>
                <a:ext uri="{FF2B5EF4-FFF2-40B4-BE49-F238E27FC236}">
                  <a16:creationId xmlns:a16="http://schemas.microsoft.com/office/drawing/2014/main" id="{8AC44D12-E542-4315-A9F5-DA878E9DEAE0}"/>
                </a:ext>
              </a:extLst>
            </p:cNvPr>
            <p:cNvSpPr/>
            <p:nvPr/>
          </p:nvSpPr>
          <p:spPr>
            <a:xfrm>
              <a:off x="8822184" y="4251487"/>
              <a:ext cx="2083491" cy="643894"/>
            </a:xfrm>
            <a:prstGeom prst="rect">
              <a:avLst/>
            </a:prstGeom>
          </p:spPr>
          <p:txBody>
            <a:bodyPr wrap="square">
              <a:spAutoFit/>
            </a:bodyPr>
            <a:lstStyle/>
            <a:p>
              <a:pPr algn="ctr">
                <a:lnSpc>
                  <a:spcPct val="120000"/>
                </a:lnSpc>
              </a:pPr>
              <a:r>
                <a:rPr lang="en-US" sz="3200" b="1" dirty="0">
                  <a:solidFill>
                    <a:schemeClr val="tx1">
                      <a:lumMod val="85000"/>
                      <a:lumOff val="15000"/>
                    </a:schemeClr>
                  </a:solidFill>
                  <a:latin typeface="+mj-lt"/>
                  <a:ea typeface="Open Sans" panose="020B0606030504020204" pitchFamily="34" charset="0"/>
                  <a:cs typeface="Open Sans" panose="020B0606030504020204" pitchFamily="34" charset="0"/>
                </a:rPr>
                <a:t>VR</a:t>
              </a:r>
            </a:p>
          </p:txBody>
        </p:sp>
        <p:sp>
          <p:nvSpPr>
            <p:cNvPr id="192" name="Rectangle 191">
              <a:extLst>
                <a:ext uri="{FF2B5EF4-FFF2-40B4-BE49-F238E27FC236}">
                  <a16:creationId xmlns:a16="http://schemas.microsoft.com/office/drawing/2014/main" id="{C9BE4B3C-07CC-4BC1-BF4A-56302C329CC7}"/>
                </a:ext>
              </a:extLst>
            </p:cNvPr>
            <p:cNvSpPr/>
            <p:nvPr/>
          </p:nvSpPr>
          <p:spPr>
            <a:xfrm>
              <a:off x="8822184" y="4827181"/>
              <a:ext cx="2083491" cy="332592"/>
            </a:xfrm>
            <a:prstGeom prst="rect">
              <a:avLst/>
            </a:prstGeom>
          </p:spPr>
          <p:txBody>
            <a:bodyPr wrap="square">
              <a:spAutoFit/>
            </a:bodyPr>
            <a:lstStyle/>
            <a:p>
              <a:pPr algn="ctr">
                <a:lnSpc>
                  <a:spcPct val="120000"/>
                </a:lnSpc>
              </a:pPr>
              <a:r>
                <a:rPr lang="en-US" sz="1400" b="1" dirty="0">
                  <a:solidFill>
                    <a:srgbClr val="771516"/>
                  </a:solidFill>
                  <a:ea typeface="Open Sans" panose="020B0606030504020204" pitchFamily="34" charset="0"/>
                  <a:cs typeface="Open Sans" panose="020B0606030504020204" pitchFamily="34" charset="0"/>
                </a:rPr>
                <a:t>Virtual Reality</a:t>
              </a:r>
            </a:p>
          </p:txBody>
        </p:sp>
      </p:grpSp>
      <p:cxnSp>
        <p:nvCxnSpPr>
          <p:cNvPr id="199" name="Straight Connector 198">
            <a:extLst>
              <a:ext uri="{FF2B5EF4-FFF2-40B4-BE49-F238E27FC236}">
                <a16:creationId xmlns:a16="http://schemas.microsoft.com/office/drawing/2014/main" id="{E1C917A6-E718-49D5-9CA6-AA49DE89A933}"/>
              </a:ext>
            </a:extLst>
          </p:cNvPr>
          <p:cNvCxnSpPr/>
          <p:nvPr/>
        </p:nvCxnSpPr>
        <p:spPr>
          <a:xfrm>
            <a:off x="6784058" y="2399125"/>
            <a:ext cx="9438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56D6B3EB-65A4-48F7-A432-2D4241CE6BF9}"/>
              </a:ext>
            </a:extLst>
          </p:cNvPr>
          <p:cNvSpPr txBox="1"/>
          <p:nvPr/>
        </p:nvSpPr>
        <p:spPr>
          <a:xfrm>
            <a:off x="6685734" y="671246"/>
            <a:ext cx="4375355" cy="1754326"/>
          </a:xfrm>
          <a:prstGeom prst="rect">
            <a:avLst/>
          </a:prstGeom>
          <a:noFill/>
        </p:spPr>
        <p:txBody>
          <a:bodyPr wrap="square" rtlCol="0">
            <a:spAutoFit/>
          </a:bodyPr>
          <a:lstStyle/>
          <a:p>
            <a:r>
              <a:rPr lang="en-US" sz="3600" b="1" dirty="0">
                <a:solidFill>
                  <a:srgbClr val="12253D"/>
                </a:solidFill>
                <a:latin typeface="+mj-lt"/>
              </a:rPr>
              <a:t>Construction Innovations and Inventions</a:t>
            </a:r>
            <a:endParaRPr lang="en-GB" sz="3600" b="1" dirty="0">
              <a:solidFill>
                <a:srgbClr val="12253D"/>
              </a:solidFill>
              <a:latin typeface="+mj-lt"/>
            </a:endParaRPr>
          </a:p>
        </p:txBody>
      </p:sp>
      <p:grpSp>
        <p:nvGrpSpPr>
          <p:cNvPr id="415" name="Group 414">
            <a:extLst>
              <a:ext uri="{FF2B5EF4-FFF2-40B4-BE49-F238E27FC236}">
                <a16:creationId xmlns:a16="http://schemas.microsoft.com/office/drawing/2014/main" id="{350E1402-1460-CFFE-23DC-15DD668C3DEE}"/>
              </a:ext>
            </a:extLst>
          </p:cNvPr>
          <p:cNvGrpSpPr/>
          <p:nvPr/>
        </p:nvGrpSpPr>
        <p:grpSpPr>
          <a:xfrm>
            <a:off x="829868" y="583873"/>
            <a:ext cx="5213261" cy="5260381"/>
            <a:chOff x="676498" y="583873"/>
            <a:chExt cx="5213261" cy="5260381"/>
          </a:xfrm>
        </p:grpSpPr>
        <p:grpSp>
          <p:nvGrpSpPr>
            <p:cNvPr id="173" name="Graphic 2">
              <a:extLst>
                <a:ext uri="{FF2B5EF4-FFF2-40B4-BE49-F238E27FC236}">
                  <a16:creationId xmlns:a16="http://schemas.microsoft.com/office/drawing/2014/main" id="{D0043E5F-0804-3B70-3A87-16CF93A100B1}"/>
                </a:ext>
              </a:extLst>
            </p:cNvPr>
            <p:cNvGrpSpPr/>
            <p:nvPr/>
          </p:nvGrpSpPr>
          <p:grpSpPr>
            <a:xfrm>
              <a:off x="732122" y="583873"/>
              <a:ext cx="3406518" cy="5253633"/>
              <a:chOff x="732122" y="583873"/>
              <a:chExt cx="3406518" cy="5253633"/>
            </a:xfrm>
          </p:grpSpPr>
          <p:sp>
            <p:nvSpPr>
              <p:cNvPr id="175" name="Freeform: Shape 174">
                <a:extLst>
                  <a:ext uri="{FF2B5EF4-FFF2-40B4-BE49-F238E27FC236}">
                    <a16:creationId xmlns:a16="http://schemas.microsoft.com/office/drawing/2014/main" id="{49A72D37-95A3-3751-CD6F-EEE26FBD00F3}"/>
                  </a:ext>
                </a:extLst>
              </p:cNvPr>
              <p:cNvSpPr/>
              <p:nvPr/>
            </p:nvSpPr>
            <p:spPr>
              <a:xfrm>
                <a:off x="3555543" y="1715826"/>
                <a:ext cx="308243" cy="1093166"/>
              </a:xfrm>
              <a:custGeom>
                <a:avLst/>
                <a:gdLst>
                  <a:gd name="connsiteX0" fmla="*/ 308243 w 308243"/>
                  <a:gd name="connsiteY0" fmla="*/ 3552 h 1093166"/>
                  <a:gd name="connsiteX1" fmla="*/ 5896 w 308243"/>
                  <a:gd name="connsiteY1" fmla="*/ 1093166 h 1093166"/>
                  <a:gd name="connsiteX2" fmla="*/ 0 w 308243"/>
                  <a:gd name="connsiteY2" fmla="*/ 1089614 h 1093166"/>
                  <a:gd name="connsiteX3" fmla="*/ 302276 w 308243"/>
                  <a:gd name="connsiteY3" fmla="*/ 0 h 1093166"/>
                </a:gdLst>
                <a:ahLst/>
                <a:cxnLst>
                  <a:cxn ang="0">
                    <a:pos x="connsiteX0" y="connsiteY0"/>
                  </a:cxn>
                  <a:cxn ang="0">
                    <a:pos x="connsiteX1" y="connsiteY1"/>
                  </a:cxn>
                  <a:cxn ang="0">
                    <a:pos x="connsiteX2" y="connsiteY2"/>
                  </a:cxn>
                  <a:cxn ang="0">
                    <a:pos x="connsiteX3" y="connsiteY3"/>
                  </a:cxn>
                </a:cxnLst>
                <a:rect l="l" t="t" r="r" b="b"/>
                <a:pathLst>
                  <a:path w="308243" h="1093166">
                    <a:moveTo>
                      <a:pt x="308243" y="3552"/>
                    </a:moveTo>
                    <a:lnTo>
                      <a:pt x="5896" y="1093166"/>
                    </a:lnTo>
                    <a:lnTo>
                      <a:pt x="0" y="1089614"/>
                    </a:lnTo>
                    <a:lnTo>
                      <a:pt x="302276" y="0"/>
                    </a:lnTo>
                    <a:close/>
                  </a:path>
                </a:pathLst>
              </a:custGeom>
              <a:solidFill>
                <a:srgbClr val="5D6B7A"/>
              </a:solidFill>
              <a:ln w="7098"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190B48A-B513-E025-2AC5-723787C0E39A}"/>
                  </a:ext>
                </a:extLst>
              </p:cNvPr>
              <p:cNvSpPr/>
              <p:nvPr/>
            </p:nvSpPr>
            <p:spPr>
              <a:xfrm>
                <a:off x="3872737" y="1715826"/>
                <a:ext cx="264766" cy="1097499"/>
              </a:xfrm>
              <a:custGeom>
                <a:avLst/>
                <a:gdLst>
                  <a:gd name="connsiteX0" fmla="*/ 5896 w 264766"/>
                  <a:gd name="connsiteY0" fmla="*/ 0 h 1097499"/>
                  <a:gd name="connsiteX1" fmla="*/ 264767 w 264766"/>
                  <a:gd name="connsiteY1" fmla="*/ 1093877 h 1097499"/>
                  <a:gd name="connsiteX2" fmla="*/ 258799 w 264766"/>
                  <a:gd name="connsiteY2" fmla="*/ 1097499 h 1097499"/>
                  <a:gd name="connsiteX3" fmla="*/ 0 w 264766"/>
                  <a:gd name="connsiteY3" fmla="*/ 3552 h 1097499"/>
                </a:gdLst>
                <a:ahLst/>
                <a:cxnLst>
                  <a:cxn ang="0">
                    <a:pos x="connsiteX0" y="connsiteY0"/>
                  </a:cxn>
                  <a:cxn ang="0">
                    <a:pos x="connsiteX1" y="connsiteY1"/>
                  </a:cxn>
                  <a:cxn ang="0">
                    <a:pos x="connsiteX2" y="connsiteY2"/>
                  </a:cxn>
                  <a:cxn ang="0">
                    <a:pos x="connsiteX3" y="connsiteY3"/>
                  </a:cxn>
                </a:cxnLst>
                <a:rect l="l" t="t" r="r" b="b"/>
                <a:pathLst>
                  <a:path w="264766" h="1097499">
                    <a:moveTo>
                      <a:pt x="5896" y="0"/>
                    </a:moveTo>
                    <a:lnTo>
                      <a:pt x="264767" y="1093877"/>
                    </a:lnTo>
                    <a:lnTo>
                      <a:pt x="258799" y="1097499"/>
                    </a:lnTo>
                    <a:lnTo>
                      <a:pt x="0" y="3552"/>
                    </a:lnTo>
                    <a:close/>
                  </a:path>
                </a:pathLst>
              </a:custGeom>
              <a:solidFill>
                <a:srgbClr val="5D6B7A"/>
              </a:solidFill>
              <a:ln w="7098"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469D3297-8326-01FF-DC92-5F4C94264692}"/>
                  </a:ext>
                </a:extLst>
              </p:cNvPr>
              <p:cNvSpPr/>
              <p:nvPr/>
            </p:nvSpPr>
            <p:spPr>
              <a:xfrm>
                <a:off x="2001468" y="847147"/>
                <a:ext cx="1870132" cy="443716"/>
              </a:xfrm>
              <a:custGeom>
                <a:avLst/>
                <a:gdLst>
                  <a:gd name="connsiteX0" fmla="*/ 1868428 w 1870132"/>
                  <a:gd name="connsiteY0" fmla="*/ 443717 h 443716"/>
                  <a:gd name="connsiteX1" fmla="*/ 0 w 1870132"/>
                  <a:gd name="connsiteY1" fmla="*/ 7885 h 443716"/>
                  <a:gd name="connsiteX2" fmla="*/ 1776 w 1870132"/>
                  <a:gd name="connsiteY2" fmla="*/ 0 h 443716"/>
                  <a:gd name="connsiteX3" fmla="*/ 1870133 w 1870132"/>
                  <a:gd name="connsiteY3" fmla="*/ 435831 h 443716"/>
                </a:gdLst>
                <a:ahLst/>
                <a:cxnLst>
                  <a:cxn ang="0">
                    <a:pos x="connsiteX0" y="connsiteY0"/>
                  </a:cxn>
                  <a:cxn ang="0">
                    <a:pos x="connsiteX1" y="connsiteY1"/>
                  </a:cxn>
                  <a:cxn ang="0">
                    <a:pos x="connsiteX2" y="connsiteY2"/>
                  </a:cxn>
                  <a:cxn ang="0">
                    <a:pos x="connsiteX3" y="connsiteY3"/>
                  </a:cxn>
                </a:cxnLst>
                <a:rect l="l" t="t" r="r" b="b"/>
                <a:pathLst>
                  <a:path w="1870132" h="443716">
                    <a:moveTo>
                      <a:pt x="1868428" y="443717"/>
                    </a:moveTo>
                    <a:lnTo>
                      <a:pt x="0" y="7885"/>
                    </a:lnTo>
                    <a:lnTo>
                      <a:pt x="1776" y="0"/>
                    </a:lnTo>
                    <a:lnTo>
                      <a:pt x="1870133" y="435831"/>
                    </a:lnTo>
                    <a:close/>
                  </a:path>
                </a:pathLst>
              </a:custGeom>
              <a:solidFill>
                <a:srgbClr val="8292A3"/>
              </a:solidFill>
              <a:ln w="7098"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78027D7-1597-7296-157C-5ABB2DB081F8}"/>
                  </a:ext>
                </a:extLst>
              </p:cNvPr>
              <p:cNvSpPr/>
              <p:nvPr/>
            </p:nvSpPr>
            <p:spPr>
              <a:xfrm>
                <a:off x="2001468" y="867394"/>
                <a:ext cx="1870132" cy="443787"/>
              </a:xfrm>
              <a:custGeom>
                <a:avLst/>
                <a:gdLst>
                  <a:gd name="connsiteX0" fmla="*/ 1868428 w 1870132"/>
                  <a:gd name="connsiteY0" fmla="*/ 443788 h 443787"/>
                  <a:gd name="connsiteX1" fmla="*/ 0 w 1870132"/>
                  <a:gd name="connsiteY1" fmla="*/ 7885 h 443787"/>
                  <a:gd name="connsiteX2" fmla="*/ 1776 w 1870132"/>
                  <a:gd name="connsiteY2" fmla="*/ 0 h 443787"/>
                  <a:gd name="connsiteX3" fmla="*/ 1870133 w 1870132"/>
                  <a:gd name="connsiteY3" fmla="*/ 435831 h 443787"/>
                </a:gdLst>
                <a:ahLst/>
                <a:cxnLst>
                  <a:cxn ang="0">
                    <a:pos x="connsiteX0" y="connsiteY0"/>
                  </a:cxn>
                  <a:cxn ang="0">
                    <a:pos x="connsiteX1" y="connsiteY1"/>
                  </a:cxn>
                  <a:cxn ang="0">
                    <a:pos x="connsiteX2" y="connsiteY2"/>
                  </a:cxn>
                  <a:cxn ang="0">
                    <a:pos x="connsiteX3" y="connsiteY3"/>
                  </a:cxn>
                </a:cxnLst>
                <a:rect l="l" t="t" r="r" b="b"/>
                <a:pathLst>
                  <a:path w="1870132" h="443787">
                    <a:moveTo>
                      <a:pt x="1868428" y="443788"/>
                    </a:moveTo>
                    <a:lnTo>
                      <a:pt x="0" y="7885"/>
                    </a:lnTo>
                    <a:lnTo>
                      <a:pt x="1776" y="0"/>
                    </a:lnTo>
                    <a:lnTo>
                      <a:pt x="1870133" y="435831"/>
                    </a:lnTo>
                    <a:close/>
                  </a:path>
                </a:pathLst>
              </a:custGeom>
              <a:solidFill>
                <a:srgbClr val="8292A3"/>
              </a:solidFill>
              <a:ln w="7098"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922019EF-087F-6F7B-904D-A316C314DEC9}"/>
                  </a:ext>
                </a:extLst>
              </p:cNvPr>
              <p:cNvSpPr/>
              <p:nvPr/>
            </p:nvSpPr>
            <p:spPr>
              <a:xfrm>
                <a:off x="898356" y="585933"/>
                <a:ext cx="1085422" cy="285794"/>
              </a:xfrm>
              <a:custGeom>
                <a:avLst/>
                <a:gdLst>
                  <a:gd name="connsiteX0" fmla="*/ 8454 w 1085422"/>
                  <a:gd name="connsiteY0" fmla="*/ 0 h 285794"/>
                  <a:gd name="connsiteX1" fmla="*/ 1085423 w 1085422"/>
                  <a:gd name="connsiteY1" fmla="*/ 248143 h 285794"/>
                  <a:gd name="connsiteX2" fmla="*/ 1076472 w 1085422"/>
                  <a:gd name="connsiteY2" fmla="*/ 285795 h 285794"/>
                  <a:gd name="connsiteX3" fmla="*/ 0 w 1085422"/>
                  <a:gd name="connsiteY3" fmla="*/ 37651 h 285794"/>
                </a:gdLst>
                <a:ahLst/>
                <a:cxnLst>
                  <a:cxn ang="0">
                    <a:pos x="connsiteX0" y="connsiteY0"/>
                  </a:cxn>
                  <a:cxn ang="0">
                    <a:pos x="connsiteX1" y="connsiteY1"/>
                  </a:cxn>
                  <a:cxn ang="0">
                    <a:pos x="connsiteX2" y="connsiteY2"/>
                  </a:cxn>
                  <a:cxn ang="0">
                    <a:pos x="connsiteX3" y="connsiteY3"/>
                  </a:cxn>
                </a:cxnLst>
                <a:rect l="l" t="t" r="r" b="b"/>
                <a:pathLst>
                  <a:path w="1085422" h="285794">
                    <a:moveTo>
                      <a:pt x="8454" y="0"/>
                    </a:moveTo>
                    <a:lnTo>
                      <a:pt x="1085423" y="248143"/>
                    </a:lnTo>
                    <a:lnTo>
                      <a:pt x="1076472" y="285795"/>
                    </a:lnTo>
                    <a:lnTo>
                      <a:pt x="0" y="37651"/>
                    </a:lnTo>
                    <a:close/>
                  </a:path>
                </a:pathLst>
              </a:custGeom>
              <a:solidFill>
                <a:srgbClr val="FAB529"/>
              </a:solidFill>
              <a:ln w="7098"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0B3B7DCE-9A45-5FAC-4B67-F7C59F1074B6}"/>
                  </a:ext>
                </a:extLst>
              </p:cNvPr>
              <p:cNvSpPr/>
              <p:nvPr/>
            </p:nvSpPr>
            <p:spPr>
              <a:xfrm>
                <a:off x="1967143" y="824818"/>
                <a:ext cx="64507" cy="64444"/>
              </a:xfrm>
              <a:custGeom>
                <a:avLst/>
                <a:gdLst>
                  <a:gd name="connsiteX0" fmla="*/ 39369 w 64507"/>
                  <a:gd name="connsiteY0" fmla="*/ 734 h 64444"/>
                  <a:gd name="connsiteX1" fmla="*/ 63664 w 64507"/>
                  <a:gd name="connsiteY1" fmla="*/ 39664 h 64444"/>
                  <a:gd name="connsiteX2" fmla="*/ 25161 w 64507"/>
                  <a:gd name="connsiteY2" fmla="*/ 63604 h 64444"/>
                  <a:gd name="connsiteX3" fmla="*/ 865 w 64507"/>
                  <a:gd name="connsiteY3" fmla="*/ 25100 h 64444"/>
                  <a:gd name="connsiteX4" fmla="*/ 39369 w 64507"/>
                  <a:gd name="connsiteY4" fmla="*/ 734 h 64444"/>
                  <a:gd name="connsiteX5" fmla="*/ 39369 w 64507"/>
                  <a:gd name="connsiteY5" fmla="*/ 734 h 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7" h="64444">
                    <a:moveTo>
                      <a:pt x="39369" y="734"/>
                    </a:moveTo>
                    <a:cubicBezTo>
                      <a:pt x="56774" y="4783"/>
                      <a:pt x="67714" y="22259"/>
                      <a:pt x="63664" y="39664"/>
                    </a:cubicBezTo>
                    <a:cubicBezTo>
                      <a:pt x="59615" y="56642"/>
                      <a:pt x="42139" y="67653"/>
                      <a:pt x="25161" y="63604"/>
                    </a:cubicBezTo>
                    <a:cubicBezTo>
                      <a:pt x="7756" y="59555"/>
                      <a:pt x="-3255" y="42505"/>
                      <a:pt x="865" y="25100"/>
                    </a:cubicBezTo>
                    <a:cubicBezTo>
                      <a:pt x="4843" y="7625"/>
                      <a:pt x="22248" y="-2960"/>
                      <a:pt x="39369" y="734"/>
                    </a:cubicBezTo>
                    <a:lnTo>
                      <a:pt x="39369" y="734"/>
                    </a:lnTo>
                    <a:close/>
                  </a:path>
                </a:pathLst>
              </a:custGeom>
              <a:solidFill>
                <a:srgbClr val="FBCA27"/>
              </a:solidFill>
              <a:ln w="7098"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EF33339-9D42-8083-B1AC-71C37BECA25F}"/>
                  </a:ext>
                </a:extLst>
              </p:cNvPr>
              <p:cNvSpPr/>
              <p:nvPr/>
            </p:nvSpPr>
            <p:spPr>
              <a:xfrm>
                <a:off x="1064945" y="978998"/>
                <a:ext cx="261925" cy="269881"/>
              </a:xfrm>
              <a:custGeom>
                <a:avLst/>
                <a:gdLst>
                  <a:gd name="connsiteX0" fmla="*/ 15345 w 261925"/>
                  <a:gd name="connsiteY0" fmla="*/ 269882 h 269881"/>
                  <a:gd name="connsiteX1" fmla="*/ 0 w 261925"/>
                  <a:gd name="connsiteY1" fmla="*/ 261641 h 269881"/>
                  <a:gd name="connsiteX2" fmla="*/ 141157 w 261925"/>
                  <a:gd name="connsiteY2" fmla="*/ 0 h 269881"/>
                  <a:gd name="connsiteX3" fmla="*/ 261925 w 261925"/>
                  <a:gd name="connsiteY3" fmla="*/ 0 h 269881"/>
                  <a:gd name="connsiteX4" fmla="*/ 261925 w 261925"/>
                  <a:gd name="connsiteY4" fmla="*/ 17405 h 269881"/>
                  <a:gd name="connsiteX5" fmla="*/ 151529 w 261925"/>
                  <a:gd name="connsiteY5" fmla="*/ 17405 h 26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25" h="269881">
                    <a:moveTo>
                      <a:pt x="15345" y="269882"/>
                    </a:moveTo>
                    <a:lnTo>
                      <a:pt x="0" y="261641"/>
                    </a:lnTo>
                    <a:lnTo>
                      <a:pt x="141157" y="0"/>
                    </a:lnTo>
                    <a:lnTo>
                      <a:pt x="261925" y="0"/>
                    </a:lnTo>
                    <a:lnTo>
                      <a:pt x="261925" y="17405"/>
                    </a:lnTo>
                    <a:lnTo>
                      <a:pt x="151529" y="17405"/>
                    </a:lnTo>
                    <a:close/>
                  </a:path>
                </a:pathLst>
              </a:custGeom>
              <a:solidFill>
                <a:srgbClr val="F5B534"/>
              </a:solidFill>
              <a:ln w="7098"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06BDAAA0-52EB-1815-05D3-B044041705CC}"/>
                  </a:ext>
                </a:extLst>
              </p:cNvPr>
              <p:cNvSpPr/>
              <p:nvPr/>
            </p:nvSpPr>
            <p:spPr>
              <a:xfrm>
                <a:off x="881662" y="628059"/>
                <a:ext cx="576988" cy="642274"/>
              </a:xfrm>
              <a:custGeom>
                <a:avLst/>
                <a:gdLst>
                  <a:gd name="connsiteX0" fmla="*/ 0 w 576988"/>
                  <a:gd name="connsiteY0" fmla="*/ 26782 h 642274"/>
                  <a:gd name="connsiteX1" fmla="*/ 33673 w 576988"/>
                  <a:gd name="connsiteY1" fmla="*/ 0 h 642274"/>
                  <a:gd name="connsiteX2" fmla="*/ 576988 w 576988"/>
                  <a:gd name="connsiteY2" fmla="*/ 615492 h 642274"/>
                  <a:gd name="connsiteX3" fmla="*/ 543386 w 576988"/>
                  <a:gd name="connsiteY3" fmla="*/ 642274 h 642274"/>
                </a:gdLst>
                <a:ahLst/>
                <a:cxnLst>
                  <a:cxn ang="0">
                    <a:pos x="connsiteX0" y="connsiteY0"/>
                  </a:cxn>
                  <a:cxn ang="0">
                    <a:pos x="connsiteX1" y="connsiteY1"/>
                  </a:cxn>
                  <a:cxn ang="0">
                    <a:pos x="connsiteX2" y="connsiteY2"/>
                  </a:cxn>
                  <a:cxn ang="0">
                    <a:pos x="connsiteX3" y="connsiteY3"/>
                  </a:cxn>
                </a:cxnLst>
                <a:rect l="l" t="t" r="r" b="b"/>
                <a:pathLst>
                  <a:path w="576988" h="642274">
                    <a:moveTo>
                      <a:pt x="0" y="26782"/>
                    </a:moveTo>
                    <a:lnTo>
                      <a:pt x="33673" y="0"/>
                    </a:lnTo>
                    <a:lnTo>
                      <a:pt x="576988" y="615492"/>
                    </a:lnTo>
                    <a:lnTo>
                      <a:pt x="543386" y="642274"/>
                    </a:lnTo>
                    <a:close/>
                  </a:path>
                </a:pathLst>
              </a:custGeom>
              <a:solidFill>
                <a:srgbClr val="FCBE41"/>
              </a:solidFill>
              <a:ln w="709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E5AAE944-D9B1-05E8-CF32-71B72CE7DE4F}"/>
                  </a:ext>
                </a:extLst>
              </p:cNvPr>
              <p:cNvSpPr/>
              <p:nvPr/>
            </p:nvSpPr>
            <p:spPr>
              <a:xfrm>
                <a:off x="876405" y="608594"/>
                <a:ext cx="42979" cy="639432"/>
              </a:xfrm>
              <a:custGeom>
                <a:avLst/>
                <a:gdLst>
                  <a:gd name="connsiteX0" fmla="*/ 0 w 42979"/>
                  <a:gd name="connsiteY0" fmla="*/ 0 h 639432"/>
                  <a:gd name="connsiteX1" fmla="*/ 42979 w 42979"/>
                  <a:gd name="connsiteY1" fmla="*/ 0 h 639432"/>
                  <a:gd name="connsiteX2" fmla="*/ 42979 w 42979"/>
                  <a:gd name="connsiteY2" fmla="*/ 639433 h 639432"/>
                  <a:gd name="connsiteX3" fmla="*/ 0 w 42979"/>
                  <a:gd name="connsiteY3" fmla="*/ 639433 h 639432"/>
                </a:gdLst>
                <a:ahLst/>
                <a:cxnLst>
                  <a:cxn ang="0">
                    <a:pos x="connsiteX0" y="connsiteY0"/>
                  </a:cxn>
                  <a:cxn ang="0">
                    <a:pos x="connsiteX1" y="connsiteY1"/>
                  </a:cxn>
                  <a:cxn ang="0">
                    <a:pos x="connsiteX2" y="connsiteY2"/>
                  </a:cxn>
                  <a:cxn ang="0">
                    <a:pos x="connsiteX3" y="connsiteY3"/>
                  </a:cxn>
                </a:cxnLst>
                <a:rect l="l" t="t" r="r" b="b"/>
                <a:pathLst>
                  <a:path w="42979" h="639432">
                    <a:moveTo>
                      <a:pt x="0" y="0"/>
                    </a:moveTo>
                    <a:lnTo>
                      <a:pt x="42979" y="0"/>
                    </a:lnTo>
                    <a:lnTo>
                      <a:pt x="42979" y="639433"/>
                    </a:lnTo>
                    <a:lnTo>
                      <a:pt x="0" y="639433"/>
                    </a:lnTo>
                    <a:close/>
                  </a:path>
                </a:pathLst>
              </a:custGeom>
              <a:solidFill>
                <a:srgbClr val="F5B534"/>
              </a:solidFill>
              <a:ln w="7098"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4FD519DE-A6F5-1CDD-A76B-040E832E22EE}"/>
                  </a:ext>
                </a:extLst>
              </p:cNvPr>
              <p:cNvSpPr/>
              <p:nvPr/>
            </p:nvSpPr>
            <p:spPr>
              <a:xfrm>
                <a:off x="3867054" y="1403321"/>
                <a:ext cx="6464" cy="187759"/>
              </a:xfrm>
              <a:custGeom>
                <a:avLst/>
                <a:gdLst>
                  <a:gd name="connsiteX0" fmla="*/ 0 w 6464"/>
                  <a:gd name="connsiteY0" fmla="*/ 0 h 187759"/>
                  <a:gd name="connsiteX1" fmla="*/ 6465 w 6464"/>
                  <a:gd name="connsiteY1" fmla="*/ 0 h 187759"/>
                  <a:gd name="connsiteX2" fmla="*/ 6465 w 6464"/>
                  <a:gd name="connsiteY2" fmla="*/ 187759 h 187759"/>
                  <a:gd name="connsiteX3" fmla="*/ 0 w 6464"/>
                  <a:gd name="connsiteY3" fmla="*/ 187759 h 187759"/>
                </a:gdLst>
                <a:ahLst/>
                <a:cxnLst>
                  <a:cxn ang="0">
                    <a:pos x="connsiteX0" y="connsiteY0"/>
                  </a:cxn>
                  <a:cxn ang="0">
                    <a:pos x="connsiteX1" y="connsiteY1"/>
                  </a:cxn>
                  <a:cxn ang="0">
                    <a:pos x="connsiteX2" y="connsiteY2"/>
                  </a:cxn>
                  <a:cxn ang="0">
                    <a:pos x="connsiteX3" y="connsiteY3"/>
                  </a:cxn>
                </a:cxnLst>
                <a:rect l="l" t="t" r="r" b="b"/>
                <a:pathLst>
                  <a:path w="6464" h="187759">
                    <a:moveTo>
                      <a:pt x="0" y="0"/>
                    </a:moveTo>
                    <a:lnTo>
                      <a:pt x="6465" y="0"/>
                    </a:lnTo>
                    <a:lnTo>
                      <a:pt x="6465" y="187759"/>
                    </a:lnTo>
                    <a:lnTo>
                      <a:pt x="0" y="187759"/>
                    </a:lnTo>
                    <a:close/>
                  </a:path>
                </a:pathLst>
              </a:custGeom>
              <a:solidFill>
                <a:srgbClr val="53616E"/>
              </a:solidFill>
              <a:ln w="7098"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B6792962-DEB8-89F5-2B09-1172565DA560}"/>
                  </a:ext>
                </a:extLst>
              </p:cNvPr>
              <p:cNvSpPr/>
              <p:nvPr/>
            </p:nvSpPr>
            <p:spPr>
              <a:xfrm>
                <a:off x="1657704" y="1461716"/>
                <a:ext cx="294035" cy="264340"/>
              </a:xfrm>
              <a:custGeom>
                <a:avLst/>
                <a:gdLst>
                  <a:gd name="connsiteX0" fmla="*/ 219798 w 294035"/>
                  <a:gd name="connsiteY0" fmla="*/ 0 h 264340"/>
                  <a:gd name="connsiteX1" fmla="*/ 0 w 294035"/>
                  <a:gd name="connsiteY1" fmla="*/ 0 h 264340"/>
                  <a:gd name="connsiteX2" fmla="*/ 0 w 294035"/>
                  <a:gd name="connsiteY2" fmla="*/ 264340 h 264340"/>
                  <a:gd name="connsiteX3" fmla="*/ 294035 w 294035"/>
                  <a:gd name="connsiteY3" fmla="*/ 264340 h 264340"/>
                </a:gdLst>
                <a:ahLst/>
                <a:cxnLst>
                  <a:cxn ang="0">
                    <a:pos x="connsiteX0" y="connsiteY0"/>
                  </a:cxn>
                  <a:cxn ang="0">
                    <a:pos x="connsiteX1" y="connsiteY1"/>
                  </a:cxn>
                  <a:cxn ang="0">
                    <a:pos x="connsiteX2" y="connsiteY2"/>
                  </a:cxn>
                  <a:cxn ang="0">
                    <a:pos x="connsiteX3" y="connsiteY3"/>
                  </a:cxn>
                </a:cxnLst>
                <a:rect l="l" t="t" r="r" b="b"/>
                <a:pathLst>
                  <a:path w="294035" h="264340">
                    <a:moveTo>
                      <a:pt x="219798" y="0"/>
                    </a:moveTo>
                    <a:lnTo>
                      <a:pt x="0" y="0"/>
                    </a:lnTo>
                    <a:lnTo>
                      <a:pt x="0" y="264340"/>
                    </a:lnTo>
                    <a:lnTo>
                      <a:pt x="294035" y="264340"/>
                    </a:lnTo>
                    <a:close/>
                  </a:path>
                </a:pathLst>
              </a:custGeom>
              <a:solidFill>
                <a:srgbClr val="B4DBF0"/>
              </a:solidFill>
              <a:ln w="7098"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7DFEBB73-29C3-C014-3649-321A9C33CE23}"/>
                  </a:ext>
                </a:extLst>
              </p:cNvPr>
              <p:cNvSpPr/>
              <p:nvPr/>
            </p:nvSpPr>
            <p:spPr>
              <a:xfrm>
                <a:off x="1666300" y="1501427"/>
                <a:ext cx="210420" cy="222213"/>
              </a:xfrm>
              <a:custGeom>
                <a:avLst/>
                <a:gdLst>
                  <a:gd name="connsiteX0" fmla="*/ 0 w 210420"/>
                  <a:gd name="connsiteY0" fmla="*/ 0 h 222213"/>
                  <a:gd name="connsiteX1" fmla="*/ 0 w 210420"/>
                  <a:gd name="connsiteY1" fmla="*/ 50723 h 222213"/>
                  <a:gd name="connsiteX2" fmla="*/ 162540 w 210420"/>
                  <a:gd name="connsiteY2" fmla="*/ 222214 h 222213"/>
                  <a:gd name="connsiteX3" fmla="*/ 210421 w 210420"/>
                  <a:gd name="connsiteY3" fmla="*/ 222214 h 222213"/>
                </a:gdLst>
                <a:ahLst/>
                <a:cxnLst>
                  <a:cxn ang="0">
                    <a:pos x="connsiteX0" y="connsiteY0"/>
                  </a:cxn>
                  <a:cxn ang="0">
                    <a:pos x="connsiteX1" y="connsiteY1"/>
                  </a:cxn>
                  <a:cxn ang="0">
                    <a:pos x="connsiteX2" y="connsiteY2"/>
                  </a:cxn>
                  <a:cxn ang="0">
                    <a:pos x="connsiteX3" y="connsiteY3"/>
                  </a:cxn>
                </a:cxnLst>
                <a:rect l="l" t="t" r="r" b="b"/>
                <a:pathLst>
                  <a:path w="210420" h="222213">
                    <a:moveTo>
                      <a:pt x="0" y="0"/>
                    </a:moveTo>
                    <a:lnTo>
                      <a:pt x="0" y="50723"/>
                    </a:lnTo>
                    <a:lnTo>
                      <a:pt x="162540" y="222214"/>
                    </a:lnTo>
                    <a:lnTo>
                      <a:pt x="210421" y="222214"/>
                    </a:lnTo>
                    <a:close/>
                  </a:path>
                </a:pathLst>
              </a:custGeom>
              <a:solidFill>
                <a:srgbClr val="DAEEF8"/>
              </a:solidFill>
              <a:ln w="7098"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D10549A-E67F-0690-8A84-98C7A7D72681}"/>
                  </a:ext>
                </a:extLst>
              </p:cNvPr>
              <p:cNvSpPr/>
              <p:nvPr/>
            </p:nvSpPr>
            <p:spPr>
              <a:xfrm>
                <a:off x="1709209" y="1461716"/>
                <a:ext cx="216530" cy="228252"/>
              </a:xfrm>
              <a:custGeom>
                <a:avLst/>
                <a:gdLst>
                  <a:gd name="connsiteX0" fmla="*/ 47881 w 216530"/>
                  <a:gd name="connsiteY0" fmla="*/ 0 h 228252"/>
                  <a:gd name="connsiteX1" fmla="*/ 0 w 216530"/>
                  <a:gd name="connsiteY1" fmla="*/ 0 h 228252"/>
                  <a:gd name="connsiteX2" fmla="*/ 216531 w 216530"/>
                  <a:gd name="connsiteY2" fmla="*/ 228252 h 228252"/>
                  <a:gd name="connsiteX3" fmla="*/ 197492 w 216530"/>
                  <a:gd name="connsiteY3" fmla="*/ 157709 h 228252"/>
                </a:gdLst>
                <a:ahLst/>
                <a:cxnLst>
                  <a:cxn ang="0">
                    <a:pos x="connsiteX0" y="connsiteY0"/>
                  </a:cxn>
                  <a:cxn ang="0">
                    <a:pos x="connsiteX1" y="connsiteY1"/>
                  </a:cxn>
                  <a:cxn ang="0">
                    <a:pos x="connsiteX2" y="connsiteY2"/>
                  </a:cxn>
                  <a:cxn ang="0">
                    <a:pos x="connsiteX3" y="connsiteY3"/>
                  </a:cxn>
                </a:cxnLst>
                <a:rect l="l" t="t" r="r" b="b"/>
                <a:pathLst>
                  <a:path w="216530" h="228252">
                    <a:moveTo>
                      <a:pt x="47881" y="0"/>
                    </a:moveTo>
                    <a:lnTo>
                      <a:pt x="0" y="0"/>
                    </a:lnTo>
                    <a:lnTo>
                      <a:pt x="216531" y="228252"/>
                    </a:lnTo>
                    <a:lnTo>
                      <a:pt x="197492" y="157709"/>
                    </a:lnTo>
                    <a:close/>
                  </a:path>
                </a:pathLst>
              </a:custGeom>
              <a:solidFill>
                <a:srgbClr val="DAEEF8"/>
              </a:solidFill>
              <a:ln w="7098"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2F14CAD5-A7D8-B7C8-39EA-3C13C5D15C94}"/>
                  </a:ext>
                </a:extLst>
              </p:cNvPr>
              <p:cNvSpPr/>
              <p:nvPr/>
            </p:nvSpPr>
            <p:spPr>
              <a:xfrm>
                <a:off x="1657704" y="1469388"/>
                <a:ext cx="19962" cy="228252"/>
              </a:xfrm>
              <a:custGeom>
                <a:avLst/>
                <a:gdLst>
                  <a:gd name="connsiteX0" fmla="*/ 0 w 19962"/>
                  <a:gd name="connsiteY0" fmla="*/ 0 h 228252"/>
                  <a:gd name="connsiteX1" fmla="*/ 19962 w 19962"/>
                  <a:gd name="connsiteY1" fmla="*/ 0 h 228252"/>
                  <a:gd name="connsiteX2" fmla="*/ 19962 w 19962"/>
                  <a:gd name="connsiteY2" fmla="*/ 228252 h 228252"/>
                  <a:gd name="connsiteX3" fmla="*/ 0 w 19962"/>
                  <a:gd name="connsiteY3" fmla="*/ 228252 h 228252"/>
                </a:gdLst>
                <a:ahLst/>
                <a:cxnLst>
                  <a:cxn ang="0">
                    <a:pos x="connsiteX0" y="connsiteY0"/>
                  </a:cxn>
                  <a:cxn ang="0">
                    <a:pos x="connsiteX1" y="connsiteY1"/>
                  </a:cxn>
                  <a:cxn ang="0">
                    <a:pos x="connsiteX2" y="connsiteY2"/>
                  </a:cxn>
                  <a:cxn ang="0">
                    <a:pos x="connsiteX3" y="connsiteY3"/>
                  </a:cxn>
                </a:cxnLst>
                <a:rect l="l" t="t" r="r" b="b"/>
                <a:pathLst>
                  <a:path w="19962" h="228252">
                    <a:moveTo>
                      <a:pt x="0" y="0"/>
                    </a:moveTo>
                    <a:lnTo>
                      <a:pt x="19962" y="0"/>
                    </a:lnTo>
                    <a:lnTo>
                      <a:pt x="19962" y="228252"/>
                    </a:lnTo>
                    <a:lnTo>
                      <a:pt x="0" y="228252"/>
                    </a:lnTo>
                    <a:close/>
                  </a:path>
                </a:pathLst>
              </a:custGeom>
              <a:solidFill>
                <a:srgbClr val="5D6B7A"/>
              </a:solidFill>
              <a:ln w="7098"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54956014-901D-40F7-88B5-C04E0DF0DB1F}"/>
                  </a:ext>
                </a:extLst>
              </p:cNvPr>
              <p:cNvSpPr/>
              <p:nvPr/>
            </p:nvSpPr>
            <p:spPr>
              <a:xfrm>
                <a:off x="1859245" y="1456459"/>
                <a:ext cx="94057" cy="257023"/>
              </a:xfrm>
              <a:custGeom>
                <a:avLst/>
                <a:gdLst>
                  <a:gd name="connsiteX0" fmla="*/ 19465 w 94057"/>
                  <a:gd name="connsiteY0" fmla="*/ 0 h 257023"/>
                  <a:gd name="connsiteX1" fmla="*/ 0 w 94057"/>
                  <a:gd name="connsiteY1" fmla="*/ 5683 h 257023"/>
                  <a:gd name="connsiteX2" fmla="*/ 74663 w 94057"/>
                  <a:gd name="connsiteY2" fmla="*/ 257023 h 257023"/>
                  <a:gd name="connsiteX3" fmla="*/ 94057 w 94057"/>
                  <a:gd name="connsiteY3" fmla="*/ 251340 h 257023"/>
                </a:gdLst>
                <a:ahLst/>
                <a:cxnLst>
                  <a:cxn ang="0">
                    <a:pos x="connsiteX0" y="connsiteY0"/>
                  </a:cxn>
                  <a:cxn ang="0">
                    <a:pos x="connsiteX1" y="connsiteY1"/>
                  </a:cxn>
                  <a:cxn ang="0">
                    <a:pos x="connsiteX2" y="connsiteY2"/>
                  </a:cxn>
                  <a:cxn ang="0">
                    <a:pos x="connsiteX3" y="connsiteY3"/>
                  </a:cxn>
                </a:cxnLst>
                <a:rect l="l" t="t" r="r" b="b"/>
                <a:pathLst>
                  <a:path w="94057" h="257023">
                    <a:moveTo>
                      <a:pt x="19465" y="0"/>
                    </a:moveTo>
                    <a:lnTo>
                      <a:pt x="0" y="5683"/>
                    </a:lnTo>
                    <a:lnTo>
                      <a:pt x="74663" y="257023"/>
                    </a:lnTo>
                    <a:lnTo>
                      <a:pt x="94057" y="251340"/>
                    </a:lnTo>
                    <a:close/>
                  </a:path>
                </a:pathLst>
              </a:custGeom>
              <a:solidFill>
                <a:srgbClr val="5D6B7A"/>
              </a:solidFill>
              <a:ln w="7098"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1FCFBA31-D748-1C42-15FA-A0227C9A524F}"/>
                  </a:ext>
                </a:extLst>
              </p:cNvPr>
              <p:cNvSpPr/>
              <p:nvPr/>
            </p:nvSpPr>
            <p:spPr>
              <a:xfrm>
                <a:off x="1514630" y="1293848"/>
                <a:ext cx="156856" cy="90007"/>
              </a:xfrm>
              <a:custGeom>
                <a:avLst/>
                <a:gdLst>
                  <a:gd name="connsiteX0" fmla="*/ 156857 w 156856"/>
                  <a:gd name="connsiteY0" fmla="*/ 90008 h 90007"/>
                  <a:gd name="connsiteX1" fmla="*/ 0 w 156856"/>
                  <a:gd name="connsiteY1" fmla="*/ 90008 h 90007"/>
                  <a:gd name="connsiteX2" fmla="*/ 0 w 156856"/>
                  <a:gd name="connsiteY2" fmla="*/ 0 h 90007"/>
                  <a:gd name="connsiteX3" fmla="*/ 156857 w 156856"/>
                  <a:gd name="connsiteY3" fmla="*/ 0 h 90007"/>
                  <a:gd name="connsiteX4" fmla="*/ 156857 w 156856"/>
                  <a:gd name="connsiteY4" fmla="*/ 90008 h 90007"/>
                  <a:gd name="connsiteX5" fmla="*/ 156857 w 156856"/>
                  <a:gd name="connsiteY5" fmla="*/ 90008 h 90007"/>
                  <a:gd name="connsiteX6" fmla="*/ 10514 w 156856"/>
                  <a:gd name="connsiteY6" fmla="*/ 79494 h 90007"/>
                  <a:gd name="connsiteX7" fmla="*/ 146343 w 156856"/>
                  <a:gd name="connsiteY7" fmla="*/ 79494 h 90007"/>
                  <a:gd name="connsiteX8" fmla="*/ 146343 w 156856"/>
                  <a:gd name="connsiteY8" fmla="*/ 10514 h 90007"/>
                  <a:gd name="connsiteX9" fmla="*/ 10514 w 156856"/>
                  <a:gd name="connsiteY9" fmla="*/ 10514 h 90007"/>
                  <a:gd name="connsiteX10" fmla="*/ 10514 w 156856"/>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856" h="90007">
                    <a:moveTo>
                      <a:pt x="156857" y="90008"/>
                    </a:moveTo>
                    <a:lnTo>
                      <a:pt x="0" y="90008"/>
                    </a:lnTo>
                    <a:lnTo>
                      <a:pt x="0" y="0"/>
                    </a:lnTo>
                    <a:lnTo>
                      <a:pt x="156857" y="0"/>
                    </a:lnTo>
                    <a:lnTo>
                      <a:pt x="156857" y="90008"/>
                    </a:lnTo>
                    <a:lnTo>
                      <a:pt x="156857" y="90008"/>
                    </a:lnTo>
                    <a:close/>
                    <a:moveTo>
                      <a:pt x="10514" y="79494"/>
                    </a:moveTo>
                    <a:lnTo>
                      <a:pt x="146343" y="79494"/>
                    </a:lnTo>
                    <a:lnTo>
                      <a:pt x="146343"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2E721BA-6171-A939-526C-60F168C2D8FF}"/>
                  </a:ext>
                </a:extLst>
              </p:cNvPr>
              <p:cNvSpPr/>
              <p:nvPr/>
            </p:nvSpPr>
            <p:spPr>
              <a:xfrm>
                <a:off x="1660972" y="1293848"/>
                <a:ext cx="156927" cy="90007"/>
              </a:xfrm>
              <a:custGeom>
                <a:avLst/>
                <a:gdLst>
                  <a:gd name="connsiteX0" fmla="*/ 156928 w 156927"/>
                  <a:gd name="connsiteY0" fmla="*/ 90008 h 90007"/>
                  <a:gd name="connsiteX1" fmla="*/ 0 w 156927"/>
                  <a:gd name="connsiteY1" fmla="*/ 90008 h 90007"/>
                  <a:gd name="connsiteX2" fmla="*/ 0 w 156927"/>
                  <a:gd name="connsiteY2" fmla="*/ 0 h 90007"/>
                  <a:gd name="connsiteX3" fmla="*/ 156928 w 156927"/>
                  <a:gd name="connsiteY3" fmla="*/ 0 h 90007"/>
                  <a:gd name="connsiteX4" fmla="*/ 156928 w 156927"/>
                  <a:gd name="connsiteY4" fmla="*/ 90008 h 90007"/>
                  <a:gd name="connsiteX5" fmla="*/ 156928 w 156927"/>
                  <a:gd name="connsiteY5" fmla="*/ 90008 h 90007"/>
                  <a:gd name="connsiteX6" fmla="*/ 10514 w 156927"/>
                  <a:gd name="connsiteY6" fmla="*/ 79494 h 90007"/>
                  <a:gd name="connsiteX7" fmla="*/ 146343 w 156927"/>
                  <a:gd name="connsiteY7" fmla="*/ 79494 h 90007"/>
                  <a:gd name="connsiteX8" fmla="*/ 146343 w 156927"/>
                  <a:gd name="connsiteY8" fmla="*/ 10514 h 90007"/>
                  <a:gd name="connsiteX9" fmla="*/ 10514 w 156927"/>
                  <a:gd name="connsiteY9" fmla="*/ 10514 h 90007"/>
                  <a:gd name="connsiteX10" fmla="*/ 10514 w 156927"/>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27" h="90007">
                    <a:moveTo>
                      <a:pt x="156928" y="90008"/>
                    </a:moveTo>
                    <a:lnTo>
                      <a:pt x="0" y="90008"/>
                    </a:lnTo>
                    <a:lnTo>
                      <a:pt x="0" y="0"/>
                    </a:lnTo>
                    <a:lnTo>
                      <a:pt x="156928" y="0"/>
                    </a:lnTo>
                    <a:lnTo>
                      <a:pt x="156928" y="90008"/>
                    </a:lnTo>
                    <a:lnTo>
                      <a:pt x="156928" y="90008"/>
                    </a:lnTo>
                    <a:close/>
                    <a:moveTo>
                      <a:pt x="10514" y="79494"/>
                    </a:moveTo>
                    <a:lnTo>
                      <a:pt x="146343" y="79494"/>
                    </a:lnTo>
                    <a:lnTo>
                      <a:pt x="146343"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682F3BD1-3E85-B128-7F30-A4AE08CB9196}"/>
                  </a:ext>
                </a:extLst>
              </p:cNvPr>
              <p:cNvSpPr/>
              <p:nvPr/>
            </p:nvSpPr>
            <p:spPr>
              <a:xfrm>
                <a:off x="1807386" y="1293848"/>
                <a:ext cx="156856" cy="90007"/>
              </a:xfrm>
              <a:custGeom>
                <a:avLst/>
                <a:gdLst>
                  <a:gd name="connsiteX0" fmla="*/ 156857 w 156856"/>
                  <a:gd name="connsiteY0" fmla="*/ 90008 h 90007"/>
                  <a:gd name="connsiteX1" fmla="*/ 0 w 156856"/>
                  <a:gd name="connsiteY1" fmla="*/ 90008 h 90007"/>
                  <a:gd name="connsiteX2" fmla="*/ 0 w 156856"/>
                  <a:gd name="connsiteY2" fmla="*/ 0 h 90007"/>
                  <a:gd name="connsiteX3" fmla="*/ 156857 w 156856"/>
                  <a:gd name="connsiteY3" fmla="*/ 0 h 90007"/>
                  <a:gd name="connsiteX4" fmla="*/ 156857 w 156856"/>
                  <a:gd name="connsiteY4" fmla="*/ 90008 h 90007"/>
                  <a:gd name="connsiteX5" fmla="*/ 156857 w 156856"/>
                  <a:gd name="connsiteY5" fmla="*/ 90008 h 90007"/>
                  <a:gd name="connsiteX6" fmla="*/ 10514 w 156856"/>
                  <a:gd name="connsiteY6" fmla="*/ 79494 h 90007"/>
                  <a:gd name="connsiteX7" fmla="*/ 146343 w 156856"/>
                  <a:gd name="connsiteY7" fmla="*/ 79494 h 90007"/>
                  <a:gd name="connsiteX8" fmla="*/ 146343 w 156856"/>
                  <a:gd name="connsiteY8" fmla="*/ 10514 h 90007"/>
                  <a:gd name="connsiteX9" fmla="*/ 10514 w 156856"/>
                  <a:gd name="connsiteY9" fmla="*/ 10514 h 90007"/>
                  <a:gd name="connsiteX10" fmla="*/ 10514 w 156856"/>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856" h="90007">
                    <a:moveTo>
                      <a:pt x="156857" y="90008"/>
                    </a:moveTo>
                    <a:lnTo>
                      <a:pt x="0" y="90008"/>
                    </a:lnTo>
                    <a:lnTo>
                      <a:pt x="0" y="0"/>
                    </a:lnTo>
                    <a:lnTo>
                      <a:pt x="156857" y="0"/>
                    </a:lnTo>
                    <a:lnTo>
                      <a:pt x="156857" y="90008"/>
                    </a:lnTo>
                    <a:lnTo>
                      <a:pt x="156857" y="90008"/>
                    </a:lnTo>
                    <a:close/>
                    <a:moveTo>
                      <a:pt x="10514" y="79494"/>
                    </a:moveTo>
                    <a:lnTo>
                      <a:pt x="146343" y="79494"/>
                    </a:lnTo>
                    <a:lnTo>
                      <a:pt x="146343"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8975544-DDC4-DB80-04E4-552547F2F9FB}"/>
                  </a:ext>
                </a:extLst>
              </p:cNvPr>
              <p:cNvSpPr/>
              <p:nvPr/>
            </p:nvSpPr>
            <p:spPr>
              <a:xfrm>
                <a:off x="1953729" y="1293848"/>
                <a:ext cx="156927" cy="90007"/>
              </a:xfrm>
              <a:custGeom>
                <a:avLst/>
                <a:gdLst>
                  <a:gd name="connsiteX0" fmla="*/ 156928 w 156927"/>
                  <a:gd name="connsiteY0" fmla="*/ 90008 h 90007"/>
                  <a:gd name="connsiteX1" fmla="*/ 0 w 156927"/>
                  <a:gd name="connsiteY1" fmla="*/ 90008 h 90007"/>
                  <a:gd name="connsiteX2" fmla="*/ 0 w 156927"/>
                  <a:gd name="connsiteY2" fmla="*/ 0 h 90007"/>
                  <a:gd name="connsiteX3" fmla="*/ 156928 w 156927"/>
                  <a:gd name="connsiteY3" fmla="*/ 0 h 90007"/>
                  <a:gd name="connsiteX4" fmla="*/ 156928 w 156927"/>
                  <a:gd name="connsiteY4" fmla="*/ 90008 h 90007"/>
                  <a:gd name="connsiteX5" fmla="*/ 156928 w 156927"/>
                  <a:gd name="connsiteY5" fmla="*/ 90008 h 90007"/>
                  <a:gd name="connsiteX6" fmla="*/ 10514 w 156927"/>
                  <a:gd name="connsiteY6" fmla="*/ 79494 h 90007"/>
                  <a:gd name="connsiteX7" fmla="*/ 146343 w 156927"/>
                  <a:gd name="connsiteY7" fmla="*/ 79494 h 90007"/>
                  <a:gd name="connsiteX8" fmla="*/ 146343 w 156927"/>
                  <a:gd name="connsiteY8" fmla="*/ 10514 h 90007"/>
                  <a:gd name="connsiteX9" fmla="*/ 10514 w 156927"/>
                  <a:gd name="connsiteY9" fmla="*/ 10514 h 90007"/>
                  <a:gd name="connsiteX10" fmla="*/ 10514 w 156927"/>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27" h="90007">
                    <a:moveTo>
                      <a:pt x="156928" y="90008"/>
                    </a:moveTo>
                    <a:lnTo>
                      <a:pt x="0" y="90008"/>
                    </a:lnTo>
                    <a:lnTo>
                      <a:pt x="0" y="0"/>
                    </a:lnTo>
                    <a:lnTo>
                      <a:pt x="156928" y="0"/>
                    </a:lnTo>
                    <a:lnTo>
                      <a:pt x="156928" y="90008"/>
                    </a:lnTo>
                    <a:lnTo>
                      <a:pt x="156928" y="90008"/>
                    </a:lnTo>
                    <a:close/>
                    <a:moveTo>
                      <a:pt x="10514" y="79494"/>
                    </a:moveTo>
                    <a:lnTo>
                      <a:pt x="146343" y="79494"/>
                    </a:lnTo>
                    <a:lnTo>
                      <a:pt x="146343"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D183AFEE-DA2C-089E-E5C2-CE6688DC68D2}"/>
                  </a:ext>
                </a:extLst>
              </p:cNvPr>
              <p:cNvSpPr/>
              <p:nvPr/>
            </p:nvSpPr>
            <p:spPr>
              <a:xfrm>
                <a:off x="2100143" y="1293848"/>
                <a:ext cx="156856" cy="90007"/>
              </a:xfrm>
              <a:custGeom>
                <a:avLst/>
                <a:gdLst>
                  <a:gd name="connsiteX0" fmla="*/ 156857 w 156856"/>
                  <a:gd name="connsiteY0" fmla="*/ 90008 h 90007"/>
                  <a:gd name="connsiteX1" fmla="*/ 0 w 156856"/>
                  <a:gd name="connsiteY1" fmla="*/ 90008 h 90007"/>
                  <a:gd name="connsiteX2" fmla="*/ 0 w 156856"/>
                  <a:gd name="connsiteY2" fmla="*/ 0 h 90007"/>
                  <a:gd name="connsiteX3" fmla="*/ 156857 w 156856"/>
                  <a:gd name="connsiteY3" fmla="*/ 0 h 90007"/>
                  <a:gd name="connsiteX4" fmla="*/ 156857 w 156856"/>
                  <a:gd name="connsiteY4" fmla="*/ 90008 h 90007"/>
                  <a:gd name="connsiteX5" fmla="*/ 156857 w 156856"/>
                  <a:gd name="connsiteY5" fmla="*/ 90008 h 90007"/>
                  <a:gd name="connsiteX6" fmla="*/ 10514 w 156856"/>
                  <a:gd name="connsiteY6" fmla="*/ 79494 h 90007"/>
                  <a:gd name="connsiteX7" fmla="*/ 146343 w 156856"/>
                  <a:gd name="connsiteY7" fmla="*/ 79494 h 90007"/>
                  <a:gd name="connsiteX8" fmla="*/ 146343 w 156856"/>
                  <a:gd name="connsiteY8" fmla="*/ 10514 h 90007"/>
                  <a:gd name="connsiteX9" fmla="*/ 10514 w 156856"/>
                  <a:gd name="connsiteY9" fmla="*/ 10514 h 90007"/>
                  <a:gd name="connsiteX10" fmla="*/ 10514 w 156856"/>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856" h="90007">
                    <a:moveTo>
                      <a:pt x="156857" y="90008"/>
                    </a:moveTo>
                    <a:lnTo>
                      <a:pt x="0" y="90008"/>
                    </a:lnTo>
                    <a:lnTo>
                      <a:pt x="0" y="0"/>
                    </a:lnTo>
                    <a:lnTo>
                      <a:pt x="156857" y="0"/>
                    </a:lnTo>
                    <a:lnTo>
                      <a:pt x="156857" y="90008"/>
                    </a:lnTo>
                    <a:lnTo>
                      <a:pt x="156857" y="90008"/>
                    </a:lnTo>
                    <a:close/>
                    <a:moveTo>
                      <a:pt x="10514" y="79494"/>
                    </a:moveTo>
                    <a:lnTo>
                      <a:pt x="146343" y="79494"/>
                    </a:lnTo>
                    <a:lnTo>
                      <a:pt x="146343"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E9033B8E-372E-86B7-C48D-FA15CF59C09D}"/>
                  </a:ext>
                </a:extLst>
              </p:cNvPr>
              <p:cNvSpPr/>
              <p:nvPr/>
            </p:nvSpPr>
            <p:spPr>
              <a:xfrm>
                <a:off x="2246485" y="1293848"/>
                <a:ext cx="156927" cy="90007"/>
              </a:xfrm>
              <a:custGeom>
                <a:avLst/>
                <a:gdLst>
                  <a:gd name="connsiteX0" fmla="*/ 156928 w 156927"/>
                  <a:gd name="connsiteY0" fmla="*/ 90008 h 90007"/>
                  <a:gd name="connsiteX1" fmla="*/ 0 w 156927"/>
                  <a:gd name="connsiteY1" fmla="*/ 90008 h 90007"/>
                  <a:gd name="connsiteX2" fmla="*/ 0 w 156927"/>
                  <a:gd name="connsiteY2" fmla="*/ 0 h 90007"/>
                  <a:gd name="connsiteX3" fmla="*/ 156857 w 156927"/>
                  <a:gd name="connsiteY3" fmla="*/ 0 h 90007"/>
                  <a:gd name="connsiteX4" fmla="*/ 156857 w 156927"/>
                  <a:gd name="connsiteY4" fmla="*/ 90008 h 90007"/>
                  <a:gd name="connsiteX5" fmla="*/ 156928 w 156927"/>
                  <a:gd name="connsiteY5" fmla="*/ 90008 h 90007"/>
                  <a:gd name="connsiteX6" fmla="*/ 10514 w 156927"/>
                  <a:gd name="connsiteY6" fmla="*/ 79494 h 90007"/>
                  <a:gd name="connsiteX7" fmla="*/ 146343 w 156927"/>
                  <a:gd name="connsiteY7" fmla="*/ 79494 h 90007"/>
                  <a:gd name="connsiteX8" fmla="*/ 146343 w 156927"/>
                  <a:gd name="connsiteY8" fmla="*/ 10514 h 90007"/>
                  <a:gd name="connsiteX9" fmla="*/ 10514 w 156927"/>
                  <a:gd name="connsiteY9" fmla="*/ 10514 h 90007"/>
                  <a:gd name="connsiteX10" fmla="*/ 10514 w 156927"/>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27" h="90007">
                    <a:moveTo>
                      <a:pt x="156928" y="90008"/>
                    </a:moveTo>
                    <a:lnTo>
                      <a:pt x="0" y="90008"/>
                    </a:lnTo>
                    <a:lnTo>
                      <a:pt x="0" y="0"/>
                    </a:lnTo>
                    <a:lnTo>
                      <a:pt x="156857" y="0"/>
                    </a:lnTo>
                    <a:lnTo>
                      <a:pt x="156857" y="90008"/>
                    </a:lnTo>
                    <a:lnTo>
                      <a:pt x="156928" y="90008"/>
                    </a:lnTo>
                    <a:close/>
                    <a:moveTo>
                      <a:pt x="10514" y="79494"/>
                    </a:moveTo>
                    <a:lnTo>
                      <a:pt x="146343" y="79494"/>
                    </a:lnTo>
                    <a:lnTo>
                      <a:pt x="146343"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F898A58F-E523-4946-D7CA-53B2793AA702}"/>
                  </a:ext>
                </a:extLst>
              </p:cNvPr>
              <p:cNvSpPr/>
              <p:nvPr/>
            </p:nvSpPr>
            <p:spPr>
              <a:xfrm>
                <a:off x="2392899" y="1293848"/>
                <a:ext cx="156856" cy="90007"/>
              </a:xfrm>
              <a:custGeom>
                <a:avLst/>
                <a:gdLst>
                  <a:gd name="connsiteX0" fmla="*/ 156857 w 156856"/>
                  <a:gd name="connsiteY0" fmla="*/ 90008 h 90007"/>
                  <a:gd name="connsiteX1" fmla="*/ 0 w 156856"/>
                  <a:gd name="connsiteY1" fmla="*/ 90008 h 90007"/>
                  <a:gd name="connsiteX2" fmla="*/ 0 w 156856"/>
                  <a:gd name="connsiteY2" fmla="*/ 0 h 90007"/>
                  <a:gd name="connsiteX3" fmla="*/ 156857 w 156856"/>
                  <a:gd name="connsiteY3" fmla="*/ 0 h 90007"/>
                  <a:gd name="connsiteX4" fmla="*/ 156857 w 156856"/>
                  <a:gd name="connsiteY4" fmla="*/ 90008 h 90007"/>
                  <a:gd name="connsiteX5" fmla="*/ 156857 w 156856"/>
                  <a:gd name="connsiteY5" fmla="*/ 90008 h 90007"/>
                  <a:gd name="connsiteX6" fmla="*/ 10514 w 156856"/>
                  <a:gd name="connsiteY6" fmla="*/ 79494 h 90007"/>
                  <a:gd name="connsiteX7" fmla="*/ 146343 w 156856"/>
                  <a:gd name="connsiteY7" fmla="*/ 79494 h 90007"/>
                  <a:gd name="connsiteX8" fmla="*/ 146343 w 156856"/>
                  <a:gd name="connsiteY8" fmla="*/ 10514 h 90007"/>
                  <a:gd name="connsiteX9" fmla="*/ 10514 w 156856"/>
                  <a:gd name="connsiteY9" fmla="*/ 10514 h 90007"/>
                  <a:gd name="connsiteX10" fmla="*/ 10514 w 156856"/>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856" h="90007">
                    <a:moveTo>
                      <a:pt x="156857" y="90008"/>
                    </a:moveTo>
                    <a:lnTo>
                      <a:pt x="0" y="90008"/>
                    </a:lnTo>
                    <a:lnTo>
                      <a:pt x="0" y="0"/>
                    </a:lnTo>
                    <a:lnTo>
                      <a:pt x="156857" y="0"/>
                    </a:lnTo>
                    <a:lnTo>
                      <a:pt x="156857" y="90008"/>
                    </a:lnTo>
                    <a:lnTo>
                      <a:pt x="156857" y="90008"/>
                    </a:lnTo>
                    <a:close/>
                    <a:moveTo>
                      <a:pt x="10514" y="79494"/>
                    </a:moveTo>
                    <a:lnTo>
                      <a:pt x="146343" y="79494"/>
                    </a:lnTo>
                    <a:lnTo>
                      <a:pt x="146343"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FF958962-A5E9-83C5-2854-F6C95030AA65}"/>
                  </a:ext>
                </a:extLst>
              </p:cNvPr>
              <p:cNvSpPr/>
              <p:nvPr/>
            </p:nvSpPr>
            <p:spPr>
              <a:xfrm>
                <a:off x="2539242" y="1293848"/>
                <a:ext cx="156927" cy="90007"/>
              </a:xfrm>
              <a:custGeom>
                <a:avLst/>
                <a:gdLst>
                  <a:gd name="connsiteX0" fmla="*/ 156928 w 156927"/>
                  <a:gd name="connsiteY0" fmla="*/ 90008 h 90007"/>
                  <a:gd name="connsiteX1" fmla="*/ 0 w 156927"/>
                  <a:gd name="connsiteY1" fmla="*/ 90008 h 90007"/>
                  <a:gd name="connsiteX2" fmla="*/ 0 w 156927"/>
                  <a:gd name="connsiteY2" fmla="*/ 0 h 90007"/>
                  <a:gd name="connsiteX3" fmla="*/ 156928 w 156927"/>
                  <a:gd name="connsiteY3" fmla="*/ 0 h 90007"/>
                  <a:gd name="connsiteX4" fmla="*/ 156928 w 156927"/>
                  <a:gd name="connsiteY4" fmla="*/ 90008 h 90007"/>
                  <a:gd name="connsiteX5" fmla="*/ 156928 w 156927"/>
                  <a:gd name="connsiteY5" fmla="*/ 90008 h 90007"/>
                  <a:gd name="connsiteX6" fmla="*/ 10514 w 156927"/>
                  <a:gd name="connsiteY6" fmla="*/ 79494 h 90007"/>
                  <a:gd name="connsiteX7" fmla="*/ 146343 w 156927"/>
                  <a:gd name="connsiteY7" fmla="*/ 79494 h 90007"/>
                  <a:gd name="connsiteX8" fmla="*/ 146343 w 156927"/>
                  <a:gd name="connsiteY8" fmla="*/ 10514 h 90007"/>
                  <a:gd name="connsiteX9" fmla="*/ 10514 w 156927"/>
                  <a:gd name="connsiteY9" fmla="*/ 10514 h 90007"/>
                  <a:gd name="connsiteX10" fmla="*/ 10514 w 156927"/>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27" h="90007">
                    <a:moveTo>
                      <a:pt x="156928" y="90008"/>
                    </a:moveTo>
                    <a:lnTo>
                      <a:pt x="0" y="90008"/>
                    </a:lnTo>
                    <a:lnTo>
                      <a:pt x="0" y="0"/>
                    </a:lnTo>
                    <a:lnTo>
                      <a:pt x="156928" y="0"/>
                    </a:lnTo>
                    <a:lnTo>
                      <a:pt x="156928" y="90008"/>
                    </a:lnTo>
                    <a:lnTo>
                      <a:pt x="156928" y="90008"/>
                    </a:lnTo>
                    <a:close/>
                    <a:moveTo>
                      <a:pt x="10514" y="79494"/>
                    </a:moveTo>
                    <a:lnTo>
                      <a:pt x="146343" y="79494"/>
                    </a:lnTo>
                    <a:lnTo>
                      <a:pt x="146343"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F6C4D725-CA47-8505-8072-B3682117849E}"/>
                  </a:ext>
                </a:extLst>
              </p:cNvPr>
              <p:cNvSpPr/>
              <p:nvPr/>
            </p:nvSpPr>
            <p:spPr>
              <a:xfrm>
                <a:off x="2685585" y="1293848"/>
                <a:ext cx="156927" cy="90007"/>
              </a:xfrm>
              <a:custGeom>
                <a:avLst/>
                <a:gdLst>
                  <a:gd name="connsiteX0" fmla="*/ 156928 w 156927"/>
                  <a:gd name="connsiteY0" fmla="*/ 90008 h 90007"/>
                  <a:gd name="connsiteX1" fmla="*/ 0 w 156927"/>
                  <a:gd name="connsiteY1" fmla="*/ 90008 h 90007"/>
                  <a:gd name="connsiteX2" fmla="*/ 0 w 156927"/>
                  <a:gd name="connsiteY2" fmla="*/ 0 h 90007"/>
                  <a:gd name="connsiteX3" fmla="*/ 156928 w 156927"/>
                  <a:gd name="connsiteY3" fmla="*/ 0 h 90007"/>
                  <a:gd name="connsiteX4" fmla="*/ 156928 w 156927"/>
                  <a:gd name="connsiteY4" fmla="*/ 90008 h 90007"/>
                  <a:gd name="connsiteX5" fmla="*/ 156928 w 156927"/>
                  <a:gd name="connsiteY5" fmla="*/ 90008 h 90007"/>
                  <a:gd name="connsiteX6" fmla="*/ 10585 w 156927"/>
                  <a:gd name="connsiteY6" fmla="*/ 79494 h 90007"/>
                  <a:gd name="connsiteX7" fmla="*/ 146414 w 156927"/>
                  <a:gd name="connsiteY7" fmla="*/ 79494 h 90007"/>
                  <a:gd name="connsiteX8" fmla="*/ 146414 w 156927"/>
                  <a:gd name="connsiteY8" fmla="*/ 10514 h 90007"/>
                  <a:gd name="connsiteX9" fmla="*/ 10585 w 156927"/>
                  <a:gd name="connsiteY9" fmla="*/ 10514 h 90007"/>
                  <a:gd name="connsiteX10" fmla="*/ 10585 w 156927"/>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27" h="90007">
                    <a:moveTo>
                      <a:pt x="156928" y="90008"/>
                    </a:moveTo>
                    <a:lnTo>
                      <a:pt x="0" y="90008"/>
                    </a:lnTo>
                    <a:lnTo>
                      <a:pt x="0" y="0"/>
                    </a:lnTo>
                    <a:lnTo>
                      <a:pt x="156928" y="0"/>
                    </a:lnTo>
                    <a:lnTo>
                      <a:pt x="156928" y="90008"/>
                    </a:lnTo>
                    <a:lnTo>
                      <a:pt x="156928" y="90008"/>
                    </a:lnTo>
                    <a:close/>
                    <a:moveTo>
                      <a:pt x="10585" y="79494"/>
                    </a:moveTo>
                    <a:lnTo>
                      <a:pt x="146414" y="79494"/>
                    </a:lnTo>
                    <a:lnTo>
                      <a:pt x="146414" y="10514"/>
                    </a:lnTo>
                    <a:lnTo>
                      <a:pt x="10585" y="10514"/>
                    </a:lnTo>
                    <a:lnTo>
                      <a:pt x="10585" y="79494"/>
                    </a:lnTo>
                    <a:close/>
                  </a:path>
                </a:pathLst>
              </a:custGeom>
              <a:solidFill>
                <a:srgbClr val="FBCA27"/>
              </a:solidFill>
              <a:ln w="7098"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3D6ED55-488D-5C66-AAC3-B6EB8161CA13}"/>
                  </a:ext>
                </a:extLst>
              </p:cNvPr>
              <p:cNvSpPr/>
              <p:nvPr/>
            </p:nvSpPr>
            <p:spPr>
              <a:xfrm>
                <a:off x="2831999" y="1293848"/>
                <a:ext cx="156927" cy="90007"/>
              </a:xfrm>
              <a:custGeom>
                <a:avLst/>
                <a:gdLst>
                  <a:gd name="connsiteX0" fmla="*/ 156928 w 156927"/>
                  <a:gd name="connsiteY0" fmla="*/ 90008 h 90007"/>
                  <a:gd name="connsiteX1" fmla="*/ 0 w 156927"/>
                  <a:gd name="connsiteY1" fmla="*/ 90008 h 90007"/>
                  <a:gd name="connsiteX2" fmla="*/ 0 w 156927"/>
                  <a:gd name="connsiteY2" fmla="*/ 0 h 90007"/>
                  <a:gd name="connsiteX3" fmla="*/ 156928 w 156927"/>
                  <a:gd name="connsiteY3" fmla="*/ 0 h 90007"/>
                  <a:gd name="connsiteX4" fmla="*/ 156928 w 156927"/>
                  <a:gd name="connsiteY4" fmla="*/ 90008 h 90007"/>
                  <a:gd name="connsiteX5" fmla="*/ 156928 w 156927"/>
                  <a:gd name="connsiteY5" fmla="*/ 90008 h 90007"/>
                  <a:gd name="connsiteX6" fmla="*/ 10514 w 156927"/>
                  <a:gd name="connsiteY6" fmla="*/ 79494 h 90007"/>
                  <a:gd name="connsiteX7" fmla="*/ 146343 w 156927"/>
                  <a:gd name="connsiteY7" fmla="*/ 79494 h 90007"/>
                  <a:gd name="connsiteX8" fmla="*/ 146343 w 156927"/>
                  <a:gd name="connsiteY8" fmla="*/ 10514 h 90007"/>
                  <a:gd name="connsiteX9" fmla="*/ 10514 w 156927"/>
                  <a:gd name="connsiteY9" fmla="*/ 10514 h 90007"/>
                  <a:gd name="connsiteX10" fmla="*/ 10514 w 156927"/>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27" h="90007">
                    <a:moveTo>
                      <a:pt x="156928" y="90008"/>
                    </a:moveTo>
                    <a:lnTo>
                      <a:pt x="0" y="90008"/>
                    </a:lnTo>
                    <a:lnTo>
                      <a:pt x="0" y="0"/>
                    </a:lnTo>
                    <a:lnTo>
                      <a:pt x="156928" y="0"/>
                    </a:lnTo>
                    <a:lnTo>
                      <a:pt x="156928" y="90008"/>
                    </a:lnTo>
                    <a:lnTo>
                      <a:pt x="156928" y="90008"/>
                    </a:lnTo>
                    <a:close/>
                    <a:moveTo>
                      <a:pt x="10514" y="79494"/>
                    </a:moveTo>
                    <a:lnTo>
                      <a:pt x="146343" y="79494"/>
                    </a:lnTo>
                    <a:lnTo>
                      <a:pt x="146343"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44A042C7-5738-BAD3-8EB8-B7D6165C6B9D}"/>
                  </a:ext>
                </a:extLst>
              </p:cNvPr>
              <p:cNvSpPr/>
              <p:nvPr/>
            </p:nvSpPr>
            <p:spPr>
              <a:xfrm>
                <a:off x="2978341" y="1293848"/>
                <a:ext cx="156927" cy="90007"/>
              </a:xfrm>
              <a:custGeom>
                <a:avLst/>
                <a:gdLst>
                  <a:gd name="connsiteX0" fmla="*/ 156928 w 156927"/>
                  <a:gd name="connsiteY0" fmla="*/ 90008 h 90007"/>
                  <a:gd name="connsiteX1" fmla="*/ 0 w 156927"/>
                  <a:gd name="connsiteY1" fmla="*/ 90008 h 90007"/>
                  <a:gd name="connsiteX2" fmla="*/ 0 w 156927"/>
                  <a:gd name="connsiteY2" fmla="*/ 0 h 90007"/>
                  <a:gd name="connsiteX3" fmla="*/ 156928 w 156927"/>
                  <a:gd name="connsiteY3" fmla="*/ 0 h 90007"/>
                  <a:gd name="connsiteX4" fmla="*/ 156928 w 156927"/>
                  <a:gd name="connsiteY4" fmla="*/ 90008 h 90007"/>
                  <a:gd name="connsiteX5" fmla="*/ 156928 w 156927"/>
                  <a:gd name="connsiteY5" fmla="*/ 90008 h 90007"/>
                  <a:gd name="connsiteX6" fmla="*/ 10585 w 156927"/>
                  <a:gd name="connsiteY6" fmla="*/ 79494 h 90007"/>
                  <a:gd name="connsiteX7" fmla="*/ 146414 w 156927"/>
                  <a:gd name="connsiteY7" fmla="*/ 79494 h 90007"/>
                  <a:gd name="connsiteX8" fmla="*/ 146414 w 156927"/>
                  <a:gd name="connsiteY8" fmla="*/ 10514 h 90007"/>
                  <a:gd name="connsiteX9" fmla="*/ 10585 w 156927"/>
                  <a:gd name="connsiteY9" fmla="*/ 10514 h 90007"/>
                  <a:gd name="connsiteX10" fmla="*/ 10585 w 156927"/>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27" h="90007">
                    <a:moveTo>
                      <a:pt x="156928" y="90008"/>
                    </a:moveTo>
                    <a:lnTo>
                      <a:pt x="0" y="90008"/>
                    </a:lnTo>
                    <a:lnTo>
                      <a:pt x="0" y="0"/>
                    </a:lnTo>
                    <a:lnTo>
                      <a:pt x="156928" y="0"/>
                    </a:lnTo>
                    <a:lnTo>
                      <a:pt x="156928" y="90008"/>
                    </a:lnTo>
                    <a:lnTo>
                      <a:pt x="156928" y="90008"/>
                    </a:lnTo>
                    <a:close/>
                    <a:moveTo>
                      <a:pt x="10585" y="79494"/>
                    </a:moveTo>
                    <a:lnTo>
                      <a:pt x="146414" y="79494"/>
                    </a:lnTo>
                    <a:lnTo>
                      <a:pt x="146414" y="10514"/>
                    </a:lnTo>
                    <a:lnTo>
                      <a:pt x="10585" y="10514"/>
                    </a:lnTo>
                    <a:lnTo>
                      <a:pt x="10585" y="79494"/>
                    </a:lnTo>
                    <a:close/>
                  </a:path>
                </a:pathLst>
              </a:custGeom>
              <a:solidFill>
                <a:srgbClr val="FBCA27"/>
              </a:solidFill>
              <a:ln w="7098"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612F781C-6205-9DE1-AF0A-05C48B1F8305}"/>
                  </a:ext>
                </a:extLst>
              </p:cNvPr>
              <p:cNvSpPr/>
              <p:nvPr/>
            </p:nvSpPr>
            <p:spPr>
              <a:xfrm>
                <a:off x="3124684" y="1293848"/>
                <a:ext cx="156927" cy="90007"/>
              </a:xfrm>
              <a:custGeom>
                <a:avLst/>
                <a:gdLst>
                  <a:gd name="connsiteX0" fmla="*/ 156928 w 156927"/>
                  <a:gd name="connsiteY0" fmla="*/ 90008 h 90007"/>
                  <a:gd name="connsiteX1" fmla="*/ 0 w 156927"/>
                  <a:gd name="connsiteY1" fmla="*/ 90008 h 90007"/>
                  <a:gd name="connsiteX2" fmla="*/ 0 w 156927"/>
                  <a:gd name="connsiteY2" fmla="*/ 0 h 90007"/>
                  <a:gd name="connsiteX3" fmla="*/ 156928 w 156927"/>
                  <a:gd name="connsiteY3" fmla="*/ 0 h 90007"/>
                  <a:gd name="connsiteX4" fmla="*/ 156928 w 156927"/>
                  <a:gd name="connsiteY4" fmla="*/ 90008 h 90007"/>
                  <a:gd name="connsiteX5" fmla="*/ 156928 w 156927"/>
                  <a:gd name="connsiteY5" fmla="*/ 90008 h 90007"/>
                  <a:gd name="connsiteX6" fmla="*/ 10585 w 156927"/>
                  <a:gd name="connsiteY6" fmla="*/ 79494 h 90007"/>
                  <a:gd name="connsiteX7" fmla="*/ 146414 w 156927"/>
                  <a:gd name="connsiteY7" fmla="*/ 79494 h 90007"/>
                  <a:gd name="connsiteX8" fmla="*/ 146414 w 156927"/>
                  <a:gd name="connsiteY8" fmla="*/ 10514 h 90007"/>
                  <a:gd name="connsiteX9" fmla="*/ 10585 w 156927"/>
                  <a:gd name="connsiteY9" fmla="*/ 10514 h 90007"/>
                  <a:gd name="connsiteX10" fmla="*/ 10585 w 156927"/>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27" h="90007">
                    <a:moveTo>
                      <a:pt x="156928" y="90008"/>
                    </a:moveTo>
                    <a:lnTo>
                      <a:pt x="0" y="90008"/>
                    </a:lnTo>
                    <a:lnTo>
                      <a:pt x="0" y="0"/>
                    </a:lnTo>
                    <a:lnTo>
                      <a:pt x="156928" y="0"/>
                    </a:lnTo>
                    <a:lnTo>
                      <a:pt x="156928" y="90008"/>
                    </a:lnTo>
                    <a:lnTo>
                      <a:pt x="156928" y="90008"/>
                    </a:lnTo>
                    <a:close/>
                    <a:moveTo>
                      <a:pt x="10585" y="79494"/>
                    </a:moveTo>
                    <a:lnTo>
                      <a:pt x="146414" y="79494"/>
                    </a:lnTo>
                    <a:lnTo>
                      <a:pt x="146414" y="10514"/>
                    </a:lnTo>
                    <a:lnTo>
                      <a:pt x="10585" y="10514"/>
                    </a:lnTo>
                    <a:lnTo>
                      <a:pt x="10585" y="79494"/>
                    </a:lnTo>
                    <a:close/>
                  </a:path>
                </a:pathLst>
              </a:custGeom>
              <a:solidFill>
                <a:srgbClr val="FBCA27"/>
              </a:solidFill>
              <a:ln w="7098"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5116EAB-3ED6-2976-FDC9-5EC1EB5EF58F}"/>
                  </a:ext>
                </a:extLst>
              </p:cNvPr>
              <p:cNvSpPr/>
              <p:nvPr/>
            </p:nvSpPr>
            <p:spPr>
              <a:xfrm>
                <a:off x="3271098" y="1293848"/>
                <a:ext cx="157282" cy="90007"/>
              </a:xfrm>
              <a:custGeom>
                <a:avLst/>
                <a:gdLst>
                  <a:gd name="connsiteX0" fmla="*/ 157283 w 157282"/>
                  <a:gd name="connsiteY0" fmla="*/ 90008 h 90007"/>
                  <a:gd name="connsiteX1" fmla="*/ 0 w 157282"/>
                  <a:gd name="connsiteY1" fmla="*/ 90008 h 90007"/>
                  <a:gd name="connsiteX2" fmla="*/ 0 w 157282"/>
                  <a:gd name="connsiteY2" fmla="*/ 0 h 90007"/>
                  <a:gd name="connsiteX3" fmla="*/ 157283 w 157282"/>
                  <a:gd name="connsiteY3" fmla="*/ 0 h 90007"/>
                  <a:gd name="connsiteX4" fmla="*/ 157283 w 157282"/>
                  <a:gd name="connsiteY4" fmla="*/ 90008 h 90007"/>
                  <a:gd name="connsiteX5" fmla="*/ 157283 w 157282"/>
                  <a:gd name="connsiteY5" fmla="*/ 90008 h 90007"/>
                  <a:gd name="connsiteX6" fmla="*/ 10514 w 157282"/>
                  <a:gd name="connsiteY6" fmla="*/ 79494 h 90007"/>
                  <a:gd name="connsiteX7" fmla="*/ 146698 w 157282"/>
                  <a:gd name="connsiteY7" fmla="*/ 79494 h 90007"/>
                  <a:gd name="connsiteX8" fmla="*/ 146698 w 157282"/>
                  <a:gd name="connsiteY8" fmla="*/ 10514 h 90007"/>
                  <a:gd name="connsiteX9" fmla="*/ 10514 w 157282"/>
                  <a:gd name="connsiteY9" fmla="*/ 10514 h 90007"/>
                  <a:gd name="connsiteX10" fmla="*/ 10514 w 157282"/>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282" h="90007">
                    <a:moveTo>
                      <a:pt x="157283" y="90008"/>
                    </a:moveTo>
                    <a:lnTo>
                      <a:pt x="0" y="90008"/>
                    </a:lnTo>
                    <a:lnTo>
                      <a:pt x="0" y="0"/>
                    </a:lnTo>
                    <a:lnTo>
                      <a:pt x="157283" y="0"/>
                    </a:lnTo>
                    <a:lnTo>
                      <a:pt x="157283" y="90008"/>
                    </a:lnTo>
                    <a:lnTo>
                      <a:pt x="157283" y="90008"/>
                    </a:lnTo>
                    <a:close/>
                    <a:moveTo>
                      <a:pt x="10514" y="79494"/>
                    </a:moveTo>
                    <a:lnTo>
                      <a:pt x="146698" y="79494"/>
                    </a:lnTo>
                    <a:lnTo>
                      <a:pt x="146698"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EF93C54C-181F-9C30-228F-566688BEE513}"/>
                  </a:ext>
                </a:extLst>
              </p:cNvPr>
              <p:cNvSpPr/>
              <p:nvPr/>
            </p:nvSpPr>
            <p:spPr>
              <a:xfrm>
                <a:off x="3417867" y="1293848"/>
                <a:ext cx="156998" cy="90007"/>
              </a:xfrm>
              <a:custGeom>
                <a:avLst/>
                <a:gdLst>
                  <a:gd name="connsiteX0" fmla="*/ 156999 w 156998"/>
                  <a:gd name="connsiteY0" fmla="*/ 90008 h 90007"/>
                  <a:gd name="connsiteX1" fmla="*/ 0 w 156998"/>
                  <a:gd name="connsiteY1" fmla="*/ 90008 h 90007"/>
                  <a:gd name="connsiteX2" fmla="*/ 0 w 156998"/>
                  <a:gd name="connsiteY2" fmla="*/ 0 h 90007"/>
                  <a:gd name="connsiteX3" fmla="*/ 156999 w 156998"/>
                  <a:gd name="connsiteY3" fmla="*/ 0 h 90007"/>
                  <a:gd name="connsiteX4" fmla="*/ 156999 w 156998"/>
                  <a:gd name="connsiteY4" fmla="*/ 90008 h 90007"/>
                  <a:gd name="connsiteX5" fmla="*/ 156999 w 156998"/>
                  <a:gd name="connsiteY5" fmla="*/ 90008 h 90007"/>
                  <a:gd name="connsiteX6" fmla="*/ 10514 w 156998"/>
                  <a:gd name="connsiteY6" fmla="*/ 79494 h 90007"/>
                  <a:gd name="connsiteX7" fmla="*/ 146272 w 156998"/>
                  <a:gd name="connsiteY7" fmla="*/ 79494 h 90007"/>
                  <a:gd name="connsiteX8" fmla="*/ 146272 w 156998"/>
                  <a:gd name="connsiteY8" fmla="*/ 10514 h 90007"/>
                  <a:gd name="connsiteX9" fmla="*/ 10514 w 156998"/>
                  <a:gd name="connsiteY9" fmla="*/ 10514 h 90007"/>
                  <a:gd name="connsiteX10" fmla="*/ 10514 w 156998"/>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98" h="90007">
                    <a:moveTo>
                      <a:pt x="156999" y="90008"/>
                    </a:moveTo>
                    <a:lnTo>
                      <a:pt x="0" y="90008"/>
                    </a:lnTo>
                    <a:lnTo>
                      <a:pt x="0" y="0"/>
                    </a:lnTo>
                    <a:lnTo>
                      <a:pt x="156999" y="0"/>
                    </a:lnTo>
                    <a:lnTo>
                      <a:pt x="156999" y="90008"/>
                    </a:lnTo>
                    <a:lnTo>
                      <a:pt x="156999" y="90008"/>
                    </a:lnTo>
                    <a:close/>
                    <a:moveTo>
                      <a:pt x="10514" y="79494"/>
                    </a:moveTo>
                    <a:lnTo>
                      <a:pt x="146272" y="79494"/>
                    </a:lnTo>
                    <a:lnTo>
                      <a:pt x="146272"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AFD2C8C4-22B3-7A9E-7A7A-E3F063073E6B}"/>
                  </a:ext>
                </a:extLst>
              </p:cNvPr>
              <p:cNvSpPr/>
              <p:nvPr/>
            </p:nvSpPr>
            <p:spPr>
              <a:xfrm>
                <a:off x="3564139" y="1293848"/>
                <a:ext cx="156998" cy="90007"/>
              </a:xfrm>
              <a:custGeom>
                <a:avLst/>
                <a:gdLst>
                  <a:gd name="connsiteX0" fmla="*/ 156999 w 156998"/>
                  <a:gd name="connsiteY0" fmla="*/ 90008 h 90007"/>
                  <a:gd name="connsiteX1" fmla="*/ 0 w 156998"/>
                  <a:gd name="connsiteY1" fmla="*/ 90008 h 90007"/>
                  <a:gd name="connsiteX2" fmla="*/ 0 w 156998"/>
                  <a:gd name="connsiteY2" fmla="*/ 0 h 90007"/>
                  <a:gd name="connsiteX3" fmla="*/ 156999 w 156998"/>
                  <a:gd name="connsiteY3" fmla="*/ 0 h 90007"/>
                  <a:gd name="connsiteX4" fmla="*/ 156999 w 156998"/>
                  <a:gd name="connsiteY4" fmla="*/ 90008 h 90007"/>
                  <a:gd name="connsiteX5" fmla="*/ 156999 w 156998"/>
                  <a:gd name="connsiteY5" fmla="*/ 90008 h 90007"/>
                  <a:gd name="connsiteX6" fmla="*/ 10727 w 156998"/>
                  <a:gd name="connsiteY6" fmla="*/ 79494 h 90007"/>
                  <a:gd name="connsiteX7" fmla="*/ 146485 w 156998"/>
                  <a:gd name="connsiteY7" fmla="*/ 79494 h 90007"/>
                  <a:gd name="connsiteX8" fmla="*/ 146485 w 156998"/>
                  <a:gd name="connsiteY8" fmla="*/ 10514 h 90007"/>
                  <a:gd name="connsiteX9" fmla="*/ 10727 w 156998"/>
                  <a:gd name="connsiteY9" fmla="*/ 10514 h 90007"/>
                  <a:gd name="connsiteX10" fmla="*/ 10727 w 156998"/>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98" h="90007">
                    <a:moveTo>
                      <a:pt x="156999" y="90008"/>
                    </a:moveTo>
                    <a:lnTo>
                      <a:pt x="0" y="90008"/>
                    </a:lnTo>
                    <a:lnTo>
                      <a:pt x="0" y="0"/>
                    </a:lnTo>
                    <a:lnTo>
                      <a:pt x="156999" y="0"/>
                    </a:lnTo>
                    <a:lnTo>
                      <a:pt x="156999" y="90008"/>
                    </a:lnTo>
                    <a:lnTo>
                      <a:pt x="156999" y="90008"/>
                    </a:lnTo>
                    <a:close/>
                    <a:moveTo>
                      <a:pt x="10727" y="79494"/>
                    </a:moveTo>
                    <a:lnTo>
                      <a:pt x="146485" y="79494"/>
                    </a:lnTo>
                    <a:lnTo>
                      <a:pt x="146485" y="10514"/>
                    </a:lnTo>
                    <a:lnTo>
                      <a:pt x="10727" y="10514"/>
                    </a:lnTo>
                    <a:lnTo>
                      <a:pt x="10727" y="79494"/>
                    </a:lnTo>
                    <a:close/>
                  </a:path>
                </a:pathLst>
              </a:custGeom>
              <a:solidFill>
                <a:srgbClr val="FBCA27"/>
              </a:solidFill>
              <a:ln w="7098"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761C530-B48E-CAB9-A503-9FD2A7E9E549}"/>
                  </a:ext>
                </a:extLst>
              </p:cNvPr>
              <p:cNvSpPr/>
              <p:nvPr/>
            </p:nvSpPr>
            <p:spPr>
              <a:xfrm>
                <a:off x="3710624" y="1293848"/>
                <a:ext cx="156856" cy="90007"/>
              </a:xfrm>
              <a:custGeom>
                <a:avLst/>
                <a:gdLst>
                  <a:gd name="connsiteX0" fmla="*/ 156857 w 156856"/>
                  <a:gd name="connsiteY0" fmla="*/ 90008 h 90007"/>
                  <a:gd name="connsiteX1" fmla="*/ 0 w 156856"/>
                  <a:gd name="connsiteY1" fmla="*/ 90008 h 90007"/>
                  <a:gd name="connsiteX2" fmla="*/ 0 w 156856"/>
                  <a:gd name="connsiteY2" fmla="*/ 0 h 90007"/>
                  <a:gd name="connsiteX3" fmla="*/ 156857 w 156856"/>
                  <a:gd name="connsiteY3" fmla="*/ 0 h 90007"/>
                  <a:gd name="connsiteX4" fmla="*/ 156857 w 156856"/>
                  <a:gd name="connsiteY4" fmla="*/ 90008 h 90007"/>
                  <a:gd name="connsiteX5" fmla="*/ 156857 w 156856"/>
                  <a:gd name="connsiteY5" fmla="*/ 90008 h 90007"/>
                  <a:gd name="connsiteX6" fmla="*/ 10514 w 156856"/>
                  <a:gd name="connsiteY6" fmla="*/ 79494 h 90007"/>
                  <a:gd name="connsiteX7" fmla="*/ 146272 w 156856"/>
                  <a:gd name="connsiteY7" fmla="*/ 79494 h 90007"/>
                  <a:gd name="connsiteX8" fmla="*/ 146272 w 156856"/>
                  <a:gd name="connsiteY8" fmla="*/ 10514 h 90007"/>
                  <a:gd name="connsiteX9" fmla="*/ 10514 w 156856"/>
                  <a:gd name="connsiteY9" fmla="*/ 10514 h 90007"/>
                  <a:gd name="connsiteX10" fmla="*/ 10514 w 156856"/>
                  <a:gd name="connsiteY10" fmla="*/ 79494 h 9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856" h="90007">
                    <a:moveTo>
                      <a:pt x="156857" y="90008"/>
                    </a:moveTo>
                    <a:lnTo>
                      <a:pt x="0" y="90008"/>
                    </a:lnTo>
                    <a:lnTo>
                      <a:pt x="0" y="0"/>
                    </a:lnTo>
                    <a:lnTo>
                      <a:pt x="156857" y="0"/>
                    </a:lnTo>
                    <a:lnTo>
                      <a:pt x="156857" y="90008"/>
                    </a:lnTo>
                    <a:lnTo>
                      <a:pt x="156857" y="90008"/>
                    </a:lnTo>
                    <a:close/>
                    <a:moveTo>
                      <a:pt x="10514" y="79494"/>
                    </a:moveTo>
                    <a:lnTo>
                      <a:pt x="146272" y="79494"/>
                    </a:lnTo>
                    <a:lnTo>
                      <a:pt x="146272" y="10514"/>
                    </a:lnTo>
                    <a:lnTo>
                      <a:pt x="10514" y="10514"/>
                    </a:lnTo>
                    <a:lnTo>
                      <a:pt x="10514" y="79494"/>
                    </a:lnTo>
                    <a:close/>
                  </a:path>
                </a:pathLst>
              </a:custGeom>
              <a:solidFill>
                <a:srgbClr val="FBCA27"/>
              </a:solidFill>
              <a:ln w="7098"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3922291-877A-5BBD-7977-E722171F7CD8}"/>
                  </a:ext>
                </a:extLst>
              </p:cNvPr>
              <p:cNvSpPr/>
              <p:nvPr/>
            </p:nvSpPr>
            <p:spPr>
              <a:xfrm>
                <a:off x="1514689" y="1293837"/>
                <a:ext cx="2352951" cy="90249"/>
              </a:xfrm>
              <a:custGeom>
                <a:avLst/>
                <a:gdLst>
                  <a:gd name="connsiteX0" fmla="*/ 1322495 w 2352951"/>
                  <a:gd name="connsiteY0" fmla="*/ 90019 h 90249"/>
                  <a:gd name="connsiteX1" fmla="*/ 1320151 w 2352951"/>
                  <a:gd name="connsiteY1" fmla="*/ 89451 h 90249"/>
                  <a:gd name="connsiteX2" fmla="*/ 1176152 w 2352951"/>
                  <a:gd name="connsiteY2" fmla="*/ 15640 h 90249"/>
                  <a:gd name="connsiteX3" fmla="*/ 1032225 w 2352951"/>
                  <a:gd name="connsiteY3" fmla="*/ 89451 h 90249"/>
                  <a:gd name="connsiteX4" fmla="*/ 1027252 w 2352951"/>
                  <a:gd name="connsiteY4" fmla="*/ 89380 h 90249"/>
                  <a:gd name="connsiteX5" fmla="*/ 883467 w 2352951"/>
                  <a:gd name="connsiteY5" fmla="*/ 11306 h 90249"/>
                  <a:gd name="connsiteX6" fmla="*/ 739610 w 2352951"/>
                  <a:gd name="connsiteY6" fmla="*/ 89380 h 90249"/>
                  <a:gd name="connsiteX7" fmla="*/ 734567 w 2352951"/>
                  <a:gd name="connsiteY7" fmla="*/ 89380 h 90249"/>
                  <a:gd name="connsiteX8" fmla="*/ 590781 w 2352951"/>
                  <a:gd name="connsiteY8" fmla="*/ 11306 h 90249"/>
                  <a:gd name="connsiteX9" fmla="*/ 446925 w 2352951"/>
                  <a:gd name="connsiteY9" fmla="*/ 89380 h 90249"/>
                  <a:gd name="connsiteX10" fmla="*/ 441881 w 2352951"/>
                  <a:gd name="connsiteY10" fmla="*/ 89380 h 90249"/>
                  <a:gd name="connsiteX11" fmla="*/ 298025 w 2352951"/>
                  <a:gd name="connsiteY11" fmla="*/ 11306 h 90249"/>
                  <a:gd name="connsiteX12" fmla="*/ 154168 w 2352951"/>
                  <a:gd name="connsiteY12" fmla="*/ 89380 h 90249"/>
                  <a:gd name="connsiteX13" fmla="*/ 149124 w 2352951"/>
                  <a:gd name="connsiteY13" fmla="*/ 89380 h 90249"/>
                  <a:gd name="connsiteX14" fmla="*/ 2782 w 2352951"/>
                  <a:gd name="connsiteY14" fmla="*/ 9957 h 90249"/>
                  <a:gd name="connsiteX15" fmla="*/ 650 w 2352951"/>
                  <a:gd name="connsiteY15" fmla="*/ 2782 h 90249"/>
                  <a:gd name="connsiteX16" fmla="*/ 7825 w 2352951"/>
                  <a:gd name="connsiteY16" fmla="*/ 650 h 90249"/>
                  <a:gd name="connsiteX17" fmla="*/ 151682 w 2352951"/>
                  <a:gd name="connsiteY17" fmla="*/ 78724 h 90249"/>
                  <a:gd name="connsiteX18" fmla="*/ 295538 w 2352951"/>
                  <a:gd name="connsiteY18" fmla="*/ 650 h 90249"/>
                  <a:gd name="connsiteX19" fmla="*/ 300582 w 2352951"/>
                  <a:gd name="connsiteY19" fmla="*/ 650 h 90249"/>
                  <a:gd name="connsiteX20" fmla="*/ 444438 w 2352951"/>
                  <a:gd name="connsiteY20" fmla="*/ 78724 h 90249"/>
                  <a:gd name="connsiteX21" fmla="*/ 588224 w 2352951"/>
                  <a:gd name="connsiteY21" fmla="*/ 650 h 90249"/>
                  <a:gd name="connsiteX22" fmla="*/ 593339 w 2352951"/>
                  <a:gd name="connsiteY22" fmla="*/ 650 h 90249"/>
                  <a:gd name="connsiteX23" fmla="*/ 737195 w 2352951"/>
                  <a:gd name="connsiteY23" fmla="*/ 78724 h 90249"/>
                  <a:gd name="connsiteX24" fmla="*/ 880980 w 2352951"/>
                  <a:gd name="connsiteY24" fmla="*/ 650 h 90249"/>
                  <a:gd name="connsiteX25" fmla="*/ 886095 w 2352951"/>
                  <a:gd name="connsiteY25" fmla="*/ 650 h 90249"/>
                  <a:gd name="connsiteX26" fmla="*/ 1030023 w 2352951"/>
                  <a:gd name="connsiteY26" fmla="*/ 78795 h 90249"/>
                  <a:gd name="connsiteX27" fmla="*/ 1173879 w 2352951"/>
                  <a:gd name="connsiteY27" fmla="*/ 5055 h 90249"/>
                  <a:gd name="connsiteX28" fmla="*/ 1178710 w 2352951"/>
                  <a:gd name="connsiteY28" fmla="*/ 5055 h 90249"/>
                  <a:gd name="connsiteX29" fmla="*/ 1322637 w 2352951"/>
                  <a:gd name="connsiteY29" fmla="*/ 78866 h 90249"/>
                  <a:gd name="connsiteX30" fmla="*/ 1466636 w 2352951"/>
                  <a:gd name="connsiteY30" fmla="*/ 5055 h 90249"/>
                  <a:gd name="connsiteX31" fmla="*/ 1471395 w 2352951"/>
                  <a:gd name="connsiteY31" fmla="*/ 5055 h 90249"/>
                  <a:gd name="connsiteX32" fmla="*/ 1618235 w 2352951"/>
                  <a:gd name="connsiteY32" fmla="*/ 78866 h 90249"/>
                  <a:gd name="connsiteX33" fmla="*/ 1759392 w 2352951"/>
                  <a:gd name="connsiteY33" fmla="*/ 4700 h 90249"/>
                  <a:gd name="connsiteX34" fmla="*/ 1764223 w 2352951"/>
                  <a:gd name="connsiteY34" fmla="*/ 4700 h 90249"/>
                  <a:gd name="connsiteX35" fmla="*/ 1908576 w 2352951"/>
                  <a:gd name="connsiteY35" fmla="*/ 78866 h 90249"/>
                  <a:gd name="connsiteX36" fmla="*/ 2054919 w 2352951"/>
                  <a:gd name="connsiteY36" fmla="*/ 721 h 90249"/>
                  <a:gd name="connsiteX37" fmla="*/ 2060034 w 2352951"/>
                  <a:gd name="connsiteY37" fmla="*/ 792 h 90249"/>
                  <a:gd name="connsiteX38" fmla="*/ 2201333 w 2352951"/>
                  <a:gd name="connsiteY38" fmla="*/ 78866 h 90249"/>
                  <a:gd name="connsiteX39" fmla="*/ 2345261 w 2352951"/>
                  <a:gd name="connsiteY39" fmla="*/ 792 h 90249"/>
                  <a:gd name="connsiteX40" fmla="*/ 2352365 w 2352951"/>
                  <a:gd name="connsiteY40" fmla="*/ 2924 h 90249"/>
                  <a:gd name="connsiteX41" fmla="*/ 2350233 w 2352951"/>
                  <a:gd name="connsiteY41" fmla="*/ 10099 h 90249"/>
                  <a:gd name="connsiteX42" fmla="*/ 2203891 w 2352951"/>
                  <a:gd name="connsiteY42" fmla="*/ 89522 h 90249"/>
                  <a:gd name="connsiteX43" fmla="*/ 2198776 w 2352951"/>
                  <a:gd name="connsiteY43" fmla="*/ 89522 h 90249"/>
                  <a:gd name="connsiteX44" fmla="*/ 2057335 w 2352951"/>
                  <a:gd name="connsiteY44" fmla="*/ 11449 h 90249"/>
                  <a:gd name="connsiteX45" fmla="*/ 1911134 w 2352951"/>
                  <a:gd name="connsiteY45" fmla="*/ 89593 h 90249"/>
                  <a:gd name="connsiteX46" fmla="*/ 1906161 w 2352951"/>
                  <a:gd name="connsiteY46" fmla="*/ 89664 h 90249"/>
                  <a:gd name="connsiteX47" fmla="*/ 1761807 w 2352951"/>
                  <a:gd name="connsiteY47" fmla="*/ 15498 h 90249"/>
                  <a:gd name="connsiteX48" fmla="*/ 1620722 w 2352951"/>
                  <a:gd name="connsiteY48" fmla="*/ 89664 h 90249"/>
                  <a:gd name="connsiteX49" fmla="*/ 1615891 w 2352951"/>
                  <a:gd name="connsiteY49" fmla="*/ 89664 h 90249"/>
                  <a:gd name="connsiteX50" fmla="*/ 1469122 w 2352951"/>
                  <a:gd name="connsiteY50" fmla="*/ 15853 h 90249"/>
                  <a:gd name="connsiteX51" fmla="*/ 1325123 w 2352951"/>
                  <a:gd name="connsiteY51" fmla="*/ 89664 h 90249"/>
                  <a:gd name="connsiteX52" fmla="*/ 1322495 w 2352951"/>
                  <a:gd name="connsiteY52" fmla="*/ 90019 h 9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52951" h="90249">
                    <a:moveTo>
                      <a:pt x="1322495" y="90019"/>
                    </a:moveTo>
                    <a:cubicBezTo>
                      <a:pt x="1321714" y="90019"/>
                      <a:pt x="1320932" y="89806"/>
                      <a:pt x="1320151" y="89451"/>
                    </a:cubicBezTo>
                    <a:lnTo>
                      <a:pt x="1176152" y="15640"/>
                    </a:lnTo>
                    <a:lnTo>
                      <a:pt x="1032225" y="89451"/>
                    </a:lnTo>
                    <a:cubicBezTo>
                      <a:pt x="1030662" y="90232"/>
                      <a:pt x="1028815" y="90232"/>
                      <a:pt x="1027252" y="89380"/>
                    </a:cubicBezTo>
                    <a:lnTo>
                      <a:pt x="883467" y="11306"/>
                    </a:lnTo>
                    <a:lnTo>
                      <a:pt x="739610" y="89380"/>
                    </a:lnTo>
                    <a:cubicBezTo>
                      <a:pt x="738048" y="90232"/>
                      <a:pt x="736129" y="90232"/>
                      <a:pt x="734567" y="89380"/>
                    </a:cubicBezTo>
                    <a:lnTo>
                      <a:pt x="590781" y="11306"/>
                    </a:lnTo>
                    <a:lnTo>
                      <a:pt x="446925" y="89380"/>
                    </a:lnTo>
                    <a:cubicBezTo>
                      <a:pt x="445291" y="90232"/>
                      <a:pt x="443444" y="90232"/>
                      <a:pt x="441881" y="89380"/>
                    </a:cubicBezTo>
                    <a:lnTo>
                      <a:pt x="298025" y="11306"/>
                    </a:lnTo>
                    <a:lnTo>
                      <a:pt x="154168" y="89380"/>
                    </a:lnTo>
                    <a:cubicBezTo>
                      <a:pt x="152605" y="90232"/>
                      <a:pt x="150687" y="90232"/>
                      <a:pt x="149124" y="89380"/>
                    </a:cubicBezTo>
                    <a:lnTo>
                      <a:pt x="2782" y="9957"/>
                    </a:lnTo>
                    <a:cubicBezTo>
                      <a:pt x="224" y="8536"/>
                      <a:pt x="-770" y="5339"/>
                      <a:pt x="650" y="2782"/>
                    </a:cubicBezTo>
                    <a:cubicBezTo>
                      <a:pt x="2071" y="224"/>
                      <a:pt x="5268" y="-770"/>
                      <a:pt x="7825" y="650"/>
                    </a:cubicBezTo>
                    <a:lnTo>
                      <a:pt x="151682" y="78724"/>
                    </a:lnTo>
                    <a:lnTo>
                      <a:pt x="295538" y="650"/>
                    </a:lnTo>
                    <a:cubicBezTo>
                      <a:pt x="297030" y="-202"/>
                      <a:pt x="298948" y="-202"/>
                      <a:pt x="300582" y="650"/>
                    </a:cubicBezTo>
                    <a:lnTo>
                      <a:pt x="444438" y="78724"/>
                    </a:lnTo>
                    <a:lnTo>
                      <a:pt x="588224" y="650"/>
                    </a:lnTo>
                    <a:cubicBezTo>
                      <a:pt x="589787" y="-202"/>
                      <a:pt x="591705" y="-202"/>
                      <a:pt x="593339" y="650"/>
                    </a:cubicBezTo>
                    <a:lnTo>
                      <a:pt x="737195" y="78724"/>
                    </a:lnTo>
                    <a:lnTo>
                      <a:pt x="880980" y="650"/>
                    </a:lnTo>
                    <a:cubicBezTo>
                      <a:pt x="882543" y="-202"/>
                      <a:pt x="884461" y="-202"/>
                      <a:pt x="886095" y="650"/>
                    </a:cubicBezTo>
                    <a:lnTo>
                      <a:pt x="1030023" y="78795"/>
                    </a:lnTo>
                    <a:lnTo>
                      <a:pt x="1173879" y="5055"/>
                    </a:lnTo>
                    <a:cubicBezTo>
                      <a:pt x="1175442" y="4273"/>
                      <a:pt x="1177147" y="4273"/>
                      <a:pt x="1178710" y="5055"/>
                    </a:cubicBezTo>
                    <a:lnTo>
                      <a:pt x="1322637" y="78866"/>
                    </a:lnTo>
                    <a:lnTo>
                      <a:pt x="1466636" y="5055"/>
                    </a:lnTo>
                    <a:cubicBezTo>
                      <a:pt x="1468127" y="4273"/>
                      <a:pt x="1469903" y="4273"/>
                      <a:pt x="1471395" y="5055"/>
                    </a:cubicBezTo>
                    <a:lnTo>
                      <a:pt x="1618235" y="78866"/>
                    </a:lnTo>
                    <a:lnTo>
                      <a:pt x="1759392" y="4700"/>
                    </a:lnTo>
                    <a:cubicBezTo>
                      <a:pt x="1760813" y="3918"/>
                      <a:pt x="1762660" y="3918"/>
                      <a:pt x="1764223" y="4700"/>
                    </a:cubicBezTo>
                    <a:lnTo>
                      <a:pt x="1908576" y="78866"/>
                    </a:lnTo>
                    <a:lnTo>
                      <a:pt x="2054919" y="721"/>
                    </a:lnTo>
                    <a:cubicBezTo>
                      <a:pt x="2056482" y="-131"/>
                      <a:pt x="2058329" y="-131"/>
                      <a:pt x="2060034" y="792"/>
                    </a:cubicBezTo>
                    <a:lnTo>
                      <a:pt x="2201333" y="78866"/>
                    </a:lnTo>
                    <a:lnTo>
                      <a:pt x="2345261" y="792"/>
                    </a:lnTo>
                    <a:cubicBezTo>
                      <a:pt x="2347818" y="-628"/>
                      <a:pt x="2350944" y="366"/>
                      <a:pt x="2352365" y="2924"/>
                    </a:cubicBezTo>
                    <a:cubicBezTo>
                      <a:pt x="2353643" y="5481"/>
                      <a:pt x="2352791" y="8678"/>
                      <a:pt x="2350233" y="10099"/>
                    </a:cubicBezTo>
                    <a:lnTo>
                      <a:pt x="2203891" y="89522"/>
                    </a:lnTo>
                    <a:cubicBezTo>
                      <a:pt x="2202328" y="90374"/>
                      <a:pt x="2200339" y="90374"/>
                      <a:pt x="2198776" y="89522"/>
                    </a:cubicBezTo>
                    <a:lnTo>
                      <a:pt x="2057335" y="11449"/>
                    </a:lnTo>
                    <a:lnTo>
                      <a:pt x="1911134" y="89593"/>
                    </a:lnTo>
                    <a:cubicBezTo>
                      <a:pt x="1909571" y="90445"/>
                      <a:pt x="1907724" y="90374"/>
                      <a:pt x="1906161" y="89664"/>
                    </a:cubicBezTo>
                    <a:lnTo>
                      <a:pt x="1761807" y="15498"/>
                    </a:lnTo>
                    <a:lnTo>
                      <a:pt x="1620722" y="89664"/>
                    </a:lnTo>
                    <a:cubicBezTo>
                      <a:pt x="1619230" y="90445"/>
                      <a:pt x="1617454" y="90445"/>
                      <a:pt x="1615891" y="89664"/>
                    </a:cubicBezTo>
                    <a:lnTo>
                      <a:pt x="1469122" y="15853"/>
                    </a:lnTo>
                    <a:lnTo>
                      <a:pt x="1325123" y="89664"/>
                    </a:lnTo>
                    <a:cubicBezTo>
                      <a:pt x="1324200" y="89806"/>
                      <a:pt x="1323347" y="90019"/>
                      <a:pt x="1322495" y="90019"/>
                    </a:cubicBezTo>
                    <a:close/>
                  </a:path>
                </a:pathLst>
              </a:custGeom>
              <a:solidFill>
                <a:srgbClr val="FCC453"/>
              </a:solidFill>
              <a:ln w="7098"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FC626E3D-BECF-375D-7A27-6AD7460DF757}"/>
                  </a:ext>
                </a:extLst>
              </p:cNvPr>
              <p:cNvSpPr/>
              <p:nvPr/>
            </p:nvSpPr>
            <p:spPr>
              <a:xfrm>
                <a:off x="985451" y="1343292"/>
                <a:ext cx="421765" cy="367774"/>
              </a:xfrm>
              <a:custGeom>
                <a:avLst/>
                <a:gdLst>
                  <a:gd name="connsiteX0" fmla="*/ 17405 w 421765"/>
                  <a:gd name="connsiteY0" fmla="*/ 0 h 367774"/>
                  <a:gd name="connsiteX1" fmla="*/ 421766 w 421765"/>
                  <a:gd name="connsiteY1" fmla="*/ 347529 h 367774"/>
                  <a:gd name="connsiteX2" fmla="*/ 404219 w 421765"/>
                  <a:gd name="connsiteY2" fmla="*/ 367775 h 367774"/>
                  <a:gd name="connsiteX3" fmla="*/ 0 w 421765"/>
                  <a:gd name="connsiteY3" fmla="*/ 20673 h 367774"/>
                </a:gdLst>
                <a:ahLst/>
                <a:cxnLst>
                  <a:cxn ang="0">
                    <a:pos x="connsiteX0" y="connsiteY0"/>
                  </a:cxn>
                  <a:cxn ang="0">
                    <a:pos x="connsiteX1" y="connsiteY1"/>
                  </a:cxn>
                  <a:cxn ang="0">
                    <a:pos x="connsiteX2" y="connsiteY2"/>
                  </a:cxn>
                  <a:cxn ang="0">
                    <a:pos x="connsiteX3" y="connsiteY3"/>
                  </a:cxn>
                </a:cxnLst>
                <a:rect l="l" t="t" r="r" b="b"/>
                <a:pathLst>
                  <a:path w="421765" h="367774">
                    <a:moveTo>
                      <a:pt x="17405" y="0"/>
                    </a:moveTo>
                    <a:lnTo>
                      <a:pt x="421766" y="347529"/>
                    </a:lnTo>
                    <a:lnTo>
                      <a:pt x="404219" y="367775"/>
                    </a:lnTo>
                    <a:lnTo>
                      <a:pt x="0" y="20673"/>
                    </a:lnTo>
                    <a:close/>
                  </a:path>
                </a:pathLst>
              </a:custGeom>
              <a:solidFill>
                <a:srgbClr val="FCC453"/>
              </a:solidFill>
              <a:ln w="7098"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395BADF-FD4F-B117-4E89-23A28FD7EE97}"/>
                  </a:ext>
                </a:extLst>
              </p:cNvPr>
              <p:cNvSpPr/>
              <p:nvPr/>
            </p:nvSpPr>
            <p:spPr>
              <a:xfrm>
                <a:off x="1342712" y="1378741"/>
                <a:ext cx="169786" cy="337369"/>
              </a:xfrm>
              <a:custGeom>
                <a:avLst/>
                <a:gdLst>
                  <a:gd name="connsiteX0" fmla="*/ 169786 w 169786"/>
                  <a:gd name="connsiteY0" fmla="*/ 337370 h 337369"/>
                  <a:gd name="connsiteX1" fmla="*/ 0 w 169786"/>
                  <a:gd name="connsiteY1" fmla="*/ 337370 h 337369"/>
                  <a:gd name="connsiteX2" fmla="*/ 62800 w 169786"/>
                  <a:gd name="connsiteY2" fmla="*/ 0 h 337369"/>
                  <a:gd name="connsiteX3" fmla="*/ 106915 w 169786"/>
                  <a:gd name="connsiteY3" fmla="*/ 0 h 337369"/>
                  <a:gd name="connsiteX4" fmla="*/ 169786 w 169786"/>
                  <a:gd name="connsiteY4" fmla="*/ 337370 h 337369"/>
                  <a:gd name="connsiteX5" fmla="*/ 169786 w 169786"/>
                  <a:gd name="connsiteY5" fmla="*/ 337370 h 337369"/>
                  <a:gd name="connsiteX6" fmla="*/ 21028 w 169786"/>
                  <a:gd name="connsiteY6" fmla="*/ 319965 h 337369"/>
                  <a:gd name="connsiteX7" fmla="*/ 148829 w 169786"/>
                  <a:gd name="connsiteY7" fmla="*/ 319965 h 337369"/>
                  <a:gd name="connsiteX8" fmla="*/ 92494 w 169786"/>
                  <a:gd name="connsiteY8" fmla="*/ 17476 h 337369"/>
                  <a:gd name="connsiteX9" fmla="*/ 77363 w 169786"/>
                  <a:gd name="connsiteY9" fmla="*/ 17476 h 337369"/>
                  <a:gd name="connsiteX10" fmla="*/ 21028 w 169786"/>
                  <a:gd name="connsiteY10" fmla="*/ 319965 h 337369"/>
                  <a:gd name="connsiteX11" fmla="*/ 21028 w 169786"/>
                  <a:gd name="connsiteY11" fmla="*/ 319965 h 33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86" h="337369">
                    <a:moveTo>
                      <a:pt x="169786" y="337370"/>
                    </a:moveTo>
                    <a:lnTo>
                      <a:pt x="0" y="337370"/>
                    </a:lnTo>
                    <a:lnTo>
                      <a:pt x="62800" y="0"/>
                    </a:lnTo>
                    <a:lnTo>
                      <a:pt x="106915" y="0"/>
                    </a:lnTo>
                    <a:lnTo>
                      <a:pt x="169786" y="337370"/>
                    </a:lnTo>
                    <a:lnTo>
                      <a:pt x="169786" y="337370"/>
                    </a:lnTo>
                    <a:close/>
                    <a:moveTo>
                      <a:pt x="21028" y="319965"/>
                    </a:moveTo>
                    <a:lnTo>
                      <a:pt x="148829" y="319965"/>
                    </a:lnTo>
                    <a:lnTo>
                      <a:pt x="92494" y="17476"/>
                    </a:lnTo>
                    <a:lnTo>
                      <a:pt x="77363" y="17476"/>
                    </a:lnTo>
                    <a:lnTo>
                      <a:pt x="21028" y="319965"/>
                    </a:lnTo>
                    <a:lnTo>
                      <a:pt x="21028" y="319965"/>
                    </a:lnTo>
                    <a:close/>
                  </a:path>
                </a:pathLst>
              </a:custGeom>
              <a:solidFill>
                <a:srgbClr val="FAB835"/>
              </a:solidFill>
              <a:ln w="7098"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A4790D3-3AE4-12E1-ABA2-B1A6823D9364}"/>
                  </a:ext>
                </a:extLst>
              </p:cNvPr>
              <p:cNvSpPr/>
              <p:nvPr/>
            </p:nvSpPr>
            <p:spPr>
              <a:xfrm>
                <a:off x="1562653" y="1775358"/>
                <a:ext cx="206798" cy="239618"/>
              </a:xfrm>
              <a:custGeom>
                <a:avLst/>
                <a:gdLst>
                  <a:gd name="connsiteX0" fmla="*/ 206798 w 206798"/>
                  <a:gd name="connsiteY0" fmla="*/ 239618 h 239618"/>
                  <a:gd name="connsiteX1" fmla="*/ 0 w 206798"/>
                  <a:gd name="connsiteY1" fmla="*/ 239618 h 239618"/>
                  <a:gd name="connsiteX2" fmla="*/ 0 w 206798"/>
                  <a:gd name="connsiteY2" fmla="*/ 0 h 239618"/>
                  <a:gd name="connsiteX3" fmla="*/ 206798 w 206798"/>
                  <a:gd name="connsiteY3" fmla="*/ 0 h 239618"/>
                  <a:gd name="connsiteX4" fmla="*/ 206798 w 206798"/>
                  <a:gd name="connsiteY4" fmla="*/ 239618 h 239618"/>
                  <a:gd name="connsiteX5" fmla="*/ 206798 w 206798"/>
                  <a:gd name="connsiteY5" fmla="*/ 239618 h 239618"/>
                  <a:gd name="connsiteX6" fmla="*/ 20673 w 206798"/>
                  <a:gd name="connsiteY6" fmla="*/ 218946 h 239618"/>
                  <a:gd name="connsiteX7" fmla="*/ 186125 w 206798"/>
                  <a:gd name="connsiteY7" fmla="*/ 218946 h 239618"/>
                  <a:gd name="connsiteX8" fmla="*/ 186125 w 206798"/>
                  <a:gd name="connsiteY8" fmla="*/ 20673 h 239618"/>
                  <a:gd name="connsiteX9" fmla="*/ 20673 w 206798"/>
                  <a:gd name="connsiteY9" fmla="*/ 20673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8"/>
                    </a:moveTo>
                    <a:lnTo>
                      <a:pt x="0" y="239618"/>
                    </a:lnTo>
                    <a:lnTo>
                      <a:pt x="0" y="0"/>
                    </a:lnTo>
                    <a:lnTo>
                      <a:pt x="206798" y="0"/>
                    </a:lnTo>
                    <a:lnTo>
                      <a:pt x="206798" y="239618"/>
                    </a:lnTo>
                    <a:lnTo>
                      <a:pt x="206798" y="239618"/>
                    </a:lnTo>
                    <a:close/>
                    <a:moveTo>
                      <a:pt x="20673" y="218946"/>
                    </a:moveTo>
                    <a:lnTo>
                      <a:pt x="186125" y="218946"/>
                    </a:lnTo>
                    <a:lnTo>
                      <a:pt x="186125" y="20673"/>
                    </a:lnTo>
                    <a:lnTo>
                      <a:pt x="20673" y="20673"/>
                    </a:lnTo>
                    <a:lnTo>
                      <a:pt x="20673" y="218946"/>
                    </a:lnTo>
                    <a:close/>
                  </a:path>
                </a:pathLst>
              </a:custGeom>
              <a:solidFill>
                <a:srgbClr val="FAB835"/>
              </a:solidFill>
              <a:ln w="7098"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C8CD595C-8B88-B345-05DD-75F192E781FE}"/>
                  </a:ext>
                </a:extLst>
              </p:cNvPr>
              <p:cNvSpPr/>
              <p:nvPr/>
            </p:nvSpPr>
            <p:spPr>
              <a:xfrm>
                <a:off x="1562653" y="1994304"/>
                <a:ext cx="206798" cy="239618"/>
              </a:xfrm>
              <a:custGeom>
                <a:avLst/>
                <a:gdLst>
                  <a:gd name="connsiteX0" fmla="*/ 206798 w 206798"/>
                  <a:gd name="connsiteY0" fmla="*/ 239619 h 239618"/>
                  <a:gd name="connsiteX1" fmla="*/ 0 w 206798"/>
                  <a:gd name="connsiteY1" fmla="*/ 239619 h 239618"/>
                  <a:gd name="connsiteX2" fmla="*/ 0 w 206798"/>
                  <a:gd name="connsiteY2" fmla="*/ 0 h 239618"/>
                  <a:gd name="connsiteX3" fmla="*/ 206798 w 206798"/>
                  <a:gd name="connsiteY3" fmla="*/ 0 h 239618"/>
                  <a:gd name="connsiteX4" fmla="*/ 206798 w 206798"/>
                  <a:gd name="connsiteY4" fmla="*/ 239619 h 239618"/>
                  <a:gd name="connsiteX5" fmla="*/ 206798 w 206798"/>
                  <a:gd name="connsiteY5" fmla="*/ 239619 h 239618"/>
                  <a:gd name="connsiteX6" fmla="*/ 20673 w 206798"/>
                  <a:gd name="connsiteY6" fmla="*/ 218946 h 239618"/>
                  <a:gd name="connsiteX7" fmla="*/ 186125 w 206798"/>
                  <a:gd name="connsiteY7" fmla="*/ 218946 h 239618"/>
                  <a:gd name="connsiteX8" fmla="*/ 186125 w 206798"/>
                  <a:gd name="connsiteY8" fmla="*/ 20673 h 239618"/>
                  <a:gd name="connsiteX9" fmla="*/ 20673 w 206798"/>
                  <a:gd name="connsiteY9" fmla="*/ 20673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9"/>
                    </a:moveTo>
                    <a:lnTo>
                      <a:pt x="0" y="239619"/>
                    </a:lnTo>
                    <a:lnTo>
                      <a:pt x="0" y="0"/>
                    </a:lnTo>
                    <a:lnTo>
                      <a:pt x="206798" y="0"/>
                    </a:lnTo>
                    <a:lnTo>
                      <a:pt x="206798" y="239619"/>
                    </a:lnTo>
                    <a:lnTo>
                      <a:pt x="206798" y="239619"/>
                    </a:lnTo>
                    <a:close/>
                    <a:moveTo>
                      <a:pt x="20673" y="218946"/>
                    </a:moveTo>
                    <a:lnTo>
                      <a:pt x="186125" y="218946"/>
                    </a:lnTo>
                    <a:lnTo>
                      <a:pt x="186125" y="20673"/>
                    </a:lnTo>
                    <a:lnTo>
                      <a:pt x="20673" y="20673"/>
                    </a:lnTo>
                    <a:lnTo>
                      <a:pt x="20673" y="218946"/>
                    </a:lnTo>
                    <a:close/>
                  </a:path>
                </a:pathLst>
              </a:custGeom>
              <a:solidFill>
                <a:srgbClr val="FAB835"/>
              </a:solidFill>
              <a:ln w="7098"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7FBFB030-D76C-0A9A-681A-39032A879523}"/>
                  </a:ext>
                </a:extLst>
              </p:cNvPr>
              <p:cNvSpPr/>
              <p:nvPr/>
            </p:nvSpPr>
            <p:spPr>
              <a:xfrm>
                <a:off x="1562653" y="2213250"/>
                <a:ext cx="206798" cy="239618"/>
              </a:xfrm>
              <a:custGeom>
                <a:avLst/>
                <a:gdLst>
                  <a:gd name="connsiteX0" fmla="*/ 206798 w 206798"/>
                  <a:gd name="connsiteY0" fmla="*/ 239618 h 239618"/>
                  <a:gd name="connsiteX1" fmla="*/ 0 w 206798"/>
                  <a:gd name="connsiteY1" fmla="*/ 239618 h 239618"/>
                  <a:gd name="connsiteX2" fmla="*/ 0 w 206798"/>
                  <a:gd name="connsiteY2" fmla="*/ 0 h 239618"/>
                  <a:gd name="connsiteX3" fmla="*/ 206798 w 206798"/>
                  <a:gd name="connsiteY3" fmla="*/ 0 h 239618"/>
                  <a:gd name="connsiteX4" fmla="*/ 206798 w 206798"/>
                  <a:gd name="connsiteY4" fmla="*/ 239618 h 239618"/>
                  <a:gd name="connsiteX5" fmla="*/ 206798 w 206798"/>
                  <a:gd name="connsiteY5" fmla="*/ 239618 h 239618"/>
                  <a:gd name="connsiteX6" fmla="*/ 20673 w 206798"/>
                  <a:gd name="connsiteY6" fmla="*/ 218946 h 239618"/>
                  <a:gd name="connsiteX7" fmla="*/ 186125 w 206798"/>
                  <a:gd name="connsiteY7" fmla="*/ 218946 h 239618"/>
                  <a:gd name="connsiteX8" fmla="*/ 186125 w 206798"/>
                  <a:gd name="connsiteY8" fmla="*/ 20673 h 239618"/>
                  <a:gd name="connsiteX9" fmla="*/ 20673 w 206798"/>
                  <a:gd name="connsiteY9" fmla="*/ 20673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8"/>
                    </a:moveTo>
                    <a:lnTo>
                      <a:pt x="0" y="239618"/>
                    </a:lnTo>
                    <a:lnTo>
                      <a:pt x="0" y="0"/>
                    </a:lnTo>
                    <a:lnTo>
                      <a:pt x="206798" y="0"/>
                    </a:lnTo>
                    <a:lnTo>
                      <a:pt x="206798" y="239618"/>
                    </a:lnTo>
                    <a:lnTo>
                      <a:pt x="206798" y="239618"/>
                    </a:lnTo>
                    <a:close/>
                    <a:moveTo>
                      <a:pt x="20673" y="218946"/>
                    </a:moveTo>
                    <a:lnTo>
                      <a:pt x="186125" y="218946"/>
                    </a:lnTo>
                    <a:lnTo>
                      <a:pt x="186125" y="20673"/>
                    </a:lnTo>
                    <a:lnTo>
                      <a:pt x="20673" y="20673"/>
                    </a:lnTo>
                    <a:lnTo>
                      <a:pt x="20673" y="218946"/>
                    </a:lnTo>
                    <a:close/>
                  </a:path>
                </a:pathLst>
              </a:custGeom>
              <a:solidFill>
                <a:srgbClr val="FAB835"/>
              </a:solidFill>
              <a:ln w="7098"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18843F1-4C7D-77C1-9254-B56E38179F43}"/>
                  </a:ext>
                </a:extLst>
              </p:cNvPr>
              <p:cNvSpPr/>
              <p:nvPr/>
            </p:nvSpPr>
            <p:spPr>
              <a:xfrm>
                <a:off x="1562653" y="2432195"/>
                <a:ext cx="206798" cy="240044"/>
              </a:xfrm>
              <a:custGeom>
                <a:avLst/>
                <a:gdLst>
                  <a:gd name="connsiteX0" fmla="*/ 206798 w 206798"/>
                  <a:gd name="connsiteY0" fmla="*/ 240045 h 240044"/>
                  <a:gd name="connsiteX1" fmla="*/ 0 w 206798"/>
                  <a:gd name="connsiteY1" fmla="*/ 240045 h 240044"/>
                  <a:gd name="connsiteX2" fmla="*/ 0 w 206798"/>
                  <a:gd name="connsiteY2" fmla="*/ 0 h 240044"/>
                  <a:gd name="connsiteX3" fmla="*/ 206798 w 206798"/>
                  <a:gd name="connsiteY3" fmla="*/ 0 h 240044"/>
                  <a:gd name="connsiteX4" fmla="*/ 206798 w 206798"/>
                  <a:gd name="connsiteY4" fmla="*/ 240045 h 240044"/>
                  <a:gd name="connsiteX5" fmla="*/ 206798 w 206798"/>
                  <a:gd name="connsiteY5" fmla="*/ 240045 h 240044"/>
                  <a:gd name="connsiteX6" fmla="*/ 20673 w 206798"/>
                  <a:gd name="connsiteY6" fmla="*/ 219372 h 240044"/>
                  <a:gd name="connsiteX7" fmla="*/ 186125 w 206798"/>
                  <a:gd name="connsiteY7" fmla="*/ 219372 h 240044"/>
                  <a:gd name="connsiteX8" fmla="*/ 186125 w 206798"/>
                  <a:gd name="connsiteY8" fmla="*/ 20673 h 240044"/>
                  <a:gd name="connsiteX9" fmla="*/ 20673 w 206798"/>
                  <a:gd name="connsiteY9" fmla="*/ 20673 h 240044"/>
                  <a:gd name="connsiteX10" fmla="*/ 20673 w 206798"/>
                  <a:gd name="connsiteY10" fmla="*/ 219372 h 2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40044">
                    <a:moveTo>
                      <a:pt x="206798" y="240045"/>
                    </a:moveTo>
                    <a:lnTo>
                      <a:pt x="0" y="240045"/>
                    </a:lnTo>
                    <a:lnTo>
                      <a:pt x="0" y="0"/>
                    </a:lnTo>
                    <a:lnTo>
                      <a:pt x="206798" y="0"/>
                    </a:lnTo>
                    <a:lnTo>
                      <a:pt x="206798" y="240045"/>
                    </a:lnTo>
                    <a:lnTo>
                      <a:pt x="206798" y="240045"/>
                    </a:lnTo>
                    <a:close/>
                    <a:moveTo>
                      <a:pt x="20673" y="219372"/>
                    </a:moveTo>
                    <a:lnTo>
                      <a:pt x="186125" y="219372"/>
                    </a:lnTo>
                    <a:lnTo>
                      <a:pt x="186125" y="20673"/>
                    </a:lnTo>
                    <a:lnTo>
                      <a:pt x="20673" y="20673"/>
                    </a:lnTo>
                    <a:lnTo>
                      <a:pt x="20673" y="219372"/>
                    </a:lnTo>
                    <a:close/>
                  </a:path>
                </a:pathLst>
              </a:custGeom>
              <a:solidFill>
                <a:srgbClr val="FAB835"/>
              </a:solidFill>
              <a:ln w="7098"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B3F34E74-8EBC-8027-A074-C48B4A285EAB}"/>
                  </a:ext>
                </a:extLst>
              </p:cNvPr>
              <p:cNvSpPr/>
              <p:nvPr/>
            </p:nvSpPr>
            <p:spPr>
              <a:xfrm>
                <a:off x="1562653" y="2651567"/>
                <a:ext cx="206798" cy="239618"/>
              </a:xfrm>
              <a:custGeom>
                <a:avLst/>
                <a:gdLst>
                  <a:gd name="connsiteX0" fmla="*/ 206798 w 206798"/>
                  <a:gd name="connsiteY0" fmla="*/ 239619 h 239618"/>
                  <a:gd name="connsiteX1" fmla="*/ 0 w 206798"/>
                  <a:gd name="connsiteY1" fmla="*/ 239619 h 239618"/>
                  <a:gd name="connsiteX2" fmla="*/ 0 w 206798"/>
                  <a:gd name="connsiteY2" fmla="*/ 0 h 239618"/>
                  <a:gd name="connsiteX3" fmla="*/ 206798 w 206798"/>
                  <a:gd name="connsiteY3" fmla="*/ 0 h 239618"/>
                  <a:gd name="connsiteX4" fmla="*/ 206798 w 206798"/>
                  <a:gd name="connsiteY4" fmla="*/ 239619 h 239618"/>
                  <a:gd name="connsiteX5" fmla="*/ 206798 w 206798"/>
                  <a:gd name="connsiteY5" fmla="*/ 239619 h 239618"/>
                  <a:gd name="connsiteX6" fmla="*/ 20673 w 206798"/>
                  <a:gd name="connsiteY6" fmla="*/ 218946 h 239618"/>
                  <a:gd name="connsiteX7" fmla="*/ 186125 w 206798"/>
                  <a:gd name="connsiteY7" fmla="*/ 218946 h 239618"/>
                  <a:gd name="connsiteX8" fmla="*/ 186125 w 206798"/>
                  <a:gd name="connsiteY8" fmla="*/ 20673 h 239618"/>
                  <a:gd name="connsiteX9" fmla="*/ 20673 w 206798"/>
                  <a:gd name="connsiteY9" fmla="*/ 20673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9"/>
                    </a:moveTo>
                    <a:lnTo>
                      <a:pt x="0" y="239619"/>
                    </a:lnTo>
                    <a:lnTo>
                      <a:pt x="0" y="0"/>
                    </a:lnTo>
                    <a:lnTo>
                      <a:pt x="206798" y="0"/>
                    </a:lnTo>
                    <a:lnTo>
                      <a:pt x="206798" y="239619"/>
                    </a:lnTo>
                    <a:lnTo>
                      <a:pt x="206798" y="239619"/>
                    </a:lnTo>
                    <a:close/>
                    <a:moveTo>
                      <a:pt x="20673" y="218946"/>
                    </a:moveTo>
                    <a:lnTo>
                      <a:pt x="186125" y="218946"/>
                    </a:lnTo>
                    <a:lnTo>
                      <a:pt x="186125" y="20673"/>
                    </a:lnTo>
                    <a:lnTo>
                      <a:pt x="20673" y="20673"/>
                    </a:lnTo>
                    <a:lnTo>
                      <a:pt x="20673" y="218946"/>
                    </a:lnTo>
                    <a:close/>
                  </a:path>
                </a:pathLst>
              </a:custGeom>
              <a:solidFill>
                <a:srgbClr val="FAB835"/>
              </a:solidFill>
              <a:ln w="7098"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8989FD9-8888-AA6C-F479-19E53A4858D3}"/>
                  </a:ext>
                </a:extLst>
              </p:cNvPr>
              <p:cNvSpPr/>
              <p:nvPr/>
            </p:nvSpPr>
            <p:spPr>
              <a:xfrm>
                <a:off x="1562653" y="2870513"/>
                <a:ext cx="206798" cy="239618"/>
              </a:xfrm>
              <a:custGeom>
                <a:avLst/>
                <a:gdLst>
                  <a:gd name="connsiteX0" fmla="*/ 206798 w 206798"/>
                  <a:gd name="connsiteY0" fmla="*/ 239618 h 239618"/>
                  <a:gd name="connsiteX1" fmla="*/ 0 w 206798"/>
                  <a:gd name="connsiteY1" fmla="*/ 239618 h 239618"/>
                  <a:gd name="connsiteX2" fmla="*/ 0 w 206798"/>
                  <a:gd name="connsiteY2" fmla="*/ 0 h 239618"/>
                  <a:gd name="connsiteX3" fmla="*/ 206798 w 206798"/>
                  <a:gd name="connsiteY3" fmla="*/ 0 h 239618"/>
                  <a:gd name="connsiteX4" fmla="*/ 206798 w 206798"/>
                  <a:gd name="connsiteY4" fmla="*/ 239618 h 239618"/>
                  <a:gd name="connsiteX5" fmla="*/ 206798 w 206798"/>
                  <a:gd name="connsiteY5" fmla="*/ 239618 h 239618"/>
                  <a:gd name="connsiteX6" fmla="*/ 20673 w 206798"/>
                  <a:gd name="connsiteY6" fmla="*/ 218946 h 239618"/>
                  <a:gd name="connsiteX7" fmla="*/ 186125 w 206798"/>
                  <a:gd name="connsiteY7" fmla="*/ 218946 h 239618"/>
                  <a:gd name="connsiteX8" fmla="*/ 186125 w 206798"/>
                  <a:gd name="connsiteY8" fmla="*/ 20673 h 239618"/>
                  <a:gd name="connsiteX9" fmla="*/ 20673 w 206798"/>
                  <a:gd name="connsiteY9" fmla="*/ 20673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8"/>
                    </a:moveTo>
                    <a:lnTo>
                      <a:pt x="0" y="239618"/>
                    </a:lnTo>
                    <a:lnTo>
                      <a:pt x="0" y="0"/>
                    </a:lnTo>
                    <a:lnTo>
                      <a:pt x="206798" y="0"/>
                    </a:lnTo>
                    <a:lnTo>
                      <a:pt x="206798" y="239618"/>
                    </a:lnTo>
                    <a:lnTo>
                      <a:pt x="206798" y="239618"/>
                    </a:lnTo>
                    <a:close/>
                    <a:moveTo>
                      <a:pt x="20673" y="218946"/>
                    </a:moveTo>
                    <a:lnTo>
                      <a:pt x="186125" y="218946"/>
                    </a:lnTo>
                    <a:lnTo>
                      <a:pt x="186125" y="20673"/>
                    </a:lnTo>
                    <a:lnTo>
                      <a:pt x="20673" y="20673"/>
                    </a:lnTo>
                    <a:lnTo>
                      <a:pt x="20673" y="218946"/>
                    </a:lnTo>
                    <a:close/>
                  </a:path>
                </a:pathLst>
              </a:custGeom>
              <a:solidFill>
                <a:srgbClr val="FAB835"/>
              </a:solidFill>
              <a:ln w="7098"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C58E6768-5E9B-27A6-D133-F419BA7452FC}"/>
                  </a:ext>
                </a:extLst>
              </p:cNvPr>
              <p:cNvSpPr/>
              <p:nvPr/>
            </p:nvSpPr>
            <p:spPr>
              <a:xfrm>
                <a:off x="1562653" y="3089459"/>
                <a:ext cx="206798" cy="239618"/>
              </a:xfrm>
              <a:custGeom>
                <a:avLst/>
                <a:gdLst>
                  <a:gd name="connsiteX0" fmla="*/ 206798 w 206798"/>
                  <a:gd name="connsiteY0" fmla="*/ 239618 h 239618"/>
                  <a:gd name="connsiteX1" fmla="*/ 0 w 206798"/>
                  <a:gd name="connsiteY1" fmla="*/ 239618 h 239618"/>
                  <a:gd name="connsiteX2" fmla="*/ 0 w 206798"/>
                  <a:gd name="connsiteY2" fmla="*/ 0 h 239618"/>
                  <a:gd name="connsiteX3" fmla="*/ 206798 w 206798"/>
                  <a:gd name="connsiteY3" fmla="*/ 0 h 239618"/>
                  <a:gd name="connsiteX4" fmla="*/ 206798 w 206798"/>
                  <a:gd name="connsiteY4" fmla="*/ 239618 h 239618"/>
                  <a:gd name="connsiteX5" fmla="*/ 206798 w 206798"/>
                  <a:gd name="connsiteY5" fmla="*/ 239618 h 239618"/>
                  <a:gd name="connsiteX6" fmla="*/ 20673 w 206798"/>
                  <a:gd name="connsiteY6" fmla="*/ 218946 h 239618"/>
                  <a:gd name="connsiteX7" fmla="*/ 186125 w 206798"/>
                  <a:gd name="connsiteY7" fmla="*/ 218946 h 239618"/>
                  <a:gd name="connsiteX8" fmla="*/ 186125 w 206798"/>
                  <a:gd name="connsiteY8" fmla="*/ 20672 h 239618"/>
                  <a:gd name="connsiteX9" fmla="*/ 20673 w 206798"/>
                  <a:gd name="connsiteY9" fmla="*/ 20672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8"/>
                    </a:moveTo>
                    <a:lnTo>
                      <a:pt x="0" y="239618"/>
                    </a:lnTo>
                    <a:lnTo>
                      <a:pt x="0" y="0"/>
                    </a:lnTo>
                    <a:lnTo>
                      <a:pt x="206798" y="0"/>
                    </a:lnTo>
                    <a:lnTo>
                      <a:pt x="206798" y="239618"/>
                    </a:lnTo>
                    <a:lnTo>
                      <a:pt x="206798" y="239618"/>
                    </a:lnTo>
                    <a:close/>
                    <a:moveTo>
                      <a:pt x="20673" y="218946"/>
                    </a:moveTo>
                    <a:lnTo>
                      <a:pt x="186125" y="218946"/>
                    </a:lnTo>
                    <a:lnTo>
                      <a:pt x="186125" y="20672"/>
                    </a:lnTo>
                    <a:lnTo>
                      <a:pt x="20673" y="20672"/>
                    </a:lnTo>
                    <a:lnTo>
                      <a:pt x="20673" y="218946"/>
                    </a:lnTo>
                    <a:close/>
                  </a:path>
                </a:pathLst>
              </a:custGeom>
              <a:solidFill>
                <a:srgbClr val="FAB835"/>
              </a:solidFill>
              <a:ln w="7098"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61F64017-8FD4-BD36-8C00-5A8B14C71366}"/>
                  </a:ext>
                </a:extLst>
              </p:cNvPr>
              <p:cNvSpPr/>
              <p:nvPr/>
            </p:nvSpPr>
            <p:spPr>
              <a:xfrm>
                <a:off x="1562653" y="3308334"/>
                <a:ext cx="206798" cy="239689"/>
              </a:xfrm>
              <a:custGeom>
                <a:avLst/>
                <a:gdLst>
                  <a:gd name="connsiteX0" fmla="*/ 206798 w 206798"/>
                  <a:gd name="connsiteY0" fmla="*/ 239689 h 239689"/>
                  <a:gd name="connsiteX1" fmla="*/ 0 w 206798"/>
                  <a:gd name="connsiteY1" fmla="*/ 239689 h 239689"/>
                  <a:gd name="connsiteX2" fmla="*/ 0 w 206798"/>
                  <a:gd name="connsiteY2" fmla="*/ 0 h 239689"/>
                  <a:gd name="connsiteX3" fmla="*/ 206798 w 206798"/>
                  <a:gd name="connsiteY3" fmla="*/ 0 h 239689"/>
                  <a:gd name="connsiteX4" fmla="*/ 206798 w 206798"/>
                  <a:gd name="connsiteY4" fmla="*/ 239689 h 239689"/>
                  <a:gd name="connsiteX5" fmla="*/ 206798 w 206798"/>
                  <a:gd name="connsiteY5" fmla="*/ 239689 h 239689"/>
                  <a:gd name="connsiteX6" fmla="*/ 20673 w 206798"/>
                  <a:gd name="connsiteY6" fmla="*/ 219017 h 239689"/>
                  <a:gd name="connsiteX7" fmla="*/ 186125 w 206798"/>
                  <a:gd name="connsiteY7" fmla="*/ 219017 h 239689"/>
                  <a:gd name="connsiteX8" fmla="*/ 186125 w 206798"/>
                  <a:gd name="connsiteY8" fmla="*/ 20673 h 239689"/>
                  <a:gd name="connsiteX9" fmla="*/ 20673 w 206798"/>
                  <a:gd name="connsiteY9" fmla="*/ 20673 h 239689"/>
                  <a:gd name="connsiteX10" fmla="*/ 20673 w 206798"/>
                  <a:gd name="connsiteY10" fmla="*/ 219017 h 2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89">
                    <a:moveTo>
                      <a:pt x="206798" y="239689"/>
                    </a:moveTo>
                    <a:lnTo>
                      <a:pt x="0" y="239689"/>
                    </a:lnTo>
                    <a:lnTo>
                      <a:pt x="0" y="0"/>
                    </a:lnTo>
                    <a:lnTo>
                      <a:pt x="206798" y="0"/>
                    </a:lnTo>
                    <a:lnTo>
                      <a:pt x="206798" y="239689"/>
                    </a:lnTo>
                    <a:lnTo>
                      <a:pt x="206798" y="239689"/>
                    </a:lnTo>
                    <a:close/>
                    <a:moveTo>
                      <a:pt x="20673" y="219017"/>
                    </a:moveTo>
                    <a:lnTo>
                      <a:pt x="186125" y="219017"/>
                    </a:lnTo>
                    <a:lnTo>
                      <a:pt x="186125" y="20673"/>
                    </a:lnTo>
                    <a:lnTo>
                      <a:pt x="20673" y="20673"/>
                    </a:lnTo>
                    <a:lnTo>
                      <a:pt x="20673" y="219017"/>
                    </a:lnTo>
                    <a:close/>
                  </a:path>
                </a:pathLst>
              </a:custGeom>
              <a:solidFill>
                <a:srgbClr val="FAB835"/>
              </a:solidFill>
              <a:ln w="7098"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D13192CA-BD71-9B82-9625-DE733496CA2A}"/>
                  </a:ext>
                </a:extLst>
              </p:cNvPr>
              <p:cNvSpPr/>
              <p:nvPr/>
            </p:nvSpPr>
            <p:spPr>
              <a:xfrm>
                <a:off x="1562653" y="3527422"/>
                <a:ext cx="206798" cy="239973"/>
              </a:xfrm>
              <a:custGeom>
                <a:avLst/>
                <a:gdLst>
                  <a:gd name="connsiteX0" fmla="*/ 206798 w 206798"/>
                  <a:gd name="connsiteY0" fmla="*/ 239974 h 239973"/>
                  <a:gd name="connsiteX1" fmla="*/ 0 w 206798"/>
                  <a:gd name="connsiteY1" fmla="*/ 239974 h 239973"/>
                  <a:gd name="connsiteX2" fmla="*/ 0 w 206798"/>
                  <a:gd name="connsiteY2" fmla="*/ 0 h 239973"/>
                  <a:gd name="connsiteX3" fmla="*/ 206798 w 206798"/>
                  <a:gd name="connsiteY3" fmla="*/ 0 h 239973"/>
                  <a:gd name="connsiteX4" fmla="*/ 206798 w 206798"/>
                  <a:gd name="connsiteY4" fmla="*/ 239974 h 239973"/>
                  <a:gd name="connsiteX5" fmla="*/ 206798 w 206798"/>
                  <a:gd name="connsiteY5" fmla="*/ 239974 h 239973"/>
                  <a:gd name="connsiteX6" fmla="*/ 20673 w 206798"/>
                  <a:gd name="connsiteY6" fmla="*/ 219301 h 239973"/>
                  <a:gd name="connsiteX7" fmla="*/ 186125 w 206798"/>
                  <a:gd name="connsiteY7" fmla="*/ 219301 h 239973"/>
                  <a:gd name="connsiteX8" fmla="*/ 186125 w 206798"/>
                  <a:gd name="connsiteY8" fmla="*/ 20602 h 239973"/>
                  <a:gd name="connsiteX9" fmla="*/ 20673 w 206798"/>
                  <a:gd name="connsiteY9" fmla="*/ 20602 h 239973"/>
                  <a:gd name="connsiteX10" fmla="*/ 20673 w 206798"/>
                  <a:gd name="connsiteY10" fmla="*/ 219301 h 23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973">
                    <a:moveTo>
                      <a:pt x="206798" y="239974"/>
                    </a:moveTo>
                    <a:lnTo>
                      <a:pt x="0" y="239974"/>
                    </a:lnTo>
                    <a:lnTo>
                      <a:pt x="0" y="0"/>
                    </a:lnTo>
                    <a:lnTo>
                      <a:pt x="206798" y="0"/>
                    </a:lnTo>
                    <a:lnTo>
                      <a:pt x="206798" y="239974"/>
                    </a:lnTo>
                    <a:lnTo>
                      <a:pt x="206798" y="239974"/>
                    </a:lnTo>
                    <a:close/>
                    <a:moveTo>
                      <a:pt x="20673" y="219301"/>
                    </a:moveTo>
                    <a:lnTo>
                      <a:pt x="186125" y="219301"/>
                    </a:lnTo>
                    <a:lnTo>
                      <a:pt x="186125" y="20602"/>
                    </a:lnTo>
                    <a:lnTo>
                      <a:pt x="20673" y="20602"/>
                    </a:lnTo>
                    <a:lnTo>
                      <a:pt x="20673" y="219301"/>
                    </a:lnTo>
                    <a:close/>
                  </a:path>
                </a:pathLst>
              </a:custGeom>
              <a:solidFill>
                <a:srgbClr val="FAB835"/>
              </a:solidFill>
              <a:ln w="7098"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2898D542-1190-8ECD-D87F-C5B2264B86D6}"/>
                  </a:ext>
                </a:extLst>
              </p:cNvPr>
              <p:cNvSpPr/>
              <p:nvPr/>
            </p:nvSpPr>
            <p:spPr>
              <a:xfrm>
                <a:off x="1562653" y="3746723"/>
                <a:ext cx="206798" cy="239618"/>
              </a:xfrm>
              <a:custGeom>
                <a:avLst/>
                <a:gdLst>
                  <a:gd name="connsiteX0" fmla="*/ 206798 w 206798"/>
                  <a:gd name="connsiteY0" fmla="*/ 239619 h 239618"/>
                  <a:gd name="connsiteX1" fmla="*/ 0 w 206798"/>
                  <a:gd name="connsiteY1" fmla="*/ 239619 h 239618"/>
                  <a:gd name="connsiteX2" fmla="*/ 0 w 206798"/>
                  <a:gd name="connsiteY2" fmla="*/ 0 h 239618"/>
                  <a:gd name="connsiteX3" fmla="*/ 206798 w 206798"/>
                  <a:gd name="connsiteY3" fmla="*/ 0 h 239618"/>
                  <a:gd name="connsiteX4" fmla="*/ 206798 w 206798"/>
                  <a:gd name="connsiteY4" fmla="*/ 239619 h 239618"/>
                  <a:gd name="connsiteX5" fmla="*/ 206798 w 206798"/>
                  <a:gd name="connsiteY5" fmla="*/ 239619 h 239618"/>
                  <a:gd name="connsiteX6" fmla="*/ 20673 w 206798"/>
                  <a:gd name="connsiteY6" fmla="*/ 218946 h 239618"/>
                  <a:gd name="connsiteX7" fmla="*/ 186125 w 206798"/>
                  <a:gd name="connsiteY7" fmla="*/ 218946 h 239618"/>
                  <a:gd name="connsiteX8" fmla="*/ 186125 w 206798"/>
                  <a:gd name="connsiteY8" fmla="*/ 20673 h 239618"/>
                  <a:gd name="connsiteX9" fmla="*/ 20673 w 206798"/>
                  <a:gd name="connsiteY9" fmla="*/ 20673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9"/>
                    </a:moveTo>
                    <a:lnTo>
                      <a:pt x="0" y="239619"/>
                    </a:lnTo>
                    <a:lnTo>
                      <a:pt x="0" y="0"/>
                    </a:lnTo>
                    <a:lnTo>
                      <a:pt x="206798" y="0"/>
                    </a:lnTo>
                    <a:lnTo>
                      <a:pt x="206798" y="239619"/>
                    </a:lnTo>
                    <a:lnTo>
                      <a:pt x="206798" y="239619"/>
                    </a:lnTo>
                    <a:close/>
                    <a:moveTo>
                      <a:pt x="20673" y="218946"/>
                    </a:moveTo>
                    <a:lnTo>
                      <a:pt x="186125" y="218946"/>
                    </a:lnTo>
                    <a:lnTo>
                      <a:pt x="186125" y="20673"/>
                    </a:lnTo>
                    <a:lnTo>
                      <a:pt x="20673" y="20673"/>
                    </a:lnTo>
                    <a:lnTo>
                      <a:pt x="20673" y="218946"/>
                    </a:lnTo>
                    <a:close/>
                  </a:path>
                </a:pathLst>
              </a:custGeom>
              <a:solidFill>
                <a:srgbClr val="FAB835"/>
              </a:solidFill>
              <a:ln w="7098"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02A4278A-300C-9D34-9B26-72F33F38FC39}"/>
                  </a:ext>
                </a:extLst>
              </p:cNvPr>
              <p:cNvSpPr/>
              <p:nvPr/>
            </p:nvSpPr>
            <p:spPr>
              <a:xfrm>
                <a:off x="1562653" y="3965668"/>
                <a:ext cx="206798" cy="239618"/>
              </a:xfrm>
              <a:custGeom>
                <a:avLst/>
                <a:gdLst>
                  <a:gd name="connsiteX0" fmla="*/ 206798 w 206798"/>
                  <a:gd name="connsiteY0" fmla="*/ 239618 h 239618"/>
                  <a:gd name="connsiteX1" fmla="*/ 0 w 206798"/>
                  <a:gd name="connsiteY1" fmla="*/ 239618 h 239618"/>
                  <a:gd name="connsiteX2" fmla="*/ 0 w 206798"/>
                  <a:gd name="connsiteY2" fmla="*/ 0 h 239618"/>
                  <a:gd name="connsiteX3" fmla="*/ 206798 w 206798"/>
                  <a:gd name="connsiteY3" fmla="*/ 0 h 239618"/>
                  <a:gd name="connsiteX4" fmla="*/ 206798 w 206798"/>
                  <a:gd name="connsiteY4" fmla="*/ 239618 h 239618"/>
                  <a:gd name="connsiteX5" fmla="*/ 206798 w 206798"/>
                  <a:gd name="connsiteY5" fmla="*/ 239618 h 239618"/>
                  <a:gd name="connsiteX6" fmla="*/ 20673 w 206798"/>
                  <a:gd name="connsiteY6" fmla="*/ 218946 h 239618"/>
                  <a:gd name="connsiteX7" fmla="*/ 186125 w 206798"/>
                  <a:gd name="connsiteY7" fmla="*/ 218946 h 239618"/>
                  <a:gd name="connsiteX8" fmla="*/ 186125 w 206798"/>
                  <a:gd name="connsiteY8" fmla="*/ 20673 h 239618"/>
                  <a:gd name="connsiteX9" fmla="*/ 20673 w 206798"/>
                  <a:gd name="connsiteY9" fmla="*/ 20673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8"/>
                    </a:moveTo>
                    <a:lnTo>
                      <a:pt x="0" y="239618"/>
                    </a:lnTo>
                    <a:lnTo>
                      <a:pt x="0" y="0"/>
                    </a:lnTo>
                    <a:lnTo>
                      <a:pt x="206798" y="0"/>
                    </a:lnTo>
                    <a:lnTo>
                      <a:pt x="206798" y="239618"/>
                    </a:lnTo>
                    <a:lnTo>
                      <a:pt x="206798" y="239618"/>
                    </a:lnTo>
                    <a:close/>
                    <a:moveTo>
                      <a:pt x="20673" y="218946"/>
                    </a:moveTo>
                    <a:lnTo>
                      <a:pt x="186125" y="218946"/>
                    </a:lnTo>
                    <a:lnTo>
                      <a:pt x="186125" y="20673"/>
                    </a:lnTo>
                    <a:lnTo>
                      <a:pt x="20673" y="20673"/>
                    </a:lnTo>
                    <a:lnTo>
                      <a:pt x="20673" y="218946"/>
                    </a:lnTo>
                    <a:close/>
                  </a:path>
                </a:pathLst>
              </a:custGeom>
              <a:solidFill>
                <a:srgbClr val="FAB835"/>
              </a:solidFill>
              <a:ln w="7098"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F27694C0-2FF7-4591-B248-2BD8A5F7B2EC}"/>
                  </a:ext>
                </a:extLst>
              </p:cNvPr>
              <p:cNvSpPr/>
              <p:nvPr/>
            </p:nvSpPr>
            <p:spPr>
              <a:xfrm>
                <a:off x="1562653" y="4184614"/>
                <a:ext cx="206798" cy="239618"/>
              </a:xfrm>
              <a:custGeom>
                <a:avLst/>
                <a:gdLst>
                  <a:gd name="connsiteX0" fmla="*/ 206798 w 206798"/>
                  <a:gd name="connsiteY0" fmla="*/ 239619 h 239618"/>
                  <a:gd name="connsiteX1" fmla="*/ 0 w 206798"/>
                  <a:gd name="connsiteY1" fmla="*/ 239619 h 239618"/>
                  <a:gd name="connsiteX2" fmla="*/ 0 w 206798"/>
                  <a:gd name="connsiteY2" fmla="*/ 0 h 239618"/>
                  <a:gd name="connsiteX3" fmla="*/ 206798 w 206798"/>
                  <a:gd name="connsiteY3" fmla="*/ 0 h 239618"/>
                  <a:gd name="connsiteX4" fmla="*/ 206798 w 206798"/>
                  <a:gd name="connsiteY4" fmla="*/ 239619 h 239618"/>
                  <a:gd name="connsiteX5" fmla="*/ 206798 w 206798"/>
                  <a:gd name="connsiteY5" fmla="*/ 239619 h 239618"/>
                  <a:gd name="connsiteX6" fmla="*/ 20673 w 206798"/>
                  <a:gd name="connsiteY6" fmla="*/ 218946 h 239618"/>
                  <a:gd name="connsiteX7" fmla="*/ 186125 w 206798"/>
                  <a:gd name="connsiteY7" fmla="*/ 218946 h 239618"/>
                  <a:gd name="connsiteX8" fmla="*/ 186125 w 206798"/>
                  <a:gd name="connsiteY8" fmla="*/ 20673 h 239618"/>
                  <a:gd name="connsiteX9" fmla="*/ 20673 w 206798"/>
                  <a:gd name="connsiteY9" fmla="*/ 20673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9"/>
                    </a:moveTo>
                    <a:lnTo>
                      <a:pt x="0" y="239619"/>
                    </a:lnTo>
                    <a:lnTo>
                      <a:pt x="0" y="0"/>
                    </a:lnTo>
                    <a:lnTo>
                      <a:pt x="206798" y="0"/>
                    </a:lnTo>
                    <a:lnTo>
                      <a:pt x="206798" y="239619"/>
                    </a:lnTo>
                    <a:lnTo>
                      <a:pt x="206798" y="239619"/>
                    </a:lnTo>
                    <a:close/>
                    <a:moveTo>
                      <a:pt x="20673" y="218946"/>
                    </a:moveTo>
                    <a:lnTo>
                      <a:pt x="186125" y="218946"/>
                    </a:lnTo>
                    <a:lnTo>
                      <a:pt x="186125" y="20673"/>
                    </a:lnTo>
                    <a:lnTo>
                      <a:pt x="20673" y="20673"/>
                    </a:lnTo>
                    <a:lnTo>
                      <a:pt x="20673" y="218946"/>
                    </a:lnTo>
                    <a:close/>
                  </a:path>
                </a:pathLst>
              </a:custGeom>
              <a:solidFill>
                <a:srgbClr val="FAB835"/>
              </a:solidFill>
              <a:ln w="7098"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82C62069-371E-7F40-71A5-A5DE659BE9D3}"/>
                  </a:ext>
                </a:extLst>
              </p:cNvPr>
              <p:cNvSpPr/>
              <p:nvPr/>
            </p:nvSpPr>
            <p:spPr>
              <a:xfrm>
                <a:off x="1562653" y="4403560"/>
                <a:ext cx="206798" cy="240044"/>
              </a:xfrm>
              <a:custGeom>
                <a:avLst/>
                <a:gdLst>
                  <a:gd name="connsiteX0" fmla="*/ 206798 w 206798"/>
                  <a:gd name="connsiteY0" fmla="*/ 240045 h 240044"/>
                  <a:gd name="connsiteX1" fmla="*/ 0 w 206798"/>
                  <a:gd name="connsiteY1" fmla="*/ 240045 h 240044"/>
                  <a:gd name="connsiteX2" fmla="*/ 0 w 206798"/>
                  <a:gd name="connsiteY2" fmla="*/ 0 h 240044"/>
                  <a:gd name="connsiteX3" fmla="*/ 206798 w 206798"/>
                  <a:gd name="connsiteY3" fmla="*/ 0 h 240044"/>
                  <a:gd name="connsiteX4" fmla="*/ 206798 w 206798"/>
                  <a:gd name="connsiteY4" fmla="*/ 240045 h 240044"/>
                  <a:gd name="connsiteX5" fmla="*/ 206798 w 206798"/>
                  <a:gd name="connsiteY5" fmla="*/ 240045 h 240044"/>
                  <a:gd name="connsiteX6" fmla="*/ 20673 w 206798"/>
                  <a:gd name="connsiteY6" fmla="*/ 219372 h 240044"/>
                  <a:gd name="connsiteX7" fmla="*/ 186125 w 206798"/>
                  <a:gd name="connsiteY7" fmla="*/ 219372 h 240044"/>
                  <a:gd name="connsiteX8" fmla="*/ 186125 w 206798"/>
                  <a:gd name="connsiteY8" fmla="*/ 20744 h 240044"/>
                  <a:gd name="connsiteX9" fmla="*/ 20673 w 206798"/>
                  <a:gd name="connsiteY9" fmla="*/ 20744 h 240044"/>
                  <a:gd name="connsiteX10" fmla="*/ 20673 w 206798"/>
                  <a:gd name="connsiteY10" fmla="*/ 219372 h 2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40044">
                    <a:moveTo>
                      <a:pt x="206798" y="240045"/>
                    </a:moveTo>
                    <a:lnTo>
                      <a:pt x="0" y="240045"/>
                    </a:lnTo>
                    <a:lnTo>
                      <a:pt x="0" y="0"/>
                    </a:lnTo>
                    <a:lnTo>
                      <a:pt x="206798" y="0"/>
                    </a:lnTo>
                    <a:lnTo>
                      <a:pt x="206798" y="240045"/>
                    </a:lnTo>
                    <a:lnTo>
                      <a:pt x="206798" y="240045"/>
                    </a:lnTo>
                    <a:close/>
                    <a:moveTo>
                      <a:pt x="20673" y="219372"/>
                    </a:moveTo>
                    <a:lnTo>
                      <a:pt x="186125" y="219372"/>
                    </a:lnTo>
                    <a:lnTo>
                      <a:pt x="186125" y="20744"/>
                    </a:lnTo>
                    <a:lnTo>
                      <a:pt x="20673" y="20744"/>
                    </a:lnTo>
                    <a:lnTo>
                      <a:pt x="20673" y="219372"/>
                    </a:lnTo>
                    <a:close/>
                  </a:path>
                </a:pathLst>
              </a:custGeom>
              <a:solidFill>
                <a:srgbClr val="FAB835"/>
              </a:solidFill>
              <a:ln w="7098"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297BD55-74A4-80C3-9F5E-CB3D19340AD8}"/>
                  </a:ext>
                </a:extLst>
              </p:cNvPr>
              <p:cNvSpPr/>
              <p:nvPr/>
            </p:nvSpPr>
            <p:spPr>
              <a:xfrm>
                <a:off x="1562653" y="4622932"/>
                <a:ext cx="206798" cy="239618"/>
              </a:xfrm>
              <a:custGeom>
                <a:avLst/>
                <a:gdLst>
                  <a:gd name="connsiteX0" fmla="*/ 206798 w 206798"/>
                  <a:gd name="connsiteY0" fmla="*/ 239618 h 239618"/>
                  <a:gd name="connsiteX1" fmla="*/ 0 w 206798"/>
                  <a:gd name="connsiteY1" fmla="*/ 239618 h 239618"/>
                  <a:gd name="connsiteX2" fmla="*/ 0 w 206798"/>
                  <a:gd name="connsiteY2" fmla="*/ 0 h 239618"/>
                  <a:gd name="connsiteX3" fmla="*/ 206798 w 206798"/>
                  <a:gd name="connsiteY3" fmla="*/ 0 h 239618"/>
                  <a:gd name="connsiteX4" fmla="*/ 206798 w 206798"/>
                  <a:gd name="connsiteY4" fmla="*/ 239618 h 239618"/>
                  <a:gd name="connsiteX5" fmla="*/ 206798 w 206798"/>
                  <a:gd name="connsiteY5" fmla="*/ 239618 h 239618"/>
                  <a:gd name="connsiteX6" fmla="*/ 20673 w 206798"/>
                  <a:gd name="connsiteY6" fmla="*/ 218946 h 239618"/>
                  <a:gd name="connsiteX7" fmla="*/ 186125 w 206798"/>
                  <a:gd name="connsiteY7" fmla="*/ 218946 h 239618"/>
                  <a:gd name="connsiteX8" fmla="*/ 186125 w 206798"/>
                  <a:gd name="connsiteY8" fmla="*/ 20672 h 239618"/>
                  <a:gd name="connsiteX9" fmla="*/ 20673 w 206798"/>
                  <a:gd name="connsiteY9" fmla="*/ 20672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8"/>
                    </a:moveTo>
                    <a:lnTo>
                      <a:pt x="0" y="239618"/>
                    </a:lnTo>
                    <a:lnTo>
                      <a:pt x="0" y="0"/>
                    </a:lnTo>
                    <a:lnTo>
                      <a:pt x="206798" y="0"/>
                    </a:lnTo>
                    <a:lnTo>
                      <a:pt x="206798" y="239618"/>
                    </a:lnTo>
                    <a:lnTo>
                      <a:pt x="206798" y="239618"/>
                    </a:lnTo>
                    <a:close/>
                    <a:moveTo>
                      <a:pt x="20673" y="218946"/>
                    </a:moveTo>
                    <a:lnTo>
                      <a:pt x="186125" y="218946"/>
                    </a:lnTo>
                    <a:lnTo>
                      <a:pt x="186125" y="20672"/>
                    </a:lnTo>
                    <a:lnTo>
                      <a:pt x="20673" y="20672"/>
                    </a:lnTo>
                    <a:lnTo>
                      <a:pt x="20673" y="218946"/>
                    </a:lnTo>
                    <a:close/>
                  </a:path>
                </a:pathLst>
              </a:custGeom>
              <a:solidFill>
                <a:srgbClr val="FAB835"/>
              </a:solidFill>
              <a:ln w="7098"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E2C81722-A688-E840-84A7-8D099763C38E}"/>
                  </a:ext>
                </a:extLst>
              </p:cNvPr>
              <p:cNvSpPr/>
              <p:nvPr/>
            </p:nvSpPr>
            <p:spPr>
              <a:xfrm>
                <a:off x="1562653" y="4841878"/>
                <a:ext cx="206798" cy="239618"/>
              </a:xfrm>
              <a:custGeom>
                <a:avLst/>
                <a:gdLst>
                  <a:gd name="connsiteX0" fmla="*/ 206798 w 206798"/>
                  <a:gd name="connsiteY0" fmla="*/ 239618 h 239618"/>
                  <a:gd name="connsiteX1" fmla="*/ 0 w 206798"/>
                  <a:gd name="connsiteY1" fmla="*/ 239618 h 239618"/>
                  <a:gd name="connsiteX2" fmla="*/ 0 w 206798"/>
                  <a:gd name="connsiteY2" fmla="*/ 0 h 239618"/>
                  <a:gd name="connsiteX3" fmla="*/ 206798 w 206798"/>
                  <a:gd name="connsiteY3" fmla="*/ 0 h 239618"/>
                  <a:gd name="connsiteX4" fmla="*/ 206798 w 206798"/>
                  <a:gd name="connsiteY4" fmla="*/ 239618 h 239618"/>
                  <a:gd name="connsiteX5" fmla="*/ 206798 w 206798"/>
                  <a:gd name="connsiteY5" fmla="*/ 239618 h 239618"/>
                  <a:gd name="connsiteX6" fmla="*/ 20673 w 206798"/>
                  <a:gd name="connsiteY6" fmla="*/ 218946 h 239618"/>
                  <a:gd name="connsiteX7" fmla="*/ 186125 w 206798"/>
                  <a:gd name="connsiteY7" fmla="*/ 218946 h 239618"/>
                  <a:gd name="connsiteX8" fmla="*/ 186125 w 206798"/>
                  <a:gd name="connsiteY8" fmla="*/ 20672 h 239618"/>
                  <a:gd name="connsiteX9" fmla="*/ 20673 w 206798"/>
                  <a:gd name="connsiteY9" fmla="*/ 20672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8"/>
                    </a:moveTo>
                    <a:lnTo>
                      <a:pt x="0" y="239618"/>
                    </a:lnTo>
                    <a:lnTo>
                      <a:pt x="0" y="0"/>
                    </a:lnTo>
                    <a:lnTo>
                      <a:pt x="206798" y="0"/>
                    </a:lnTo>
                    <a:lnTo>
                      <a:pt x="206798" y="239618"/>
                    </a:lnTo>
                    <a:lnTo>
                      <a:pt x="206798" y="239618"/>
                    </a:lnTo>
                    <a:close/>
                    <a:moveTo>
                      <a:pt x="20673" y="218946"/>
                    </a:moveTo>
                    <a:lnTo>
                      <a:pt x="186125" y="218946"/>
                    </a:lnTo>
                    <a:lnTo>
                      <a:pt x="186125" y="20672"/>
                    </a:lnTo>
                    <a:lnTo>
                      <a:pt x="20673" y="20672"/>
                    </a:lnTo>
                    <a:lnTo>
                      <a:pt x="20673" y="218946"/>
                    </a:lnTo>
                    <a:close/>
                  </a:path>
                </a:pathLst>
              </a:custGeom>
              <a:solidFill>
                <a:srgbClr val="FAB835"/>
              </a:solidFill>
              <a:ln w="7098"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1364166-3AA7-A47B-187D-54FC3E727128}"/>
                  </a:ext>
                </a:extLst>
              </p:cNvPr>
              <p:cNvSpPr/>
              <p:nvPr/>
            </p:nvSpPr>
            <p:spPr>
              <a:xfrm>
                <a:off x="1562653" y="5063452"/>
                <a:ext cx="206798" cy="239618"/>
              </a:xfrm>
              <a:custGeom>
                <a:avLst/>
                <a:gdLst>
                  <a:gd name="connsiteX0" fmla="*/ 206798 w 206798"/>
                  <a:gd name="connsiteY0" fmla="*/ 239618 h 239618"/>
                  <a:gd name="connsiteX1" fmla="*/ 0 w 206798"/>
                  <a:gd name="connsiteY1" fmla="*/ 239618 h 239618"/>
                  <a:gd name="connsiteX2" fmla="*/ 0 w 206798"/>
                  <a:gd name="connsiteY2" fmla="*/ 0 h 239618"/>
                  <a:gd name="connsiteX3" fmla="*/ 206798 w 206798"/>
                  <a:gd name="connsiteY3" fmla="*/ 0 h 239618"/>
                  <a:gd name="connsiteX4" fmla="*/ 206798 w 206798"/>
                  <a:gd name="connsiteY4" fmla="*/ 239618 h 239618"/>
                  <a:gd name="connsiteX5" fmla="*/ 206798 w 206798"/>
                  <a:gd name="connsiteY5" fmla="*/ 239618 h 239618"/>
                  <a:gd name="connsiteX6" fmla="*/ 20673 w 206798"/>
                  <a:gd name="connsiteY6" fmla="*/ 218946 h 239618"/>
                  <a:gd name="connsiteX7" fmla="*/ 186125 w 206798"/>
                  <a:gd name="connsiteY7" fmla="*/ 218946 h 239618"/>
                  <a:gd name="connsiteX8" fmla="*/ 186125 w 206798"/>
                  <a:gd name="connsiteY8" fmla="*/ 20672 h 239618"/>
                  <a:gd name="connsiteX9" fmla="*/ 20673 w 206798"/>
                  <a:gd name="connsiteY9" fmla="*/ 20672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8"/>
                    </a:moveTo>
                    <a:lnTo>
                      <a:pt x="0" y="239618"/>
                    </a:lnTo>
                    <a:lnTo>
                      <a:pt x="0" y="0"/>
                    </a:lnTo>
                    <a:lnTo>
                      <a:pt x="206798" y="0"/>
                    </a:lnTo>
                    <a:lnTo>
                      <a:pt x="206798" y="239618"/>
                    </a:lnTo>
                    <a:lnTo>
                      <a:pt x="206798" y="239618"/>
                    </a:lnTo>
                    <a:close/>
                    <a:moveTo>
                      <a:pt x="20673" y="218946"/>
                    </a:moveTo>
                    <a:lnTo>
                      <a:pt x="186125" y="218946"/>
                    </a:lnTo>
                    <a:lnTo>
                      <a:pt x="186125" y="20672"/>
                    </a:lnTo>
                    <a:lnTo>
                      <a:pt x="20673" y="20672"/>
                    </a:lnTo>
                    <a:lnTo>
                      <a:pt x="20673" y="218946"/>
                    </a:lnTo>
                    <a:close/>
                  </a:path>
                </a:pathLst>
              </a:custGeom>
              <a:solidFill>
                <a:srgbClr val="FAB835"/>
              </a:solidFill>
              <a:ln w="7098"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D68ABDCA-5855-F2F5-7337-34DF5A099DAA}"/>
                  </a:ext>
                </a:extLst>
              </p:cNvPr>
              <p:cNvSpPr/>
              <p:nvPr/>
            </p:nvSpPr>
            <p:spPr>
              <a:xfrm>
                <a:off x="1562653" y="5279059"/>
                <a:ext cx="206798" cy="239618"/>
              </a:xfrm>
              <a:custGeom>
                <a:avLst/>
                <a:gdLst>
                  <a:gd name="connsiteX0" fmla="*/ 206798 w 206798"/>
                  <a:gd name="connsiteY0" fmla="*/ 239619 h 239618"/>
                  <a:gd name="connsiteX1" fmla="*/ 0 w 206798"/>
                  <a:gd name="connsiteY1" fmla="*/ 239619 h 239618"/>
                  <a:gd name="connsiteX2" fmla="*/ 0 w 206798"/>
                  <a:gd name="connsiteY2" fmla="*/ 0 h 239618"/>
                  <a:gd name="connsiteX3" fmla="*/ 206798 w 206798"/>
                  <a:gd name="connsiteY3" fmla="*/ 0 h 239618"/>
                  <a:gd name="connsiteX4" fmla="*/ 206798 w 206798"/>
                  <a:gd name="connsiteY4" fmla="*/ 239619 h 239618"/>
                  <a:gd name="connsiteX5" fmla="*/ 206798 w 206798"/>
                  <a:gd name="connsiteY5" fmla="*/ 239619 h 239618"/>
                  <a:gd name="connsiteX6" fmla="*/ 20673 w 206798"/>
                  <a:gd name="connsiteY6" fmla="*/ 218946 h 239618"/>
                  <a:gd name="connsiteX7" fmla="*/ 186125 w 206798"/>
                  <a:gd name="connsiteY7" fmla="*/ 218946 h 239618"/>
                  <a:gd name="connsiteX8" fmla="*/ 186125 w 206798"/>
                  <a:gd name="connsiteY8" fmla="*/ 20673 h 239618"/>
                  <a:gd name="connsiteX9" fmla="*/ 20673 w 206798"/>
                  <a:gd name="connsiteY9" fmla="*/ 20673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9"/>
                    </a:moveTo>
                    <a:lnTo>
                      <a:pt x="0" y="239619"/>
                    </a:lnTo>
                    <a:lnTo>
                      <a:pt x="0" y="0"/>
                    </a:lnTo>
                    <a:lnTo>
                      <a:pt x="206798" y="0"/>
                    </a:lnTo>
                    <a:lnTo>
                      <a:pt x="206798" y="239619"/>
                    </a:lnTo>
                    <a:lnTo>
                      <a:pt x="206798" y="239619"/>
                    </a:lnTo>
                    <a:close/>
                    <a:moveTo>
                      <a:pt x="20673" y="218946"/>
                    </a:moveTo>
                    <a:lnTo>
                      <a:pt x="186125" y="218946"/>
                    </a:lnTo>
                    <a:lnTo>
                      <a:pt x="186125" y="20673"/>
                    </a:lnTo>
                    <a:lnTo>
                      <a:pt x="20673" y="20673"/>
                    </a:lnTo>
                    <a:lnTo>
                      <a:pt x="20673" y="218946"/>
                    </a:lnTo>
                    <a:close/>
                  </a:path>
                </a:pathLst>
              </a:custGeom>
              <a:solidFill>
                <a:srgbClr val="FAB835"/>
              </a:solidFill>
              <a:ln w="7098"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1285D814-3915-EEBB-2CC6-2E4C36FC215B}"/>
                  </a:ext>
                </a:extLst>
              </p:cNvPr>
              <p:cNvSpPr/>
              <p:nvPr/>
            </p:nvSpPr>
            <p:spPr>
              <a:xfrm>
                <a:off x="1562653" y="5500704"/>
                <a:ext cx="206798" cy="239618"/>
              </a:xfrm>
              <a:custGeom>
                <a:avLst/>
                <a:gdLst>
                  <a:gd name="connsiteX0" fmla="*/ 206798 w 206798"/>
                  <a:gd name="connsiteY0" fmla="*/ 239618 h 239618"/>
                  <a:gd name="connsiteX1" fmla="*/ 0 w 206798"/>
                  <a:gd name="connsiteY1" fmla="*/ 239618 h 239618"/>
                  <a:gd name="connsiteX2" fmla="*/ 0 w 206798"/>
                  <a:gd name="connsiteY2" fmla="*/ 0 h 239618"/>
                  <a:gd name="connsiteX3" fmla="*/ 206798 w 206798"/>
                  <a:gd name="connsiteY3" fmla="*/ 0 h 239618"/>
                  <a:gd name="connsiteX4" fmla="*/ 206798 w 206798"/>
                  <a:gd name="connsiteY4" fmla="*/ 239618 h 239618"/>
                  <a:gd name="connsiteX5" fmla="*/ 206798 w 206798"/>
                  <a:gd name="connsiteY5" fmla="*/ 239618 h 239618"/>
                  <a:gd name="connsiteX6" fmla="*/ 20673 w 206798"/>
                  <a:gd name="connsiteY6" fmla="*/ 218946 h 239618"/>
                  <a:gd name="connsiteX7" fmla="*/ 186125 w 206798"/>
                  <a:gd name="connsiteY7" fmla="*/ 218946 h 239618"/>
                  <a:gd name="connsiteX8" fmla="*/ 186125 w 206798"/>
                  <a:gd name="connsiteY8" fmla="*/ 20673 h 239618"/>
                  <a:gd name="connsiteX9" fmla="*/ 20673 w 206798"/>
                  <a:gd name="connsiteY9" fmla="*/ 20673 h 239618"/>
                  <a:gd name="connsiteX10" fmla="*/ 20673 w 206798"/>
                  <a:gd name="connsiteY10" fmla="*/ 218946 h 23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98" h="239618">
                    <a:moveTo>
                      <a:pt x="206798" y="239618"/>
                    </a:moveTo>
                    <a:lnTo>
                      <a:pt x="0" y="239618"/>
                    </a:lnTo>
                    <a:lnTo>
                      <a:pt x="0" y="0"/>
                    </a:lnTo>
                    <a:lnTo>
                      <a:pt x="206798" y="0"/>
                    </a:lnTo>
                    <a:lnTo>
                      <a:pt x="206798" y="239618"/>
                    </a:lnTo>
                    <a:lnTo>
                      <a:pt x="206798" y="239618"/>
                    </a:lnTo>
                    <a:close/>
                    <a:moveTo>
                      <a:pt x="20673" y="218946"/>
                    </a:moveTo>
                    <a:lnTo>
                      <a:pt x="186125" y="218946"/>
                    </a:lnTo>
                    <a:lnTo>
                      <a:pt x="186125" y="20673"/>
                    </a:lnTo>
                    <a:lnTo>
                      <a:pt x="20673" y="20673"/>
                    </a:lnTo>
                    <a:lnTo>
                      <a:pt x="20673" y="218946"/>
                    </a:lnTo>
                    <a:close/>
                  </a:path>
                </a:pathLst>
              </a:custGeom>
              <a:solidFill>
                <a:srgbClr val="FAB835"/>
              </a:solidFill>
              <a:ln w="7098"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9302F20D-7B4D-F26D-E5A5-E8C17A9B1035}"/>
                  </a:ext>
                </a:extLst>
              </p:cNvPr>
              <p:cNvSpPr/>
              <p:nvPr/>
            </p:nvSpPr>
            <p:spPr>
              <a:xfrm>
                <a:off x="1564330" y="1776846"/>
                <a:ext cx="203540" cy="3281136"/>
              </a:xfrm>
              <a:custGeom>
                <a:avLst/>
                <a:gdLst>
                  <a:gd name="connsiteX0" fmla="*/ 194749 w 203540"/>
                  <a:gd name="connsiteY0" fmla="*/ 3281136 h 3281136"/>
                  <a:gd name="connsiteX1" fmla="*/ 188568 w 203540"/>
                  <a:gd name="connsiteY1" fmla="*/ 3278508 h 3281136"/>
                  <a:gd name="connsiteX2" fmla="*/ 2443 w 203540"/>
                  <a:gd name="connsiteY2" fmla="*/ 3086699 h 3281136"/>
                  <a:gd name="connsiteX3" fmla="*/ 2017 w 203540"/>
                  <a:gd name="connsiteY3" fmla="*/ 3075049 h 3281136"/>
                  <a:gd name="connsiteX4" fmla="*/ 183524 w 203540"/>
                  <a:gd name="connsiteY4" fmla="*/ 2856316 h 3281136"/>
                  <a:gd name="connsiteX5" fmla="*/ 10044 w 203540"/>
                  <a:gd name="connsiteY5" fmla="*/ 2642485 h 3281136"/>
                  <a:gd name="connsiteX6" fmla="*/ 10044 w 203540"/>
                  <a:gd name="connsiteY6" fmla="*/ 2631474 h 3281136"/>
                  <a:gd name="connsiteX7" fmla="*/ 183524 w 203540"/>
                  <a:gd name="connsiteY7" fmla="*/ 2418140 h 3281136"/>
                  <a:gd name="connsiteX8" fmla="*/ 2088 w 203540"/>
                  <a:gd name="connsiteY8" fmla="*/ 2204736 h 3281136"/>
                  <a:gd name="connsiteX9" fmla="*/ 2088 w 203540"/>
                  <a:gd name="connsiteY9" fmla="*/ 2193440 h 3281136"/>
                  <a:gd name="connsiteX10" fmla="*/ 183382 w 203540"/>
                  <a:gd name="connsiteY10" fmla="*/ 1980107 h 3281136"/>
                  <a:gd name="connsiteX11" fmla="*/ 2088 w 203540"/>
                  <a:gd name="connsiteY11" fmla="*/ 1766418 h 3281136"/>
                  <a:gd name="connsiteX12" fmla="*/ 2017 w 203540"/>
                  <a:gd name="connsiteY12" fmla="*/ 1755194 h 3281136"/>
                  <a:gd name="connsiteX13" fmla="*/ 178268 w 203540"/>
                  <a:gd name="connsiteY13" fmla="*/ 1541789 h 3281136"/>
                  <a:gd name="connsiteX14" fmla="*/ 2017 w 203540"/>
                  <a:gd name="connsiteY14" fmla="*/ 1328384 h 3281136"/>
                  <a:gd name="connsiteX15" fmla="*/ 1946 w 203540"/>
                  <a:gd name="connsiteY15" fmla="*/ 1317302 h 3281136"/>
                  <a:gd name="connsiteX16" fmla="*/ 177060 w 203540"/>
                  <a:gd name="connsiteY16" fmla="*/ 1103897 h 3281136"/>
                  <a:gd name="connsiteX17" fmla="*/ 1946 w 203540"/>
                  <a:gd name="connsiteY17" fmla="*/ 890493 h 3281136"/>
                  <a:gd name="connsiteX18" fmla="*/ 2088 w 203540"/>
                  <a:gd name="connsiteY18" fmla="*/ 879339 h 3281136"/>
                  <a:gd name="connsiteX19" fmla="*/ 183382 w 203540"/>
                  <a:gd name="connsiteY19" fmla="*/ 665579 h 3281136"/>
                  <a:gd name="connsiteX20" fmla="*/ 2088 w 203540"/>
                  <a:gd name="connsiteY20" fmla="*/ 452317 h 3281136"/>
                  <a:gd name="connsiteX21" fmla="*/ 2088 w 203540"/>
                  <a:gd name="connsiteY21" fmla="*/ 441021 h 3281136"/>
                  <a:gd name="connsiteX22" fmla="*/ 183382 w 203540"/>
                  <a:gd name="connsiteY22" fmla="*/ 227688 h 3281136"/>
                  <a:gd name="connsiteX23" fmla="*/ 2088 w 203540"/>
                  <a:gd name="connsiteY23" fmla="*/ 14354 h 3281136"/>
                  <a:gd name="connsiteX24" fmla="*/ 3082 w 203540"/>
                  <a:gd name="connsiteY24" fmla="*/ 2064 h 3281136"/>
                  <a:gd name="connsiteX25" fmla="*/ 15372 w 203540"/>
                  <a:gd name="connsiteY25" fmla="*/ 3059 h 3281136"/>
                  <a:gd name="connsiteX26" fmla="*/ 201498 w 203540"/>
                  <a:gd name="connsiteY26" fmla="*/ 222005 h 3281136"/>
                  <a:gd name="connsiteX27" fmla="*/ 201498 w 203540"/>
                  <a:gd name="connsiteY27" fmla="*/ 233300 h 3281136"/>
                  <a:gd name="connsiteX28" fmla="*/ 20132 w 203540"/>
                  <a:gd name="connsiteY28" fmla="*/ 446634 h 3281136"/>
                  <a:gd name="connsiteX29" fmla="*/ 201498 w 203540"/>
                  <a:gd name="connsiteY29" fmla="*/ 659896 h 3281136"/>
                  <a:gd name="connsiteX30" fmla="*/ 201498 w 203540"/>
                  <a:gd name="connsiteY30" fmla="*/ 671192 h 3281136"/>
                  <a:gd name="connsiteX31" fmla="*/ 20061 w 203540"/>
                  <a:gd name="connsiteY31" fmla="*/ 885023 h 3281136"/>
                  <a:gd name="connsiteX32" fmla="*/ 195033 w 203540"/>
                  <a:gd name="connsiteY32" fmla="*/ 1098356 h 3281136"/>
                  <a:gd name="connsiteX33" fmla="*/ 195033 w 203540"/>
                  <a:gd name="connsiteY33" fmla="*/ 1109438 h 3281136"/>
                  <a:gd name="connsiteX34" fmla="*/ 19990 w 203540"/>
                  <a:gd name="connsiteY34" fmla="*/ 1322843 h 3281136"/>
                  <a:gd name="connsiteX35" fmla="*/ 196241 w 203540"/>
                  <a:gd name="connsiteY35" fmla="*/ 1536248 h 3281136"/>
                  <a:gd name="connsiteX36" fmla="*/ 196241 w 203540"/>
                  <a:gd name="connsiteY36" fmla="*/ 1547330 h 3281136"/>
                  <a:gd name="connsiteX37" fmla="*/ 20061 w 203540"/>
                  <a:gd name="connsiteY37" fmla="*/ 1760664 h 3281136"/>
                  <a:gd name="connsiteX38" fmla="*/ 201498 w 203540"/>
                  <a:gd name="connsiteY38" fmla="*/ 1974494 h 3281136"/>
                  <a:gd name="connsiteX39" fmla="*/ 201498 w 203540"/>
                  <a:gd name="connsiteY39" fmla="*/ 1985790 h 3281136"/>
                  <a:gd name="connsiteX40" fmla="*/ 20132 w 203540"/>
                  <a:gd name="connsiteY40" fmla="*/ 2199123 h 3281136"/>
                  <a:gd name="connsiteX41" fmla="*/ 201498 w 203540"/>
                  <a:gd name="connsiteY41" fmla="*/ 2412457 h 3281136"/>
                  <a:gd name="connsiteX42" fmla="*/ 201569 w 203540"/>
                  <a:gd name="connsiteY42" fmla="*/ 2423610 h 3281136"/>
                  <a:gd name="connsiteX43" fmla="*/ 28089 w 203540"/>
                  <a:gd name="connsiteY43" fmla="*/ 2637086 h 3281136"/>
                  <a:gd name="connsiteX44" fmla="*/ 201569 w 203540"/>
                  <a:gd name="connsiteY44" fmla="*/ 2850917 h 3281136"/>
                  <a:gd name="connsiteX45" fmla="*/ 201569 w 203540"/>
                  <a:gd name="connsiteY45" fmla="*/ 2861999 h 3281136"/>
                  <a:gd name="connsiteX46" fmla="*/ 20416 w 203540"/>
                  <a:gd name="connsiteY46" fmla="*/ 3080164 h 3281136"/>
                  <a:gd name="connsiteX47" fmla="*/ 201071 w 203540"/>
                  <a:gd name="connsiteY47" fmla="*/ 3266360 h 3281136"/>
                  <a:gd name="connsiteX48" fmla="*/ 200929 w 203540"/>
                  <a:gd name="connsiteY48" fmla="*/ 3278650 h 3281136"/>
                  <a:gd name="connsiteX49" fmla="*/ 194749 w 203540"/>
                  <a:gd name="connsiteY49" fmla="*/ 3281136 h 328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3540" h="3281136">
                    <a:moveTo>
                      <a:pt x="194749" y="3281136"/>
                    </a:moveTo>
                    <a:cubicBezTo>
                      <a:pt x="192476" y="3281136"/>
                      <a:pt x="190202" y="3280284"/>
                      <a:pt x="188568" y="3278508"/>
                    </a:cubicBezTo>
                    <a:lnTo>
                      <a:pt x="2443" y="3086699"/>
                    </a:lnTo>
                    <a:cubicBezTo>
                      <a:pt x="-612" y="3083502"/>
                      <a:pt x="-825" y="3078530"/>
                      <a:pt x="2017" y="3075049"/>
                    </a:cubicBezTo>
                    <a:lnTo>
                      <a:pt x="183524" y="2856316"/>
                    </a:lnTo>
                    <a:lnTo>
                      <a:pt x="10044" y="2642485"/>
                    </a:lnTo>
                    <a:cubicBezTo>
                      <a:pt x="7487" y="2639288"/>
                      <a:pt x="7487" y="2634671"/>
                      <a:pt x="10044" y="2631474"/>
                    </a:cubicBezTo>
                    <a:lnTo>
                      <a:pt x="183524" y="2418140"/>
                    </a:lnTo>
                    <a:lnTo>
                      <a:pt x="2088" y="2204736"/>
                    </a:lnTo>
                    <a:cubicBezTo>
                      <a:pt x="-683" y="2201468"/>
                      <a:pt x="-683" y="2196708"/>
                      <a:pt x="2088" y="2193440"/>
                    </a:cubicBezTo>
                    <a:lnTo>
                      <a:pt x="183382" y="1980107"/>
                    </a:lnTo>
                    <a:lnTo>
                      <a:pt x="2088" y="1766418"/>
                    </a:lnTo>
                    <a:cubicBezTo>
                      <a:pt x="-683" y="1763150"/>
                      <a:pt x="-683" y="1758461"/>
                      <a:pt x="2017" y="1755194"/>
                    </a:cubicBezTo>
                    <a:lnTo>
                      <a:pt x="178268" y="1541789"/>
                    </a:lnTo>
                    <a:lnTo>
                      <a:pt x="2017" y="1328384"/>
                    </a:lnTo>
                    <a:cubicBezTo>
                      <a:pt x="-612" y="1325187"/>
                      <a:pt x="-683" y="1320570"/>
                      <a:pt x="1946" y="1317302"/>
                    </a:cubicBezTo>
                    <a:lnTo>
                      <a:pt x="177060" y="1103897"/>
                    </a:lnTo>
                    <a:lnTo>
                      <a:pt x="1946" y="890493"/>
                    </a:lnTo>
                    <a:cubicBezTo>
                      <a:pt x="-683" y="887225"/>
                      <a:pt x="-612" y="882536"/>
                      <a:pt x="2088" y="879339"/>
                    </a:cubicBezTo>
                    <a:lnTo>
                      <a:pt x="183382" y="665579"/>
                    </a:lnTo>
                    <a:lnTo>
                      <a:pt x="2088" y="452317"/>
                    </a:lnTo>
                    <a:cubicBezTo>
                      <a:pt x="-683" y="449049"/>
                      <a:pt x="-683" y="444289"/>
                      <a:pt x="2088" y="441021"/>
                    </a:cubicBezTo>
                    <a:lnTo>
                      <a:pt x="183382" y="227688"/>
                    </a:lnTo>
                    <a:lnTo>
                      <a:pt x="2088" y="14354"/>
                    </a:lnTo>
                    <a:cubicBezTo>
                      <a:pt x="-1038" y="10731"/>
                      <a:pt x="-612" y="5190"/>
                      <a:pt x="3082" y="2064"/>
                    </a:cubicBezTo>
                    <a:cubicBezTo>
                      <a:pt x="6777" y="-1061"/>
                      <a:pt x="12247" y="-564"/>
                      <a:pt x="15372" y="3059"/>
                    </a:cubicBezTo>
                    <a:lnTo>
                      <a:pt x="201498" y="222005"/>
                    </a:lnTo>
                    <a:cubicBezTo>
                      <a:pt x="204197" y="225273"/>
                      <a:pt x="204197" y="230032"/>
                      <a:pt x="201498" y="233300"/>
                    </a:cubicBezTo>
                    <a:lnTo>
                      <a:pt x="20132" y="446634"/>
                    </a:lnTo>
                    <a:lnTo>
                      <a:pt x="201498" y="659896"/>
                    </a:lnTo>
                    <a:cubicBezTo>
                      <a:pt x="204197" y="663164"/>
                      <a:pt x="204197" y="667924"/>
                      <a:pt x="201498" y="671192"/>
                    </a:cubicBezTo>
                    <a:lnTo>
                      <a:pt x="20061" y="885023"/>
                    </a:lnTo>
                    <a:lnTo>
                      <a:pt x="195033" y="1098356"/>
                    </a:lnTo>
                    <a:cubicBezTo>
                      <a:pt x="197662" y="1101553"/>
                      <a:pt x="197662" y="1106242"/>
                      <a:pt x="195033" y="1109438"/>
                    </a:cubicBezTo>
                    <a:lnTo>
                      <a:pt x="19990" y="1322843"/>
                    </a:lnTo>
                    <a:lnTo>
                      <a:pt x="196241" y="1536248"/>
                    </a:lnTo>
                    <a:cubicBezTo>
                      <a:pt x="198869" y="1539445"/>
                      <a:pt x="198869" y="1544133"/>
                      <a:pt x="196241" y="1547330"/>
                    </a:cubicBezTo>
                    <a:lnTo>
                      <a:pt x="20061" y="1760664"/>
                    </a:lnTo>
                    <a:lnTo>
                      <a:pt x="201498" y="1974494"/>
                    </a:lnTo>
                    <a:cubicBezTo>
                      <a:pt x="204197" y="1977762"/>
                      <a:pt x="204197" y="1982522"/>
                      <a:pt x="201498" y="1985790"/>
                    </a:cubicBezTo>
                    <a:lnTo>
                      <a:pt x="20132" y="2199123"/>
                    </a:lnTo>
                    <a:lnTo>
                      <a:pt x="201498" y="2412457"/>
                    </a:lnTo>
                    <a:cubicBezTo>
                      <a:pt x="204197" y="2415654"/>
                      <a:pt x="204197" y="2420343"/>
                      <a:pt x="201569" y="2423610"/>
                    </a:cubicBezTo>
                    <a:lnTo>
                      <a:pt x="28089" y="2637086"/>
                    </a:lnTo>
                    <a:lnTo>
                      <a:pt x="201569" y="2850917"/>
                    </a:lnTo>
                    <a:cubicBezTo>
                      <a:pt x="204197" y="2854114"/>
                      <a:pt x="204197" y="2858732"/>
                      <a:pt x="201569" y="2861999"/>
                    </a:cubicBezTo>
                    <a:lnTo>
                      <a:pt x="20416" y="3080164"/>
                    </a:lnTo>
                    <a:lnTo>
                      <a:pt x="201071" y="3266360"/>
                    </a:lnTo>
                    <a:cubicBezTo>
                      <a:pt x="204410" y="3269841"/>
                      <a:pt x="204339" y="3275311"/>
                      <a:pt x="200929" y="3278650"/>
                    </a:cubicBezTo>
                    <a:cubicBezTo>
                      <a:pt x="199153" y="3280355"/>
                      <a:pt x="197022" y="3281136"/>
                      <a:pt x="194749" y="3281136"/>
                    </a:cubicBezTo>
                    <a:close/>
                  </a:path>
                </a:pathLst>
              </a:custGeom>
              <a:solidFill>
                <a:srgbClr val="FAB835"/>
              </a:solidFill>
              <a:ln w="7098"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D9B0BA3A-F9B4-7BBE-5A4C-E4086E8264D2}"/>
                  </a:ext>
                </a:extLst>
              </p:cNvPr>
              <p:cNvSpPr/>
              <p:nvPr/>
            </p:nvSpPr>
            <p:spPr>
              <a:xfrm>
                <a:off x="1564330" y="5058007"/>
                <a:ext cx="203522" cy="736093"/>
              </a:xfrm>
              <a:custGeom>
                <a:avLst/>
                <a:gdLst>
                  <a:gd name="connsiteX0" fmla="*/ 123496 w 203522"/>
                  <a:gd name="connsiteY0" fmla="*/ 736093 h 736093"/>
                  <a:gd name="connsiteX1" fmla="*/ 183382 w 203522"/>
                  <a:gd name="connsiteY1" fmla="*/ 665550 h 736093"/>
                  <a:gd name="connsiteX2" fmla="*/ 2088 w 203522"/>
                  <a:gd name="connsiteY2" fmla="*/ 452288 h 736093"/>
                  <a:gd name="connsiteX3" fmla="*/ 2088 w 203522"/>
                  <a:gd name="connsiteY3" fmla="*/ 440993 h 736093"/>
                  <a:gd name="connsiteX4" fmla="*/ 183382 w 203522"/>
                  <a:gd name="connsiteY4" fmla="*/ 227659 h 736093"/>
                  <a:gd name="connsiteX5" fmla="*/ 2088 w 203522"/>
                  <a:gd name="connsiteY5" fmla="*/ 14325 h 736093"/>
                  <a:gd name="connsiteX6" fmla="*/ 3082 w 203522"/>
                  <a:gd name="connsiteY6" fmla="*/ 2036 h 736093"/>
                  <a:gd name="connsiteX7" fmla="*/ 15372 w 203522"/>
                  <a:gd name="connsiteY7" fmla="*/ 3030 h 736093"/>
                  <a:gd name="connsiteX8" fmla="*/ 201498 w 203522"/>
                  <a:gd name="connsiteY8" fmla="*/ 221976 h 736093"/>
                  <a:gd name="connsiteX9" fmla="*/ 201498 w 203522"/>
                  <a:gd name="connsiteY9" fmla="*/ 233271 h 736093"/>
                  <a:gd name="connsiteX10" fmla="*/ 20132 w 203522"/>
                  <a:gd name="connsiteY10" fmla="*/ 446605 h 736093"/>
                  <a:gd name="connsiteX11" fmla="*/ 201498 w 203522"/>
                  <a:gd name="connsiteY11" fmla="*/ 659867 h 736093"/>
                  <a:gd name="connsiteX12" fmla="*/ 201498 w 203522"/>
                  <a:gd name="connsiteY12" fmla="*/ 671163 h 736093"/>
                  <a:gd name="connsiteX13" fmla="*/ 146441 w 203522"/>
                  <a:gd name="connsiteY13" fmla="*/ 736093 h 736093"/>
                  <a:gd name="connsiteX14" fmla="*/ 123496 w 203522"/>
                  <a:gd name="connsiteY14" fmla="*/ 736093 h 73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522" h="736093">
                    <a:moveTo>
                      <a:pt x="123496" y="736093"/>
                    </a:moveTo>
                    <a:lnTo>
                      <a:pt x="183382" y="665550"/>
                    </a:lnTo>
                    <a:lnTo>
                      <a:pt x="2088" y="452288"/>
                    </a:lnTo>
                    <a:cubicBezTo>
                      <a:pt x="-683" y="449020"/>
                      <a:pt x="-683" y="444261"/>
                      <a:pt x="2088" y="440993"/>
                    </a:cubicBezTo>
                    <a:lnTo>
                      <a:pt x="183382" y="227659"/>
                    </a:lnTo>
                    <a:lnTo>
                      <a:pt x="2088" y="14325"/>
                    </a:lnTo>
                    <a:cubicBezTo>
                      <a:pt x="-1038" y="10631"/>
                      <a:pt x="-612" y="5161"/>
                      <a:pt x="3082" y="2036"/>
                    </a:cubicBezTo>
                    <a:cubicBezTo>
                      <a:pt x="6777" y="-1020"/>
                      <a:pt x="12247" y="-593"/>
                      <a:pt x="15372" y="3030"/>
                    </a:cubicBezTo>
                    <a:lnTo>
                      <a:pt x="201498" y="221976"/>
                    </a:lnTo>
                    <a:cubicBezTo>
                      <a:pt x="204197" y="225244"/>
                      <a:pt x="204197" y="230003"/>
                      <a:pt x="201498" y="233271"/>
                    </a:cubicBezTo>
                    <a:lnTo>
                      <a:pt x="20132" y="446605"/>
                    </a:lnTo>
                    <a:lnTo>
                      <a:pt x="201498" y="659867"/>
                    </a:lnTo>
                    <a:cubicBezTo>
                      <a:pt x="204197" y="663135"/>
                      <a:pt x="204197" y="667895"/>
                      <a:pt x="201498" y="671163"/>
                    </a:cubicBezTo>
                    <a:lnTo>
                      <a:pt x="146441" y="736093"/>
                    </a:lnTo>
                    <a:lnTo>
                      <a:pt x="123496" y="736093"/>
                    </a:lnTo>
                    <a:close/>
                  </a:path>
                </a:pathLst>
              </a:custGeom>
              <a:solidFill>
                <a:srgbClr val="FAB835"/>
              </a:solidFill>
              <a:ln w="7098"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FB877441-C824-8C1B-E2F6-34F6DAD401AD}"/>
                  </a:ext>
                </a:extLst>
              </p:cNvPr>
              <p:cNvSpPr/>
              <p:nvPr/>
            </p:nvSpPr>
            <p:spPr>
              <a:xfrm>
                <a:off x="3837907" y="1671335"/>
                <a:ext cx="57937" cy="61447"/>
              </a:xfrm>
              <a:custGeom>
                <a:avLst/>
                <a:gdLst>
                  <a:gd name="connsiteX0" fmla="*/ 23464 w 57937"/>
                  <a:gd name="connsiteY0" fmla="*/ 802 h 61447"/>
                  <a:gd name="connsiteX1" fmla="*/ 30000 w 57937"/>
                  <a:gd name="connsiteY1" fmla="*/ 17425 h 61447"/>
                  <a:gd name="connsiteX2" fmla="*/ 37388 w 57937"/>
                  <a:gd name="connsiteY2" fmla="*/ 25950 h 61447"/>
                  <a:gd name="connsiteX3" fmla="*/ 17852 w 57937"/>
                  <a:gd name="connsiteY3" fmla="*/ 36464 h 61447"/>
                  <a:gd name="connsiteX4" fmla="*/ 7338 w 57937"/>
                  <a:gd name="connsiteY4" fmla="*/ 20693 h 61447"/>
                  <a:gd name="connsiteX5" fmla="*/ 802 w 57937"/>
                  <a:gd name="connsiteY5" fmla="*/ 25950 h 61447"/>
                  <a:gd name="connsiteX6" fmla="*/ 7764 w 57937"/>
                  <a:gd name="connsiteY6" fmla="*/ 51454 h 61447"/>
                  <a:gd name="connsiteX7" fmla="*/ 34120 w 57937"/>
                  <a:gd name="connsiteY7" fmla="*/ 60760 h 61447"/>
                  <a:gd name="connsiteX8" fmla="*/ 57919 w 57937"/>
                  <a:gd name="connsiteY8" fmla="*/ 33978 h 61447"/>
                  <a:gd name="connsiteX9" fmla="*/ 42503 w 57937"/>
                  <a:gd name="connsiteY9" fmla="*/ 8830 h 61447"/>
                  <a:gd name="connsiteX10" fmla="*/ 34120 w 57937"/>
                  <a:gd name="connsiteY10" fmla="*/ 1939 h 61447"/>
                  <a:gd name="connsiteX11" fmla="*/ 23464 w 57937"/>
                  <a:gd name="connsiteY11" fmla="*/ 802 h 61447"/>
                  <a:gd name="connsiteX12" fmla="*/ 23464 w 57937"/>
                  <a:gd name="connsiteY12" fmla="*/ 802 h 6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37" h="61447">
                    <a:moveTo>
                      <a:pt x="23464" y="802"/>
                    </a:moveTo>
                    <a:cubicBezTo>
                      <a:pt x="23464" y="802"/>
                      <a:pt x="25169" y="11387"/>
                      <a:pt x="30000" y="17425"/>
                    </a:cubicBezTo>
                    <a:cubicBezTo>
                      <a:pt x="33268" y="21048"/>
                      <a:pt x="36109" y="23109"/>
                      <a:pt x="37388" y="25950"/>
                    </a:cubicBezTo>
                    <a:cubicBezTo>
                      <a:pt x="42503" y="39732"/>
                      <a:pt x="22683" y="45415"/>
                      <a:pt x="17852" y="36464"/>
                    </a:cubicBezTo>
                    <a:cubicBezTo>
                      <a:pt x="15010" y="30781"/>
                      <a:pt x="10180" y="24316"/>
                      <a:pt x="7338" y="20693"/>
                    </a:cubicBezTo>
                    <a:cubicBezTo>
                      <a:pt x="4496" y="17070"/>
                      <a:pt x="-2323" y="15792"/>
                      <a:pt x="802" y="25950"/>
                    </a:cubicBezTo>
                    <a:cubicBezTo>
                      <a:pt x="4070" y="36464"/>
                      <a:pt x="3360" y="44563"/>
                      <a:pt x="7764" y="51454"/>
                    </a:cubicBezTo>
                    <a:cubicBezTo>
                      <a:pt x="13732" y="60405"/>
                      <a:pt x="24317" y="62820"/>
                      <a:pt x="34120" y="60760"/>
                    </a:cubicBezTo>
                    <a:cubicBezTo>
                      <a:pt x="47902" y="57492"/>
                      <a:pt x="57208" y="45344"/>
                      <a:pt x="57919" y="33978"/>
                    </a:cubicBezTo>
                    <a:cubicBezTo>
                      <a:pt x="58345" y="24672"/>
                      <a:pt x="51525" y="14513"/>
                      <a:pt x="42503" y="8830"/>
                    </a:cubicBezTo>
                    <a:cubicBezTo>
                      <a:pt x="34831" y="3928"/>
                      <a:pt x="35257" y="5562"/>
                      <a:pt x="34120" y="1939"/>
                    </a:cubicBezTo>
                    <a:cubicBezTo>
                      <a:pt x="32842" y="-1613"/>
                      <a:pt x="23464" y="802"/>
                      <a:pt x="23464" y="802"/>
                    </a:cubicBezTo>
                    <a:lnTo>
                      <a:pt x="23464" y="802"/>
                    </a:lnTo>
                    <a:close/>
                  </a:path>
                </a:pathLst>
              </a:custGeom>
              <a:solidFill>
                <a:srgbClr val="404C58"/>
              </a:solidFill>
              <a:ln w="7098"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1A5BF166-2EDB-BFCE-1E89-F724634529FA}"/>
                  </a:ext>
                </a:extLst>
              </p:cNvPr>
              <p:cNvSpPr/>
              <p:nvPr/>
            </p:nvSpPr>
            <p:spPr>
              <a:xfrm>
                <a:off x="3843255" y="1602375"/>
                <a:ext cx="51007" cy="57968"/>
              </a:xfrm>
              <a:custGeom>
                <a:avLst/>
                <a:gdLst>
                  <a:gd name="connsiteX0" fmla="*/ 1137 w 51007"/>
                  <a:gd name="connsiteY0" fmla="*/ 0 h 57968"/>
                  <a:gd name="connsiteX1" fmla="*/ 51007 w 51007"/>
                  <a:gd name="connsiteY1" fmla="*/ 0 h 57968"/>
                  <a:gd name="connsiteX2" fmla="*/ 51007 w 51007"/>
                  <a:gd name="connsiteY2" fmla="*/ 57969 h 57968"/>
                  <a:gd name="connsiteX3" fmla="*/ 0 w 51007"/>
                  <a:gd name="connsiteY3" fmla="*/ 57969 h 57968"/>
                  <a:gd name="connsiteX4" fmla="*/ 0 w 51007"/>
                  <a:gd name="connsiteY4" fmla="*/ 0 h 57968"/>
                  <a:gd name="connsiteX5" fmla="*/ 1137 w 51007"/>
                  <a:gd name="connsiteY5" fmla="*/ 0 h 57968"/>
                  <a:gd name="connsiteX6" fmla="*/ 1137 w 51007"/>
                  <a:gd name="connsiteY6" fmla="*/ 0 h 57968"/>
                  <a:gd name="connsiteX7" fmla="*/ 47739 w 51007"/>
                  <a:gd name="connsiteY7" fmla="*/ 2842 h 57968"/>
                  <a:gd name="connsiteX8" fmla="*/ 2700 w 51007"/>
                  <a:gd name="connsiteY8" fmla="*/ 2842 h 57968"/>
                  <a:gd name="connsiteX9" fmla="*/ 2700 w 51007"/>
                  <a:gd name="connsiteY9" fmla="*/ 55127 h 57968"/>
                  <a:gd name="connsiteX10" fmla="*/ 47739 w 51007"/>
                  <a:gd name="connsiteY10" fmla="*/ 55127 h 57968"/>
                  <a:gd name="connsiteX11" fmla="*/ 47739 w 51007"/>
                  <a:gd name="connsiteY11" fmla="*/ 2842 h 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07" h="57968">
                    <a:moveTo>
                      <a:pt x="1137" y="0"/>
                    </a:moveTo>
                    <a:lnTo>
                      <a:pt x="51007" y="0"/>
                    </a:lnTo>
                    <a:lnTo>
                      <a:pt x="51007" y="57969"/>
                    </a:lnTo>
                    <a:lnTo>
                      <a:pt x="0" y="57969"/>
                    </a:lnTo>
                    <a:lnTo>
                      <a:pt x="0" y="0"/>
                    </a:lnTo>
                    <a:lnTo>
                      <a:pt x="1137" y="0"/>
                    </a:lnTo>
                    <a:lnTo>
                      <a:pt x="1137" y="0"/>
                    </a:lnTo>
                    <a:close/>
                    <a:moveTo>
                      <a:pt x="47739" y="2842"/>
                    </a:moveTo>
                    <a:lnTo>
                      <a:pt x="2700" y="2842"/>
                    </a:lnTo>
                    <a:lnTo>
                      <a:pt x="2700" y="55127"/>
                    </a:lnTo>
                    <a:lnTo>
                      <a:pt x="47739" y="55127"/>
                    </a:lnTo>
                    <a:lnTo>
                      <a:pt x="47739" y="2842"/>
                    </a:lnTo>
                    <a:close/>
                  </a:path>
                </a:pathLst>
              </a:custGeom>
              <a:solidFill>
                <a:srgbClr val="4A7085"/>
              </a:solidFill>
              <a:ln w="7098"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792A4D3E-87A1-6F23-80D1-BA0FEB642F6D}"/>
                  </a:ext>
                </a:extLst>
              </p:cNvPr>
              <p:cNvSpPr/>
              <p:nvPr/>
            </p:nvSpPr>
            <p:spPr>
              <a:xfrm>
                <a:off x="3839500" y="1568773"/>
                <a:ext cx="58091" cy="57968"/>
              </a:xfrm>
              <a:custGeom>
                <a:avLst/>
                <a:gdLst>
                  <a:gd name="connsiteX0" fmla="*/ 34942 w 58091"/>
                  <a:gd name="connsiteY0" fmla="*/ 57969 h 57968"/>
                  <a:gd name="connsiteX1" fmla="*/ 23149 w 58091"/>
                  <a:gd name="connsiteY1" fmla="*/ 57969 h 57968"/>
                  <a:gd name="connsiteX2" fmla="*/ 61 w 58091"/>
                  <a:gd name="connsiteY2" fmla="*/ 14208 h 57968"/>
                  <a:gd name="connsiteX3" fmla="*/ 14696 w 58091"/>
                  <a:gd name="connsiteY3" fmla="*/ 0 h 57968"/>
                  <a:gd name="connsiteX4" fmla="*/ 43467 w 58091"/>
                  <a:gd name="connsiteY4" fmla="*/ 0 h 57968"/>
                  <a:gd name="connsiteX5" fmla="*/ 58030 w 58091"/>
                  <a:gd name="connsiteY5" fmla="*/ 14208 h 57968"/>
                  <a:gd name="connsiteX6" fmla="*/ 34942 w 58091"/>
                  <a:gd name="connsiteY6" fmla="*/ 57969 h 57968"/>
                  <a:gd name="connsiteX7" fmla="*/ 34942 w 58091"/>
                  <a:gd name="connsiteY7" fmla="*/ 57969 h 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091" h="57968">
                    <a:moveTo>
                      <a:pt x="34942" y="57969"/>
                    </a:moveTo>
                    <a:lnTo>
                      <a:pt x="23149" y="57969"/>
                    </a:lnTo>
                    <a:cubicBezTo>
                      <a:pt x="-2354" y="57969"/>
                      <a:pt x="61" y="32394"/>
                      <a:pt x="61" y="14208"/>
                    </a:cubicBezTo>
                    <a:cubicBezTo>
                      <a:pt x="61" y="6465"/>
                      <a:pt x="6455" y="0"/>
                      <a:pt x="14696" y="0"/>
                    </a:cubicBezTo>
                    <a:lnTo>
                      <a:pt x="43467" y="0"/>
                    </a:lnTo>
                    <a:cubicBezTo>
                      <a:pt x="51423" y="0"/>
                      <a:pt x="58030" y="6465"/>
                      <a:pt x="58030" y="14208"/>
                    </a:cubicBezTo>
                    <a:cubicBezTo>
                      <a:pt x="58030" y="31613"/>
                      <a:pt x="60445" y="57969"/>
                      <a:pt x="34942" y="57969"/>
                    </a:cubicBezTo>
                    <a:lnTo>
                      <a:pt x="34942" y="57969"/>
                    </a:lnTo>
                    <a:close/>
                  </a:path>
                </a:pathLst>
              </a:custGeom>
              <a:solidFill>
                <a:srgbClr val="F5B534"/>
              </a:solidFill>
              <a:ln w="7098"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DDC5DB82-7E28-FBF1-A8F1-105291105903}"/>
                  </a:ext>
                </a:extLst>
              </p:cNvPr>
              <p:cNvSpPr/>
              <p:nvPr/>
            </p:nvSpPr>
            <p:spPr>
              <a:xfrm>
                <a:off x="3833878" y="1631218"/>
                <a:ext cx="69406" cy="52285"/>
              </a:xfrm>
              <a:custGeom>
                <a:avLst/>
                <a:gdLst>
                  <a:gd name="connsiteX0" fmla="*/ 0 w 69406"/>
                  <a:gd name="connsiteY0" fmla="*/ 52286 h 52285"/>
                  <a:gd name="connsiteX1" fmla="*/ 69406 w 69406"/>
                  <a:gd name="connsiteY1" fmla="*/ 52286 h 52285"/>
                  <a:gd name="connsiteX2" fmla="*/ 69406 w 69406"/>
                  <a:gd name="connsiteY2" fmla="*/ 21880 h 52285"/>
                  <a:gd name="connsiteX3" fmla="*/ 47455 w 69406"/>
                  <a:gd name="connsiteY3" fmla="*/ 0 h 52285"/>
                  <a:gd name="connsiteX4" fmla="*/ 21951 w 69406"/>
                  <a:gd name="connsiteY4" fmla="*/ 0 h 52285"/>
                  <a:gd name="connsiteX5" fmla="*/ 0 w 69406"/>
                  <a:gd name="connsiteY5" fmla="*/ 21880 h 52285"/>
                  <a:gd name="connsiteX6" fmla="*/ 0 w 69406"/>
                  <a:gd name="connsiteY6" fmla="*/ 52286 h 5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06" h="52285">
                    <a:moveTo>
                      <a:pt x="0" y="52286"/>
                    </a:moveTo>
                    <a:lnTo>
                      <a:pt x="69406" y="52286"/>
                    </a:lnTo>
                    <a:lnTo>
                      <a:pt x="69406" y="21880"/>
                    </a:lnTo>
                    <a:cubicBezTo>
                      <a:pt x="69406" y="9733"/>
                      <a:pt x="59176" y="0"/>
                      <a:pt x="47455" y="0"/>
                    </a:cubicBezTo>
                    <a:lnTo>
                      <a:pt x="21951" y="0"/>
                    </a:lnTo>
                    <a:cubicBezTo>
                      <a:pt x="9732" y="0"/>
                      <a:pt x="0" y="9733"/>
                      <a:pt x="0" y="21880"/>
                    </a:cubicBezTo>
                    <a:lnTo>
                      <a:pt x="0" y="52286"/>
                    </a:lnTo>
                    <a:close/>
                  </a:path>
                </a:pathLst>
              </a:custGeom>
              <a:solidFill>
                <a:srgbClr val="F5B534"/>
              </a:solidFill>
              <a:ln w="7098"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C0835D7-0846-3B15-EBB6-2C491577BC3D}"/>
                  </a:ext>
                </a:extLst>
              </p:cNvPr>
              <p:cNvSpPr/>
              <p:nvPr/>
            </p:nvSpPr>
            <p:spPr>
              <a:xfrm>
                <a:off x="1291208" y="5716666"/>
                <a:ext cx="744074" cy="120839"/>
              </a:xfrm>
              <a:custGeom>
                <a:avLst/>
                <a:gdLst>
                  <a:gd name="connsiteX0" fmla="*/ 0 w 744074"/>
                  <a:gd name="connsiteY0" fmla="*/ 0 h 120839"/>
                  <a:gd name="connsiteX1" fmla="*/ 744075 w 744074"/>
                  <a:gd name="connsiteY1" fmla="*/ 0 h 120839"/>
                  <a:gd name="connsiteX2" fmla="*/ 744075 w 744074"/>
                  <a:gd name="connsiteY2" fmla="*/ 120840 h 120839"/>
                  <a:gd name="connsiteX3" fmla="*/ 0 w 744074"/>
                  <a:gd name="connsiteY3" fmla="*/ 120840 h 120839"/>
                </a:gdLst>
                <a:ahLst/>
                <a:cxnLst>
                  <a:cxn ang="0">
                    <a:pos x="connsiteX0" y="connsiteY0"/>
                  </a:cxn>
                  <a:cxn ang="0">
                    <a:pos x="connsiteX1" y="connsiteY1"/>
                  </a:cxn>
                  <a:cxn ang="0">
                    <a:pos x="connsiteX2" y="connsiteY2"/>
                  </a:cxn>
                  <a:cxn ang="0">
                    <a:pos x="connsiteX3" y="connsiteY3"/>
                  </a:cxn>
                </a:cxnLst>
                <a:rect l="l" t="t" r="r" b="b"/>
                <a:pathLst>
                  <a:path w="744074" h="120839">
                    <a:moveTo>
                      <a:pt x="0" y="0"/>
                    </a:moveTo>
                    <a:lnTo>
                      <a:pt x="744075" y="0"/>
                    </a:lnTo>
                    <a:lnTo>
                      <a:pt x="744075" y="120840"/>
                    </a:lnTo>
                    <a:lnTo>
                      <a:pt x="0" y="120840"/>
                    </a:lnTo>
                    <a:close/>
                  </a:path>
                </a:pathLst>
              </a:custGeom>
              <a:solidFill>
                <a:srgbClr val="36424F"/>
              </a:solidFill>
              <a:ln w="7098"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35C42D1F-8C0E-3E5A-DBBF-3415FE489D63}"/>
                  </a:ext>
                </a:extLst>
              </p:cNvPr>
              <p:cNvSpPr/>
              <p:nvPr/>
            </p:nvSpPr>
            <p:spPr>
              <a:xfrm>
                <a:off x="1576648" y="1724422"/>
                <a:ext cx="178808" cy="50651"/>
              </a:xfrm>
              <a:custGeom>
                <a:avLst/>
                <a:gdLst>
                  <a:gd name="connsiteX0" fmla="*/ 0 w 178808"/>
                  <a:gd name="connsiteY0" fmla="*/ 0 h 50651"/>
                  <a:gd name="connsiteX1" fmla="*/ 178808 w 178808"/>
                  <a:gd name="connsiteY1" fmla="*/ 0 h 50651"/>
                  <a:gd name="connsiteX2" fmla="*/ 178808 w 178808"/>
                  <a:gd name="connsiteY2" fmla="*/ 50652 h 50651"/>
                  <a:gd name="connsiteX3" fmla="*/ 0 w 178808"/>
                  <a:gd name="connsiteY3" fmla="*/ 50652 h 50651"/>
                </a:gdLst>
                <a:ahLst/>
                <a:cxnLst>
                  <a:cxn ang="0">
                    <a:pos x="connsiteX0" y="connsiteY0"/>
                  </a:cxn>
                  <a:cxn ang="0">
                    <a:pos x="connsiteX1" y="connsiteY1"/>
                  </a:cxn>
                  <a:cxn ang="0">
                    <a:pos x="connsiteX2" y="connsiteY2"/>
                  </a:cxn>
                  <a:cxn ang="0">
                    <a:pos x="connsiteX3" y="connsiteY3"/>
                  </a:cxn>
                </a:cxnLst>
                <a:rect l="l" t="t" r="r" b="b"/>
                <a:pathLst>
                  <a:path w="178808" h="50651">
                    <a:moveTo>
                      <a:pt x="0" y="0"/>
                    </a:moveTo>
                    <a:lnTo>
                      <a:pt x="178808" y="0"/>
                    </a:lnTo>
                    <a:lnTo>
                      <a:pt x="178808" y="50652"/>
                    </a:lnTo>
                    <a:lnTo>
                      <a:pt x="0" y="50652"/>
                    </a:lnTo>
                    <a:close/>
                  </a:path>
                </a:pathLst>
              </a:custGeom>
              <a:solidFill>
                <a:srgbClr val="8292A3"/>
              </a:solidFill>
              <a:ln w="7098"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48E10AF9-D108-FB35-4BDE-D611FE65B366}"/>
                  </a:ext>
                </a:extLst>
              </p:cNvPr>
              <p:cNvSpPr/>
              <p:nvPr/>
            </p:nvSpPr>
            <p:spPr>
              <a:xfrm>
                <a:off x="1328930" y="1602801"/>
                <a:ext cx="631689" cy="124888"/>
              </a:xfrm>
              <a:custGeom>
                <a:avLst/>
                <a:gdLst>
                  <a:gd name="connsiteX0" fmla="*/ 6465 w 631689"/>
                  <a:gd name="connsiteY0" fmla="*/ 0 h 124888"/>
                  <a:gd name="connsiteX1" fmla="*/ 624798 w 631689"/>
                  <a:gd name="connsiteY1" fmla="*/ 0 h 124888"/>
                  <a:gd name="connsiteX2" fmla="*/ 631689 w 631689"/>
                  <a:gd name="connsiteY2" fmla="*/ 6891 h 124888"/>
                  <a:gd name="connsiteX3" fmla="*/ 631689 w 631689"/>
                  <a:gd name="connsiteY3" fmla="*/ 117998 h 124888"/>
                  <a:gd name="connsiteX4" fmla="*/ 624798 w 631689"/>
                  <a:gd name="connsiteY4" fmla="*/ 124889 h 124888"/>
                  <a:gd name="connsiteX5" fmla="*/ 6465 w 631689"/>
                  <a:gd name="connsiteY5" fmla="*/ 124889 h 124888"/>
                  <a:gd name="connsiteX6" fmla="*/ 0 w 631689"/>
                  <a:gd name="connsiteY6" fmla="*/ 117998 h 124888"/>
                  <a:gd name="connsiteX7" fmla="*/ 0 w 631689"/>
                  <a:gd name="connsiteY7" fmla="*/ 6891 h 124888"/>
                  <a:gd name="connsiteX8" fmla="*/ 6465 w 631689"/>
                  <a:gd name="connsiteY8" fmla="*/ 0 h 124888"/>
                  <a:gd name="connsiteX9" fmla="*/ 6465 w 631689"/>
                  <a:gd name="connsiteY9" fmla="*/ 0 h 124888"/>
                  <a:gd name="connsiteX10" fmla="*/ 477248 w 631689"/>
                  <a:gd name="connsiteY10" fmla="*/ 13782 h 124888"/>
                  <a:gd name="connsiteX11" fmla="*/ 477248 w 631689"/>
                  <a:gd name="connsiteY11" fmla="*/ 111107 h 124888"/>
                  <a:gd name="connsiteX12" fmla="*/ 617908 w 631689"/>
                  <a:gd name="connsiteY12" fmla="*/ 111107 h 124888"/>
                  <a:gd name="connsiteX13" fmla="*/ 617908 w 631689"/>
                  <a:gd name="connsiteY13" fmla="*/ 13782 h 124888"/>
                  <a:gd name="connsiteX14" fmla="*/ 477248 w 631689"/>
                  <a:gd name="connsiteY14" fmla="*/ 13782 h 124888"/>
                  <a:gd name="connsiteX15" fmla="*/ 477248 w 631689"/>
                  <a:gd name="connsiteY15" fmla="*/ 13782 h 124888"/>
                  <a:gd name="connsiteX16" fmla="*/ 463466 w 631689"/>
                  <a:gd name="connsiteY16" fmla="*/ 111107 h 124888"/>
                  <a:gd name="connsiteX17" fmla="*/ 463466 w 631689"/>
                  <a:gd name="connsiteY17" fmla="*/ 13782 h 124888"/>
                  <a:gd name="connsiteX18" fmla="*/ 322736 w 631689"/>
                  <a:gd name="connsiteY18" fmla="*/ 13782 h 124888"/>
                  <a:gd name="connsiteX19" fmla="*/ 322736 w 631689"/>
                  <a:gd name="connsiteY19" fmla="*/ 111107 h 124888"/>
                  <a:gd name="connsiteX20" fmla="*/ 463466 w 631689"/>
                  <a:gd name="connsiteY20" fmla="*/ 111107 h 124888"/>
                  <a:gd name="connsiteX21" fmla="*/ 463466 w 631689"/>
                  <a:gd name="connsiteY21" fmla="*/ 111107 h 124888"/>
                  <a:gd name="connsiteX22" fmla="*/ 308954 w 631689"/>
                  <a:gd name="connsiteY22" fmla="*/ 13782 h 124888"/>
                  <a:gd name="connsiteX23" fmla="*/ 168294 w 631689"/>
                  <a:gd name="connsiteY23" fmla="*/ 13782 h 124888"/>
                  <a:gd name="connsiteX24" fmla="*/ 168294 w 631689"/>
                  <a:gd name="connsiteY24" fmla="*/ 111107 h 124888"/>
                  <a:gd name="connsiteX25" fmla="*/ 308954 w 631689"/>
                  <a:gd name="connsiteY25" fmla="*/ 111107 h 124888"/>
                  <a:gd name="connsiteX26" fmla="*/ 308954 w 631689"/>
                  <a:gd name="connsiteY26" fmla="*/ 13782 h 124888"/>
                  <a:gd name="connsiteX27" fmla="*/ 308954 w 631689"/>
                  <a:gd name="connsiteY27" fmla="*/ 13782 h 124888"/>
                  <a:gd name="connsiteX28" fmla="*/ 154512 w 631689"/>
                  <a:gd name="connsiteY28" fmla="*/ 13782 h 124888"/>
                  <a:gd name="connsiteX29" fmla="*/ 13427 w 631689"/>
                  <a:gd name="connsiteY29" fmla="*/ 13782 h 124888"/>
                  <a:gd name="connsiteX30" fmla="*/ 13427 w 631689"/>
                  <a:gd name="connsiteY30" fmla="*/ 111107 h 124888"/>
                  <a:gd name="connsiteX31" fmla="*/ 154512 w 631689"/>
                  <a:gd name="connsiteY31" fmla="*/ 111107 h 124888"/>
                  <a:gd name="connsiteX32" fmla="*/ 154512 w 631689"/>
                  <a:gd name="connsiteY32" fmla="*/ 13782 h 12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1689" h="124888">
                    <a:moveTo>
                      <a:pt x="6465" y="0"/>
                    </a:moveTo>
                    <a:lnTo>
                      <a:pt x="624798" y="0"/>
                    </a:lnTo>
                    <a:cubicBezTo>
                      <a:pt x="628421" y="0"/>
                      <a:pt x="631689" y="3268"/>
                      <a:pt x="631689" y="6891"/>
                    </a:cubicBezTo>
                    <a:lnTo>
                      <a:pt x="631689" y="117998"/>
                    </a:lnTo>
                    <a:cubicBezTo>
                      <a:pt x="631689" y="122047"/>
                      <a:pt x="628421" y="124889"/>
                      <a:pt x="624798" y="124889"/>
                    </a:cubicBezTo>
                    <a:lnTo>
                      <a:pt x="6465" y="124889"/>
                    </a:lnTo>
                    <a:cubicBezTo>
                      <a:pt x="2771" y="124889"/>
                      <a:pt x="0" y="122047"/>
                      <a:pt x="0" y="117998"/>
                    </a:cubicBezTo>
                    <a:lnTo>
                      <a:pt x="0" y="6891"/>
                    </a:lnTo>
                    <a:cubicBezTo>
                      <a:pt x="0" y="3268"/>
                      <a:pt x="2771" y="0"/>
                      <a:pt x="6465" y="0"/>
                    </a:cubicBezTo>
                    <a:lnTo>
                      <a:pt x="6465" y="0"/>
                    </a:lnTo>
                    <a:close/>
                    <a:moveTo>
                      <a:pt x="477248" y="13782"/>
                    </a:moveTo>
                    <a:lnTo>
                      <a:pt x="477248" y="111107"/>
                    </a:lnTo>
                    <a:lnTo>
                      <a:pt x="617908" y="111107"/>
                    </a:lnTo>
                    <a:lnTo>
                      <a:pt x="617908" y="13782"/>
                    </a:lnTo>
                    <a:lnTo>
                      <a:pt x="477248" y="13782"/>
                    </a:lnTo>
                    <a:lnTo>
                      <a:pt x="477248" y="13782"/>
                    </a:lnTo>
                    <a:close/>
                    <a:moveTo>
                      <a:pt x="463466" y="111107"/>
                    </a:moveTo>
                    <a:lnTo>
                      <a:pt x="463466" y="13782"/>
                    </a:lnTo>
                    <a:lnTo>
                      <a:pt x="322736" y="13782"/>
                    </a:lnTo>
                    <a:lnTo>
                      <a:pt x="322736" y="111107"/>
                    </a:lnTo>
                    <a:lnTo>
                      <a:pt x="463466" y="111107"/>
                    </a:lnTo>
                    <a:lnTo>
                      <a:pt x="463466" y="111107"/>
                    </a:lnTo>
                    <a:close/>
                    <a:moveTo>
                      <a:pt x="308954" y="13782"/>
                    </a:moveTo>
                    <a:lnTo>
                      <a:pt x="168294" y="13782"/>
                    </a:lnTo>
                    <a:lnTo>
                      <a:pt x="168294" y="111107"/>
                    </a:lnTo>
                    <a:lnTo>
                      <a:pt x="308954" y="111107"/>
                    </a:lnTo>
                    <a:lnTo>
                      <a:pt x="308954" y="13782"/>
                    </a:lnTo>
                    <a:lnTo>
                      <a:pt x="308954" y="13782"/>
                    </a:lnTo>
                    <a:close/>
                    <a:moveTo>
                      <a:pt x="154512" y="13782"/>
                    </a:moveTo>
                    <a:lnTo>
                      <a:pt x="13427" y="13782"/>
                    </a:lnTo>
                    <a:lnTo>
                      <a:pt x="13427" y="111107"/>
                    </a:lnTo>
                    <a:lnTo>
                      <a:pt x="154512" y="111107"/>
                    </a:lnTo>
                    <a:lnTo>
                      <a:pt x="154512" y="13782"/>
                    </a:lnTo>
                    <a:close/>
                  </a:path>
                </a:pathLst>
              </a:custGeom>
              <a:solidFill>
                <a:srgbClr val="8292A3"/>
              </a:solidFill>
              <a:ln w="7098"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B30ED0F3-271C-7119-D9F0-E77DEF789C6A}"/>
                  </a:ext>
                </a:extLst>
              </p:cNvPr>
              <p:cNvSpPr/>
              <p:nvPr/>
            </p:nvSpPr>
            <p:spPr>
              <a:xfrm>
                <a:off x="1299307" y="1692383"/>
                <a:ext cx="701450" cy="42979"/>
              </a:xfrm>
              <a:custGeom>
                <a:avLst/>
                <a:gdLst>
                  <a:gd name="connsiteX0" fmla="*/ 0 w 701450"/>
                  <a:gd name="connsiteY0" fmla="*/ 0 h 42979"/>
                  <a:gd name="connsiteX1" fmla="*/ 701451 w 701450"/>
                  <a:gd name="connsiteY1" fmla="*/ 0 h 42979"/>
                  <a:gd name="connsiteX2" fmla="*/ 701451 w 701450"/>
                  <a:gd name="connsiteY2" fmla="*/ 42979 h 42979"/>
                  <a:gd name="connsiteX3" fmla="*/ 0 w 701450"/>
                  <a:gd name="connsiteY3" fmla="*/ 42979 h 42979"/>
                </a:gdLst>
                <a:ahLst/>
                <a:cxnLst>
                  <a:cxn ang="0">
                    <a:pos x="connsiteX0" y="connsiteY0"/>
                  </a:cxn>
                  <a:cxn ang="0">
                    <a:pos x="connsiteX1" y="connsiteY1"/>
                  </a:cxn>
                  <a:cxn ang="0">
                    <a:pos x="connsiteX2" y="connsiteY2"/>
                  </a:cxn>
                  <a:cxn ang="0">
                    <a:pos x="connsiteX3" y="connsiteY3"/>
                  </a:cxn>
                </a:cxnLst>
                <a:rect l="l" t="t" r="r" b="b"/>
                <a:pathLst>
                  <a:path w="701450" h="42979">
                    <a:moveTo>
                      <a:pt x="0" y="0"/>
                    </a:moveTo>
                    <a:lnTo>
                      <a:pt x="701451" y="0"/>
                    </a:lnTo>
                    <a:lnTo>
                      <a:pt x="701451" y="42979"/>
                    </a:lnTo>
                    <a:lnTo>
                      <a:pt x="0" y="42979"/>
                    </a:lnTo>
                    <a:close/>
                  </a:path>
                </a:pathLst>
              </a:custGeom>
              <a:solidFill>
                <a:srgbClr val="EBA926"/>
              </a:solidFill>
              <a:ln w="7098"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0A94B0F9-5E2A-ACAA-4E03-3E230ECFBFC7}"/>
                  </a:ext>
                </a:extLst>
              </p:cNvPr>
              <p:cNvSpPr/>
              <p:nvPr/>
            </p:nvSpPr>
            <p:spPr>
              <a:xfrm>
                <a:off x="732122" y="1279640"/>
                <a:ext cx="791884" cy="122473"/>
              </a:xfrm>
              <a:custGeom>
                <a:avLst/>
                <a:gdLst>
                  <a:gd name="connsiteX0" fmla="*/ 0 w 791884"/>
                  <a:gd name="connsiteY0" fmla="*/ 0 h 122473"/>
                  <a:gd name="connsiteX1" fmla="*/ 791885 w 791884"/>
                  <a:gd name="connsiteY1" fmla="*/ 0 h 122473"/>
                  <a:gd name="connsiteX2" fmla="*/ 791885 w 791884"/>
                  <a:gd name="connsiteY2" fmla="*/ 122473 h 122473"/>
                  <a:gd name="connsiteX3" fmla="*/ 0 w 791884"/>
                  <a:gd name="connsiteY3" fmla="*/ 122473 h 122473"/>
                </a:gdLst>
                <a:ahLst/>
                <a:cxnLst>
                  <a:cxn ang="0">
                    <a:pos x="connsiteX0" y="connsiteY0"/>
                  </a:cxn>
                  <a:cxn ang="0">
                    <a:pos x="connsiteX1" y="connsiteY1"/>
                  </a:cxn>
                  <a:cxn ang="0">
                    <a:pos x="connsiteX2" y="connsiteY2"/>
                  </a:cxn>
                  <a:cxn ang="0">
                    <a:pos x="connsiteX3" y="connsiteY3"/>
                  </a:cxn>
                </a:cxnLst>
                <a:rect l="l" t="t" r="r" b="b"/>
                <a:pathLst>
                  <a:path w="791884" h="122473">
                    <a:moveTo>
                      <a:pt x="0" y="0"/>
                    </a:moveTo>
                    <a:lnTo>
                      <a:pt x="791885" y="0"/>
                    </a:lnTo>
                    <a:lnTo>
                      <a:pt x="791885" y="122473"/>
                    </a:lnTo>
                    <a:lnTo>
                      <a:pt x="0" y="122473"/>
                    </a:lnTo>
                    <a:close/>
                  </a:path>
                </a:pathLst>
              </a:custGeom>
              <a:solidFill>
                <a:srgbClr val="EBA926"/>
              </a:solidFill>
              <a:ln w="7098"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3001C17B-A1CA-086D-A63D-C378BE2F3F3A}"/>
                  </a:ext>
                </a:extLst>
              </p:cNvPr>
              <p:cNvSpPr/>
              <p:nvPr/>
            </p:nvSpPr>
            <p:spPr>
              <a:xfrm>
                <a:off x="732122" y="1327095"/>
                <a:ext cx="791884" cy="27563"/>
              </a:xfrm>
              <a:custGeom>
                <a:avLst/>
                <a:gdLst>
                  <a:gd name="connsiteX0" fmla="*/ 0 w 791884"/>
                  <a:gd name="connsiteY0" fmla="*/ 0 h 27563"/>
                  <a:gd name="connsiteX1" fmla="*/ 791885 w 791884"/>
                  <a:gd name="connsiteY1" fmla="*/ 0 h 27563"/>
                  <a:gd name="connsiteX2" fmla="*/ 791885 w 791884"/>
                  <a:gd name="connsiteY2" fmla="*/ 27564 h 27563"/>
                  <a:gd name="connsiteX3" fmla="*/ 0 w 791884"/>
                  <a:gd name="connsiteY3" fmla="*/ 27564 h 27563"/>
                </a:gdLst>
                <a:ahLst/>
                <a:cxnLst>
                  <a:cxn ang="0">
                    <a:pos x="connsiteX0" y="connsiteY0"/>
                  </a:cxn>
                  <a:cxn ang="0">
                    <a:pos x="connsiteX1" y="connsiteY1"/>
                  </a:cxn>
                  <a:cxn ang="0">
                    <a:pos x="connsiteX2" y="connsiteY2"/>
                  </a:cxn>
                  <a:cxn ang="0">
                    <a:pos x="connsiteX3" y="connsiteY3"/>
                  </a:cxn>
                </a:cxnLst>
                <a:rect l="l" t="t" r="r" b="b"/>
                <a:pathLst>
                  <a:path w="791884" h="27563">
                    <a:moveTo>
                      <a:pt x="0" y="0"/>
                    </a:moveTo>
                    <a:lnTo>
                      <a:pt x="791885" y="0"/>
                    </a:lnTo>
                    <a:lnTo>
                      <a:pt x="791885" y="27564"/>
                    </a:lnTo>
                    <a:lnTo>
                      <a:pt x="0" y="27564"/>
                    </a:lnTo>
                    <a:close/>
                  </a:path>
                </a:pathLst>
              </a:custGeom>
              <a:solidFill>
                <a:srgbClr val="FBCA27"/>
              </a:solidFill>
              <a:ln w="7098"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490CA7EA-E85A-CFD9-2007-BA70D59EABE6}"/>
                  </a:ext>
                </a:extLst>
              </p:cNvPr>
              <p:cNvSpPr/>
              <p:nvPr/>
            </p:nvSpPr>
            <p:spPr>
              <a:xfrm>
                <a:off x="1630993" y="1417529"/>
                <a:ext cx="296876" cy="63225"/>
              </a:xfrm>
              <a:custGeom>
                <a:avLst/>
                <a:gdLst>
                  <a:gd name="connsiteX0" fmla="*/ 0 w 296876"/>
                  <a:gd name="connsiteY0" fmla="*/ 0 h 63225"/>
                  <a:gd name="connsiteX1" fmla="*/ 296877 w 296876"/>
                  <a:gd name="connsiteY1" fmla="*/ 0 h 63225"/>
                  <a:gd name="connsiteX2" fmla="*/ 296877 w 296876"/>
                  <a:gd name="connsiteY2" fmla="*/ 63226 h 63225"/>
                  <a:gd name="connsiteX3" fmla="*/ 0 w 296876"/>
                  <a:gd name="connsiteY3" fmla="*/ 63226 h 63225"/>
                </a:gdLst>
                <a:ahLst/>
                <a:cxnLst>
                  <a:cxn ang="0">
                    <a:pos x="connsiteX0" y="connsiteY0"/>
                  </a:cxn>
                  <a:cxn ang="0">
                    <a:pos x="connsiteX1" y="connsiteY1"/>
                  </a:cxn>
                  <a:cxn ang="0">
                    <a:pos x="connsiteX2" y="connsiteY2"/>
                  </a:cxn>
                  <a:cxn ang="0">
                    <a:pos x="connsiteX3" y="connsiteY3"/>
                  </a:cxn>
                </a:cxnLst>
                <a:rect l="l" t="t" r="r" b="b"/>
                <a:pathLst>
                  <a:path w="296876" h="63225">
                    <a:moveTo>
                      <a:pt x="0" y="0"/>
                    </a:moveTo>
                    <a:lnTo>
                      <a:pt x="296877" y="0"/>
                    </a:lnTo>
                    <a:lnTo>
                      <a:pt x="296877" y="63226"/>
                    </a:lnTo>
                    <a:lnTo>
                      <a:pt x="0" y="63226"/>
                    </a:lnTo>
                    <a:close/>
                  </a:path>
                </a:pathLst>
              </a:custGeom>
              <a:solidFill>
                <a:srgbClr val="FAB52B"/>
              </a:solidFill>
              <a:ln w="7098"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DCBC5AE5-9B90-CB00-DEFB-237733245351}"/>
                  </a:ext>
                </a:extLst>
              </p:cNvPr>
              <p:cNvSpPr/>
              <p:nvPr/>
            </p:nvSpPr>
            <p:spPr>
              <a:xfrm>
                <a:off x="3856966" y="1269907"/>
                <a:ext cx="29197" cy="153233"/>
              </a:xfrm>
              <a:custGeom>
                <a:avLst/>
                <a:gdLst>
                  <a:gd name="connsiteX0" fmla="*/ 0 w 29197"/>
                  <a:gd name="connsiteY0" fmla="*/ 0 h 153233"/>
                  <a:gd name="connsiteX1" fmla="*/ 29197 w 29197"/>
                  <a:gd name="connsiteY1" fmla="*/ 0 h 153233"/>
                  <a:gd name="connsiteX2" fmla="*/ 29197 w 29197"/>
                  <a:gd name="connsiteY2" fmla="*/ 153234 h 153233"/>
                  <a:gd name="connsiteX3" fmla="*/ 0 w 29197"/>
                  <a:gd name="connsiteY3" fmla="*/ 153234 h 153233"/>
                </a:gdLst>
                <a:ahLst/>
                <a:cxnLst>
                  <a:cxn ang="0">
                    <a:pos x="connsiteX0" y="connsiteY0"/>
                  </a:cxn>
                  <a:cxn ang="0">
                    <a:pos x="connsiteX1" y="connsiteY1"/>
                  </a:cxn>
                  <a:cxn ang="0">
                    <a:pos x="connsiteX2" y="connsiteY2"/>
                  </a:cxn>
                  <a:cxn ang="0">
                    <a:pos x="connsiteX3" y="connsiteY3"/>
                  </a:cxn>
                </a:cxnLst>
                <a:rect l="l" t="t" r="r" b="b"/>
                <a:pathLst>
                  <a:path w="29197" h="153233">
                    <a:moveTo>
                      <a:pt x="0" y="0"/>
                    </a:moveTo>
                    <a:lnTo>
                      <a:pt x="29197" y="0"/>
                    </a:lnTo>
                    <a:lnTo>
                      <a:pt x="29197" y="153234"/>
                    </a:lnTo>
                    <a:lnTo>
                      <a:pt x="0" y="153234"/>
                    </a:lnTo>
                    <a:close/>
                  </a:path>
                </a:pathLst>
              </a:custGeom>
              <a:solidFill>
                <a:srgbClr val="F5B534"/>
              </a:solidFill>
              <a:ln w="7098"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51F03389-15DD-BB29-397C-6810CDD3A949}"/>
                  </a:ext>
                </a:extLst>
              </p:cNvPr>
              <p:cNvSpPr/>
              <p:nvPr/>
            </p:nvSpPr>
            <p:spPr>
              <a:xfrm>
                <a:off x="796982" y="1226502"/>
                <a:ext cx="697401" cy="53138"/>
              </a:xfrm>
              <a:custGeom>
                <a:avLst/>
                <a:gdLst>
                  <a:gd name="connsiteX0" fmla="*/ 0 w 697401"/>
                  <a:gd name="connsiteY0" fmla="*/ 0 h 53138"/>
                  <a:gd name="connsiteX1" fmla="*/ 697401 w 697401"/>
                  <a:gd name="connsiteY1" fmla="*/ 0 h 53138"/>
                  <a:gd name="connsiteX2" fmla="*/ 697401 w 697401"/>
                  <a:gd name="connsiteY2" fmla="*/ 53138 h 53138"/>
                  <a:gd name="connsiteX3" fmla="*/ 0 w 697401"/>
                  <a:gd name="connsiteY3" fmla="*/ 53138 h 53138"/>
                </a:gdLst>
                <a:ahLst/>
                <a:cxnLst>
                  <a:cxn ang="0">
                    <a:pos x="connsiteX0" y="connsiteY0"/>
                  </a:cxn>
                  <a:cxn ang="0">
                    <a:pos x="connsiteX1" y="connsiteY1"/>
                  </a:cxn>
                  <a:cxn ang="0">
                    <a:pos x="connsiteX2" y="connsiteY2"/>
                  </a:cxn>
                  <a:cxn ang="0">
                    <a:pos x="connsiteX3" y="connsiteY3"/>
                  </a:cxn>
                </a:cxnLst>
                <a:rect l="l" t="t" r="r" b="b"/>
                <a:pathLst>
                  <a:path w="697401" h="53138">
                    <a:moveTo>
                      <a:pt x="0" y="0"/>
                    </a:moveTo>
                    <a:lnTo>
                      <a:pt x="697401" y="0"/>
                    </a:lnTo>
                    <a:lnTo>
                      <a:pt x="697401" y="53138"/>
                    </a:lnTo>
                    <a:lnTo>
                      <a:pt x="0" y="53138"/>
                    </a:lnTo>
                    <a:close/>
                  </a:path>
                </a:pathLst>
              </a:custGeom>
              <a:solidFill>
                <a:srgbClr val="555A6D"/>
              </a:solidFill>
              <a:ln w="7098"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5FCBFB81-9065-1F34-298C-D27C6FA61A0F}"/>
                  </a:ext>
                </a:extLst>
              </p:cNvPr>
              <p:cNvSpPr/>
              <p:nvPr/>
            </p:nvSpPr>
            <p:spPr>
              <a:xfrm>
                <a:off x="863830" y="583873"/>
                <a:ext cx="70542" cy="57116"/>
              </a:xfrm>
              <a:custGeom>
                <a:avLst/>
                <a:gdLst>
                  <a:gd name="connsiteX0" fmla="*/ 10514 w 70542"/>
                  <a:gd name="connsiteY0" fmla="*/ 0 h 57116"/>
                  <a:gd name="connsiteX1" fmla="*/ 59958 w 70542"/>
                  <a:gd name="connsiteY1" fmla="*/ 0 h 57116"/>
                  <a:gd name="connsiteX2" fmla="*/ 70543 w 70542"/>
                  <a:gd name="connsiteY2" fmla="*/ 10514 h 57116"/>
                  <a:gd name="connsiteX3" fmla="*/ 70543 w 70542"/>
                  <a:gd name="connsiteY3" fmla="*/ 46602 h 57116"/>
                  <a:gd name="connsiteX4" fmla="*/ 59958 w 70542"/>
                  <a:gd name="connsiteY4" fmla="*/ 57116 h 57116"/>
                  <a:gd name="connsiteX5" fmla="*/ 10514 w 70542"/>
                  <a:gd name="connsiteY5" fmla="*/ 57116 h 57116"/>
                  <a:gd name="connsiteX6" fmla="*/ 0 w 70542"/>
                  <a:gd name="connsiteY6" fmla="*/ 46602 h 57116"/>
                  <a:gd name="connsiteX7" fmla="*/ 0 w 70542"/>
                  <a:gd name="connsiteY7" fmla="*/ 10514 h 57116"/>
                  <a:gd name="connsiteX8" fmla="*/ 10514 w 70542"/>
                  <a:gd name="connsiteY8" fmla="*/ 0 h 57116"/>
                  <a:gd name="connsiteX9" fmla="*/ 10514 w 70542"/>
                  <a:gd name="connsiteY9" fmla="*/ 0 h 5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42" h="57116">
                    <a:moveTo>
                      <a:pt x="10514" y="0"/>
                    </a:moveTo>
                    <a:lnTo>
                      <a:pt x="59958" y="0"/>
                    </a:lnTo>
                    <a:cubicBezTo>
                      <a:pt x="65641" y="0"/>
                      <a:pt x="70543" y="4831"/>
                      <a:pt x="70543" y="10514"/>
                    </a:cubicBezTo>
                    <a:lnTo>
                      <a:pt x="70543" y="46602"/>
                    </a:lnTo>
                    <a:cubicBezTo>
                      <a:pt x="70543" y="52286"/>
                      <a:pt x="65641" y="57116"/>
                      <a:pt x="59958" y="57116"/>
                    </a:cubicBezTo>
                    <a:lnTo>
                      <a:pt x="10514" y="57116"/>
                    </a:lnTo>
                    <a:cubicBezTo>
                      <a:pt x="4831" y="57116"/>
                      <a:pt x="0" y="52286"/>
                      <a:pt x="0" y="46602"/>
                    </a:cubicBezTo>
                    <a:lnTo>
                      <a:pt x="0" y="10514"/>
                    </a:lnTo>
                    <a:cubicBezTo>
                      <a:pt x="0" y="4831"/>
                      <a:pt x="4902" y="0"/>
                      <a:pt x="10514" y="0"/>
                    </a:cubicBezTo>
                    <a:lnTo>
                      <a:pt x="10514" y="0"/>
                    </a:lnTo>
                    <a:close/>
                  </a:path>
                </a:pathLst>
              </a:custGeom>
              <a:solidFill>
                <a:srgbClr val="EBA926"/>
              </a:solidFill>
              <a:ln w="7098"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11F44CC5-2902-6FCB-2860-AD6A11719240}"/>
                  </a:ext>
                </a:extLst>
              </p:cNvPr>
              <p:cNvSpPr/>
              <p:nvPr/>
            </p:nvSpPr>
            <p:spPr>
              <a:xfrm>
                <a:off x="3554974" y="2805085"/>
                <a:ext cx="583666" cy="583665"/>
              </a:xfrm>
              <a:custGeom>
                <a:avLst/>
                <a:gdLst>
                  <a:gd name="connsiteX0" fmla="*/ 0 w 583666"/>
                  <a:gd name="connsiteY0" fmla="*/ 583666 h 583665"/>
                  <a:gd name="connsiteX1" fmla="*/ 583666 w 583666"/>
                  <a:gd name="connsiteY1" fmla="*/ 583666 h 583665"/>
                  <a:gd name="connsiteX2" fmla="*/ 583666 w 583666"/>
                  <a:gd name="connsiteY2" fmla="*/ 0 h 583665"/>
                  <a:gd name="connsiteX3" fmla="*/ 0 w 583666"/>
                  <a:gd name="connsiteY3" fmla="*/ 0 h 583665"/>
                  <a:gd name="connsiteX4" fmla="*/ 0 w 583666"/>
                  <a:gd name="connsiteY4" fmla="*/ 583666 h 583665"/>
                  <a:gd name="connsiteX5" fmla="*/ 0 w 583666"/>
                  <a:gd name="connsiteY5" fmla="*/ 583666 h 583665"/>
                  <a:gd name="connsiteX6" fmla="*/ 197634 w 583666"/>
                  <a:gd name="connsiteY6" fmla="*/ 401093 h 583665"/>
                  <a:gd name="connsiteX7" fmla="*/ 197634 w 583666"/>
                  <a:gd name="connsiteY7" fmla="*/ 175398 h 583665"/>
                  <a:gd name="connsiteX8" fmla="*/ 361026 w 583666"/>
                  <a:gd name="connsiteY8" fmla="*/ 175398 h 583665"/>
                  <a:gd name="connsiteX9" fmla="*/ 361026 w 583666"/>
                  <a:gd name="connsiteY9" fmla="*/ 401093 h 583665"/>
                  <a:gd name="connsiteX10" fmla="*/ 197634 w 583666"/>
                  <a:gd name="connsiteY10" fmla="*/ 401093 h 5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666" h="583665">
                    <a:moveTo>
                      <a:pt x="0" y="583666"/>
                    </a:moveTo>
                    <a:lnTo>
                      <a:pt x="583666" y="583666"/>
                    </a:lnTo>
                    <a:lnTo>
                      <a:pt x="583666" y="0"/>
                    </a:lnTo>
                    <a:lnTo>
                      <a:pt x="0" y="0"/>
                    </a:lnTo>
                    <a:lnTo>
                      <a:pt x="0" y="583666"/>
                    </a:lnTo>
                    <a:lnTo>
                      <a:pt x="0" y="583666"/>
                    </a:lnTo>
                    <a:close/>
                    <a:moveTo>
                      <a:pt x="197634" y="401093"/>
                    </a:moveTo>
                    <a:lnTo>
                      <a:pt x="197634" y="175398"/>
                    </a:lnTo>
                    <a:lnTo>
                      <a:pt x="361026" y="175398"/>
                    </a:lnTo>
                    <a:lnTo>
                      <a:pt x="361026" y="401093"/>
                    </a:lnTo>
                    <a:lnTo>
                      <a:pt x="197634" y="401093"/>
                    </a:lnTo>
                    <a:close/>
                  </a:path>
                </a:pathLst>
              </a:custGeom>
              <a:solidFill>
                <a:srgbClr val="A1B8D1"/>
              </a:solidFill>
              <a:ln w="7098" cap="flat">
                <a:noFill/>
                <a:prstDash val="solid"/>
                <a:miter/>
              </a:ln>
            </p:spPr>
            <p:txBody>
              <a:bodyPr rtlCol="0" anchor="ctr"/>
              <a:lstStyle/>
              <a:p>
                <a:endParaRPr lang="en-US"/>
              </a:p>
            </p:txBody>
          </p:sp>
        </p:grpSp>
        <p:grpSp>
          <p:nvGrpSpPr>
            <p:cNvPr id="261" name="Graphic 2">
              <a:extLst>
                <a:ext uri="{FF2B5EF4-FFF2-40B4-BE49-F238E27FC236}">
                  <a16:creationId xmlns:a16="http://schemas.microsoft.com/office/drawing/2014/main" id="{EC473BCA-A17C-32E9-B780-77B7F13D9954}"/>
                </a:ext>
              </a:extLst>
            </p:cNvPr>
            <p:cNvGrpSpPr/>
            <p:nvPr/>
          </p:nvGrpSpPr>
          <p:grpSpPr>
            <a:xfrm>
              <a:off x="2810189" y="3068360"/>
              <a:ext cx="2757353" cy="2761260"/>
              <a:chOff x="2810189" y="3068360"/>
              <a:chExt cx="2757353" cy="2761260"/>
            </a:xfrm>
          </p:grpSpPr>
          <p:sp>
            <p:nvSpPr>
              <p:cNvPr id="262" name="Freeform: Shape 261">
                <a:extLst>
                  <a:ext uri="{FF2B5EF4-FFF2-40B4-BE49-F238E27FC236}">
                    <a16:creationId xmlns:a16="http://schemas.microsoft.com/office/drawing/2014/main" id="{F442D82F-863A-7BD1-D38F-0A243C82683D}"/>
                  </a:ext>
                </a:extLst>
              </p:cNvPr>
              <p:cNvSpPr/>
              <p:nvPr/>
            </p:nvSpPr>
            <p:spPr>
              <a:xfrm>
                <a:off x="2842939" y="3068360"/>
                <a:ext cx="19251" cy="652432"/>
              </a:xfrm>
              <a:custGeom>
                <a:avLst/>
                <a:gdLst>
                  <a:gd name="connsiteX0" fmla="*/ 0 w 19251"/>
                  <a:gd name="connsiteY0" fmla="*/ 0 h 652432"/>
                  <a:gd name="connsiteX1" fmla="*/ 19252 w 19251"/>
                  <a:gd name="connsiteY1" fmla="*/ 0 h 652432"/>
                  <a:gd name="connsiteX2" fmla="*/ 19252 w 19251"/>
                  <a:gd name="connsiteY2" fmla="*/ 652433 h 652432"/>
                  <a:gd name="connsiteX3" fmla="*/ 0 w 19251"/>
                  <a:gd name="connsiteY3" fmla="*/ 652433 h 652432"/>
                </a:gdLst>
                <a:ahLst/>
                <a:cxnLst>
                  <a:cxn ang="0">
                    <a:pos x="connsiteX0" y="connsiteY0"/>
                  </a:cxn>
                  <a:cxn ang="0">
                    <a:pos x="connsiteX1" y="connsiteY1"/>
                  </a:cxn>
                  <a:cxn ang="0">
                    <a:pos x="connsiteX2" y="connsiteY2"/>
                  </a:cxn>
                  <a:cxn ang="0">
                    <a:pos x="connsiteX3" y="connsiteY3"/>
                  </a:cxn>
                </a:cxnLst>
                <a:rect l="l" t="t" r="r" b="b"/>
                <a:pathLst>
                  <a:path w="19251" h="652432">
                    <a:moveTo>
                      <a:pt x="0" y="0"/>
                    </a:moveTo>
                    <a:lnTo>
                      <a:pt x="19252" y="0"/>
                    </a:lnTo>
                    <a:lnTo>
                      <a:pt x="19252" y="652433"/>
                    </a:lnTo>
                    <a:lnTo>
                      <a:pt x="0" y="652433"/>
                    </a:lnTo>
                    <a:close/>
                  </a:path>
                </a:pathLst>
              </a:custGeom>
              <a:solidFill>
                <a:srgbClr val="739699"/>
              </a:solidFill>
              <a:ln w="7098"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0509F666-F60E-E42E-3D6F-82B1B952A7CF}"/>
                  </a:ext>
                </a:extLst>
              </p:cNvPr>
              <p:cNvSpPr/>
              <p:nvPr/>
            </p:nvSpPr>
            <p:spPr>
              <a:xfrm>
                <a:off x="3510645" y="3068360"/>
                <a:ext cx="19251" cy="652432"/>
              </a:xfrm>
              <a:custGeom>
                <a:avLst/>
                <a:gdLst>
                  <a:gd name="connsiteX0" fmla="*/ 0 w 19251"/>
                  <a:gd name="connsiteY0" fmla="*/ 0 h 652432"/>
                  <a:gd name="connsiteX1" fmla="*/ 19252 w 19251"/>
                  <a:gd name="connsiteY1" fmla="*/ 0 h 652432"/>
                  <a:gd name="connsiteX2" fmla="*/ 19252 w 19251"/>
                  <a:gd name="connsiteY2" fmla="*/ 652433 h 652432"/>
                  <a:gd name="connsiteX3" fmla="*/ 0 w 19251"/>
                  <a:gd name="connsiteY3" fmla="*/ 652433 h 652432"/>
                </a:gdLst>
                <a:ahLst/>
                <a:cxnLst>
                  <a:cxn ang="0">
                    <a:pos x="connsiteX0" y="connsiteY0"/>
                  </a:cxn>
                  <a:cxn ang="0">
                    <a:pos x="connsiteX1" y="connsiteY1"/>
                  </a:cxn>
                  <a:cxn ang="0">
                    <a:pos x="connsiteX2" y="connsiteY2"/>
                  </a:cxn>
                  <a:cxn ang="0">
                    <a:pos x="connsiteX3" y="connsiteY3"/>
                  </a:cxn>
                </a:cxnLst>
                <a:rect l="l" t="t" r="r" b="b"/>
                <a:pathLst>
                  <a:path w="19251" h="652432">
                    <a:moveTo>
                      <a:pt x="0" y="0"/>
                    </a:moveTo>
                    <a:lnTo>
                      <a:pt x="19252" y="0"/>
                    </a:lnTo>
                    <a:lnTo>
                      <a:pt x="19252" y="652433"/>
                    </a:lnTo>
                    <a:lnTo>
                      <a:pt x="0" y="652433"/>
                    </a:lnTo>
                    <a:close/>
                  </a:path>
                </a:pathLst>
              </a:custGeom>
              <a:solidFill>
                <a:srgbClr val="739699"/>
              </a:solidFill>
              <a:ln w="7098"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0EE1FDB2-B88B-67AC-6F31-E03666163D54}"/>
                  </a:ext>
                </a:extLst>
              </p:cNvPr>
              <p:cNvSpPr/>
              <p:nvPr/>
            </p:nvSpPr>
            <p:spPr>
              <a:xfrm>
                <a:off x="4178423" y="3068360"/>
                <a:ext cx="19251" cy="652432"/>
              </a:xfrm>
              <a:custGeom>
                <a:avLst/>
                <a:gdLst>
                  <a:gd name="connsiteX0" fmla="*/ 0 w 19251"/>
                  <a:gd name="connsiteY0" fmla="*/ 0 h 652432"/>
                  <a:gd name="connsiteX1" fmla="*/ 19252 w 19251"/>
                  <a:gd name="connsiteY1" fmla="*/ 0 h 652432"/>
                  <a:gd name="connsiteX2" fmla="*/ 19252 w 19251"/>
                  <a:gd name="connsiteY2" fmla="*/ 652433 h 652432"/>
                  <a:gd name="connsiteX3" fmla="*/ 0 w 19251"/>
                  <a:gd name="connsiteY3" fmla="*/ 652433 h 652432"/>
                </a:gdLst>
                <a:ahLst/>
                <a:cxnLst>
                  <a:cxn ang="0">
                    <a:pos x="connsiteX0" y="connsiteY0"/>
                  </a:cxn>
                  <a:cxn ang="0">
                    <a:pos x="connsiteX1" y="connsiteY1"/>
                  </a:cxn>
                  <a:cxn ang="0">
                    <a:pos x="connsiteX2" y="connsiteY2"/>
                  </a:cxn>
                  <a:cxn ang="0">
                    <a:pos x="connsiteX3" y="connsiteY3"/>
                  </a:cxn>
                </a:cxnLst>
                <a:rect l="l" t="t" r="r" b="b"/>
                <a:pathLst>
                  <a:path w="19251" h="652432">
                    <a:moveTo>
                      <a:pt x="0" y="0"/>
                    </a:moveTo>
                    <a:lnTo>
                      <a:pt x="19252" y="0"/>
                    </a:lnTo>
                    <a:lnTo>
                      <a:pt x="19252" y="652433"/>
                    </a:lnTo>
                    <a:lnTo>
                      <a:pt x="0" y="652433"/>
                    </a:lnTo>
                    <a:close/>
                  </a:path>
                </a:pathLst>
              </a:custGeom>
              <a:solidFill>
                <a:srgbClr val="739699"/>
              </a:solidFill>
              <a:ln w="7098"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05B08ABD-D92E-7D01-BCBC-ECE8B4001429}"/>
                  </a:ext>
                </a:extLst>
              </p:cNvPr>
              <p:cNvSpPr/>
              <p:nvPr/>
            </p:nvSpPr>
            <p:spPr>
              <a:xfrm>
                <a:off x="4846059" y="3068360"/>
                <a:ext cx="19251" cy="652432"/>
              </a:xfrm>
              <a:custGeom>
                <a:avLst/>
                <a:gdLst>
                  <a:gd name="connsiteX0" fmla="*/ 0 w 19251"/>
                  <a:gd name="connsiteY0" fmla="*/ 0 h 652432"/>
                  <a:gd name="connsiteX1" fmla="*/ 19252 w 19251"/>
                  <a:gd name="connsiteY1" fmla="*/ 0 h 652432"/>
                  <a:gd name="connsiteX2" fmla="*/ 19252 w 19251"/>
                  <a:gd name="connsiteY2" fmla="*/ 652433 h 652432"/>
                  <a:gd name="connsiteX3" fmla="*/ 0 w 19251"/>
                  <a:gd name="connsiteY3" fmla="*/ 652433 h 652432"/>
                </a:gdLst>
                <a:ahLst/>
                <a:cxnLst>
                  <a:cxn ang="0">
                    <a:pos x="connsiteX0" y="connsiteY0"/>
                  </a:cxn>
                  <a:cxn ang="0">
                    <a:pos x="connsiteX1" y="connsiteY1"/>
                  </a:cxn>
                  <a:cxn ang="0">
                    <a:pos x="connsiteX2" y="connsiteY2"/>
                  </a:cxn>
                  <a:cxn ang="0">
                    <a:pos x="connsiteX3" y="connsiteY3"/>
                  </a:cxn>
                </a:cxnLst>
                <a:rect l="l" t="t" r="r" b="b"/>
                <a:pathLst>
                  <a:path w="19251" h="652432">
                    <a:moveTo>
                      <a:pt x="0" y="0"/>
                    </a:moveTo>
                    <a:lnTo>
                      <a:pt x="19252" y="0"/>
                    </a:lnTo>
                    <a:lnTo>
                      <a:pt x="19252" y="652433"/>
                    </a:lnTo>
                    <a:lnTo>
                      <a:pt x="0" y="652433"/>
                    </a:lnTo>
                    <a:close/>
                  </a:path>
                </a:pathLst>
              </a:custGeom>
              <a:solidFill>
                <a:srgbClr val="739699"/>
              </a:solidFill>
              <a:ln w="7098"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51CFD112-342E-E179-25C9-6A25B7EF0A49}"/>
                  </a:ext>
                </a:extLst>
              </p:cNvPr>
              <p:cNvSpPr/>
              <p:nvPr/>
            </p:nvSpPr>
            <p:spPr>
              <a:xfrm>
                <a:off x="5513836" y="3068360"/>
                <a:ext cx="19251" cy="652432"/>
              </a:xfrm>
              <a:custGeom>
                <a:avLst/>
                <a:gdLst>
                  <a:gd name="connsiteX0" fmla="*/ 0 w 19251"/>
                  <a:gd name="connsiteY0" fmla="*/ 0 h 652432"/>
                  <a:gd name="connsiteX1" fmla="*/ 19252 w 19251"/>
                  <a:gd name="connsiteY1" fmla="*/ 0 h 652432"/>
                  <a:gd name="connsiteX2" fmla="*/ 19252 w 19251"/>
                  <a:gd name="connsiteY2" fmla="*/ 652433 h 652432"/>
                  <a:gd name="connsiteX3" fmla="*/ 0 w 19251"/>
                  <a:gd name="connsiteY3" fmla="*/ 652433 h 652432"/>
                </a:gdLst>
                <a:ahLst/>
                <a:cxnLst>
                  <a:cxn ang="0">
                    <a:pos x="connsiteX0" y="connsiteY0"/>
                  </a:cxn>
                  <a:cxn ang="0">
                    <a:pos x="connsiteX1" y="connsiteY1"/>
                  </a:cxn>
                  <a:cxn ang="0">
                    <a:pos x="connsiteX2" y="connsiteY2"/>
                  </a:cxn>
                  <a:cxn ang="0">
                    <a:pos x="connsiteX3" y="connsiteY3"/>
                  </a:cxn>
                </a:cxnLst>
                <a:rect l="l" t="t" r="r" b="b"/>
                <a:pathLst>
                  <a:path w="19251" h="652432">
                    <a:moveTo>
                      <a:pt x="0" y="0"/>
                    </a:moveTo>
                    <a:lnTo>
                      <a:pt x="19252" y="0"/>
                    </a:lnTo>
                    <a:lnTo>
                      <a:pt x="19252" y="652433"/>
                    </a:lnTo>
                    <a:lnTo>
                      <a:pt x="0" y="652433"/>
                    </a:lnTo>
                    <a:close/>
                  </a:path>
                </a:pathLst>
              </a:custGeom>
              <a:solidFill>
                <a:srgbClr val="739699"/>
              </a:solidFill>
              <a:ln w="7098"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0FD1362C-297A-088C-1256-00506096BDAC}"/>
                  </a:ext>
                </a:extLst>
              </p:cNvPr>
              <p:cNvSpPr/>
              <p:nvPr/>
            </p:nvSpPr>
            <p:spPr>
              <a:xfrm>
                <a:off x="2810189" y="3495525"/>
                <a:ext cx="85461" cy="2334095"/>
              </a:xfrm>
              <a:custGeom>
                <a:avLst/>
                <a:gdLst>
                  <a:gd name="connsiteX0" fmla="*/ 0 w 85461"/>
                  <a:gd name="connsiteY0" fmla="*/ 0 h 2334095"/>
                  <a:gd name="connsiteX1" fmla="*/ 85461 w 85461"/>
                  <a:gd name="connsiteY1" fmla="*/ 0 h 2334095"/>
                  <a:gd name="connsiteX2" fmla="*/ 85461 w 85461"/>
                  <a:gd name="connsiteY2" fmla="*/ 2334096 h 2334095"/>
                  <a:gd name="connsiteX3" fmla="*/ 0 w 85461"/>
                  <a:gd name="connsiteY3" fmla="*/ 2334096 h 2334095"/>
                </a:gdLst>
                <a:ahLst/>
                <a:cxnLst>
                  <a:cxn ang="0">
                    <a:pos x="connsiteX0" y="connsiteY0"/>
                  </a:cxn>
                  <a:cxn ang="0">
                    <a:pos x="connsiteX1" y="connsiteY1"/>
                  </a:cxn>
                  <a:cxn ang="0">
                    <a:pos x="connsiteX2" y="connsiteY2"/>
                  </a:cxn>
                  <a:cxn ang="0">
                    <a:pos x="connsiteX3" y="connsiteY3"/>
                  </a:cxn>
                </a:cxnLst>
                <a:rect l="l" t="t" r="r" b="b"/>
                <a:pathLst>
                  <a:path w="85461" h="2334095">
                    <a:moveTo>
                      <a:pt x="0" y="0"/>
                    </a:moveTo>
                    <a:lnTo>
                      <a:pt x="85461" y="0"/>
                    </a:lnTo>
                    <a:lnTo>
                      <a:pt x="85461" y="2334096"/>
                    </a:lnTo>
                    <a:lnTo>
                      <a:pt x="0" y="2334096"/>
                    </a:lnTo>
                    <a:close/>
                  </a:path>
                </a:pathLst>
              </a:custGeom>
              <a:solidFill>
                <a:srgbClr val="B6C8DB"/>
              </a:solidFill>
              <a:ln w="7098"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4F9F5797-36B2-446B-E446-C358243407B7}"/>
                  </a:ext>
                </a:extLst>
              </p:cNvPr>
              <p:cNvSpPr/>
              <p:nvPr/>
            </p:nvSpPr>
            <p:spPr>
              <a:xfrm>
                <a:off x="3478109" y="3495525"/>
                <a:ext cx="85461" cy="2334095"/>
              </a:xfrm>
              <a:custGeom>
                <a:avLst/>
                <a:gdLst>
                  <a:gd name="connsiteX0" fmla="*/ 0 w 85461"/>
                  <a:gd name="connsiteY0" fmla="*/ 0 h 2334095"/>
                  <a:gd name="connsiteX1" fmla="*/ 85461 w 85461"/>
                  <a:gd name="connsiteY1" fmla="*/ 0 h 2334095"/>
                  <a:gd name="connsiteX2" fmla="*/ 85461 w 85461"/>
                  <a:gd name="connsiteY2" fmla="*/ 2334096 h 2334095"/>
                  <a:gd name="connsiteX3" fmla="*/ 0 w 85461"/>
                  <a:gd name="connsiteY3" fmla="*/ 2334096 h 2334095"/>
                </a:gdLst>
                <a:ahLst/>
                <a:cxnLst>
                  <a:cxn ang="0">
                    <a:pos x="connsiteX0" y="connsiteY0"/>
                  </a:cxn>
                  <a:cxn ang="0">
                    <a:pos x="connsiteX1" y="connsiteY1"/>
                  </a:cxn>
                  <a:cxn ang="0">
                    <a:pos x="connsiteX2" y="connsiteY2"/>
                  </a:cxn>
                  <a:cxn ang="0">
                    <a:pos x="connsiteX3" y="connsiteY3"/>
                  </a:cxn>
                </a:cxnLst>
                <a:rect l="l" t="t" r="r" b="b"/>
                <a:pathLst>
                  <a:path w="85461" h="2334095">
                    <a:moveTo>
                      <a:pt x="0" y="0"/>
                    </a:moveTo>
                    <a:lnTo>
                      <a:pt x="85461" y="0"/>
                    </a:lnTo>
                    <a:lnTo>
                      <a:pt x="85461" y="2334096"/>
                    </a:lnTo>
                    <a:lnTo>
                      <a:pt x="0" y="2334096"/>
                    </a:lnTo>
                    <a:close/>
                  </a:path>
                </a:pathLst>
              </a:custGeom>
              <a:solidFill>
                <a:srgbClr val="B6C8DB"/>
              </a:solidFill>
              <a:ln w="7098"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5C940B70-5DF1-0474-58D6-EF2508F15A21}"/>
                  </a:ext>
                </a:extLst>
              </p:cNvPr>
              <p:cNvSpPr/>
              <p:nvPr/>
            </p:nvSpPr>
            <p:spPr>
              <a:xfrm>
                <a:off x="2814310" y="5619554"/>
                <a:ext cx="2698887" cy="85461"/>
              </a:xfrm>
              <a:custGeom>
                <a:avLst/>
                <a:gdLst>
                  <a:gd name="connsiteX0" fmla="*/ 0 w 2698887"/>
                  <a:gd name="connsiteY0" fmla="*/ 0 h 85461"/>
                  <a:gd name="connsiteX1" fmla="*/ 2698887 w 2698887"/>
                  <a:gd name="connsiteY1" fmla="*/ 0 h 85461"/>
                  <a:gd name="connsiteX2" fmla="*/ 2698887 w 2698887"/>
                  <a:gd name="connsiteY2" fmla="*/ 85461 h 85461"/>
                  <a:gd name="connsiteX3" fmla="*/ 0 w 2698887"/>
                  <a:gd name="connsiteY3" fmla="*/ 85461 h 85461"/>
                </a:gdLst>
                <a:ahLst/>
                <a:cxnLst>
                  <a:cxn ang="0">
                    <a:pos x="connsiteX0" y="connsiteY0"/>
                  </a:cxn>
                  <a:cxn ang="0">
                    <a:pos x="connsiteX1" y="connsiteY1"/>
                  </a:cxn>
                  <a:cxn ang="0">
                    <a:pos x="connsiteX2" y="connsiteY2"/>
                  </a:cxn>
                  <a:cxn ang="0">
                    <a:pos x="connsiteX3" y="connsiteY3"/>
                  </a:cxn>
                </a:cxnLst>
                <a:rect l="l" t="t" r="r" b="b"/>
                <a:pathLst>
                  <a:path w="2698887" h="85461">
                    <a:moveTo>
                      <a:pt x="0" y="0"/>
                    </a:moveTo>
                    <a:lnTo>
                      <a:pt x="2698887" y="0"/>
                    </a:lnTo>
                    <a:lnTo>
                      <a:pt x="2698887" y="85461"/>
                    </a:lnTo>
                    <a:lnTo>
                      <a:pt x="0" y="85461"/>
                    </a:lnTo>
                    <a:close/>
                  </a:path>
                </a:pathLst>
              </a:custGeom>
              <a:solidFill>
                <a:srgbClr val="B6C8DB"/>
              </a:solidFill>
              <a:ln w="7098"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D8F04C-83AF-94F7-9C74-74A608C0D5F9}"/>
                  </a:ext>
                </a:extLst>
              </p:cNvPr>
              <p:cNvSpPr/>
              <p:nvPr/>
            </p:nvSpPr>
            <p:spPr>
              <a:xfrm>
                <a:off x="4146171" y="3495525"/>
                <a:ext cx="85390" cy="2334095"/>
              </a:xfrm>
              <a:custGeom>
                <a:avLst/>
                <a:gdLst>
                  <a:gd name="connsiteX0" fmla="*/ 0 w 85390"/>
                  <a:gd name="connsiteY0" fmla="*/ 0 h 2334095"/>
                  <a:gd name="connsiteX1" fmla="*/ 85390 w 85390"/>
                  <a:gd name="connsiteY1" fmla="*/ 0 h 2334095"/>
                  <a:gd name="connsiteX2" fmla="*/ 85390 w 85390"/>
                  <a:gd name="connsiteY2" fmla="*/ 2334096 h 2334095"/>
                  <a:gd name="connsiteX3" fmla="*/ 0 w 85390"/>
                  <a:gd name="connsiteY3" fmla="*/ 2334096 h 2334095"/>
                </a:gdLst>
                <a:ahLst/>
                <a:cxnLst>
                  <a:cxn ang="0">
                    <a:pos x="connsiteX0" y="connsiteY0"/>
                  </a:cxn>
                  <a:cxn ang="0">
                    <a:pos x="connsiteX1" y="connsiteY1"/>
                  </a:cxn>
                  <a:cxn ang="0">
                    <a:pos x="connsiteX2" y="connsiteY2"/>
                  </a:cxn>
                  <a:cxn ang="0">
                    <a:pos x="connsiteX3" y="connsiteY3"/>
                  </a:cxn>
                </a:cxnLst>
                <a:rect l="l" t="t" r="r" b="b"/>
                <a:pathLst>
                  <a:path w="85390" h="2334095">
                    <a:moveTo>
                      <a:pt x="0" y="0"/>
                    </a:moveTo>
                    <a:lnTo>
                      <a:pt x="85390" y="0"/>
                    </a:lnTo>
                    <a:lnTo>
                      <a:pt x="85390" y="2334096"/>
                    </a:lnTo>
                    <a:lnTo>
                      <a:pt x="0" y="2334096"/>
                    </a:lnTo>
                    <a:close/>
                  </a:path>
                </a:pathLst>
              </a:custGeom>
              <a:solidFill>
                <a:srgbClr val="B6C8DB"/>
              </a:solidFill>
              <a:ln w="7098"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645F3FA9-748C-C41C-9449-D27FC5581551}"/>
                  </a:ext>
                </a:extLst>
              </p:cNvPr>
              <p:cNvSpPr/>
              <p:nvPr/>
            </p:nvSpPr>
            <p:spPr>
              <a:xfrm>
                <a:off x="2814310" y="4951564"/>
                <a:ext cx="2698887" cy="85461"/>
              </a:xfrm>
              <a:custGeom>
                <a:avLst/>
                <a:gdLst>
                  <a:gd name="connsiteX0" fmla="*/ 0 w 2698887"/>
                  <a:gd name="connsiteY0" fmla="*/ 0 h 85461"/>
                  <a:gd name="connsiteX1" fmla="*/ 2698887 w 2698887"/>
                  <a:gd name="connsiteY1" fmla="*/ 0 h 85461"/>
                  <a:gd name="connsiteX2" fmla="*/ 2698887 w 2698887"/>
                  <a:gd name="connsiteY2" fmla="*/ 85462 h 85461"/>
                  <a:gd name="connsiteX3" fmla="*/ 0 w 2698887"/>
                  <a:gd name="connsiteY3" fmla="*/ 85462 h 85461"/>
                </a:gdLst>
                <a:ahLst/>
                <a:cxnLst>
                  <a:cxn ang="0">
                    <a:pos x="connsiteX0" y="connsiteY0"/>
                  </a:cxn>
                  <a:cxn ang="0">
                    <a:pos x="connsiteX1" y="connsiteY1"/>
                  </a:cxn>
                  <a:cxn ang="0">
                    <a:pos x="connsiteX2" y="connsiteY2"/>
                  </a:cxn>
                  <a:cxn ang="0">
                    <a:pos x="connsiteX3" y="connsiteY3"/>
                  </a:cxn>
                </a:cxnLst>
                <a:rect l="l" t="t" r="r" b="b"/>
                <a:pathLst>
                  <a:path w="2698887" h="85461">
                    <a:moveTo>
                      <a:pt x="0" y="0"/>
                    </a:moveTo>
                    <a:lnTo>
                      <a:pt x="2698887" y="0"/>
                    </a:lnTo>
                    <a:lnTo>
                      <a:pt x="2698887" y="85462"/>
                    </a:lnTo>
                    <a:lnTo>
                      <a:pt x="0" y="85462"/>
                    </a:lnTo>
                    <a:close/>
                  </a:path>
                </a:pathLst>
              </a:custGeom>
              <a:solidFill>
                <a:srgbClr val="B6C8DB"/>
              </a:solidFill>
              <a:ln w="7098"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4932FB14-0FA0-FC3E-F453-0F22E9AA7294}"/>
                  </a:ext>
                </a:extLst>
              </p:cNvPr>
              <p:cNvSpPr/>
              <p:nvPr/>
            </p:nvSpPr>
            <p:spPr>
              <a:xfrm>
                <a:off x="4814091" y="3495525"/>
                <a:ext cx="85461" cy="2334095"/>
              </a:xfrm>
              <a:custGeom>
                <a:avLst/>
                <a:gdLst>
                  <a:gd name="connsiteX0" fmla="*/ 0 w 85461"/>
                  <a:gd name="connsiteY0" fmla="*/ 0 h 2334095"/>
                  <a:gd name="connsiteX1" fmla="*/ 85461 w 85461"/>
                  <a:gd name="connsiteY1" fmla="*/ 0 h 2334095"/>
                  <a:gd name="connsiteX2" fmla="*/ 85461 w 85461"/>
                  <a:gd name="connsiteY2" fmla="*/ 2334096 h 2334095"/>
                  <a:gd name="connsiteX3" fmla="*/ 0 w 85461"/>
                  <a:gd name="connsiteY3" fmla="*/ 2334096 h 2334095"/>
                </a:gdLst>
                <a:ahLst/>
                <a:cxnLst>
                  <a:cxn ang="0">
                    <a:pos x="connsiteX0" y="connsiteY0"/>
                  </a:cxn>
                  <a:cxn ang="0">
                    <a:pos x="connsiteX1" y="connsiteY1"/>
                  </a:cxn>
                  <a:cxn ang="0">
                    <a:pos x="connsiteX2" y="connsiteY2"/>
                  </a:cxn>
                  <a:cxn ang="0">
                    <a:pos x="connsiteX3" y="connsiteY3"/>
                  </a:cxn>
                </a:cxnLst>
                <a:rect l="l" t="t" r="r" b="b"/>
                <a:pathLst>
                  <a:path w="85461" h="2334095">
                    <a:moveTo>
                      <a:pt x="0" y="0"/>
                    </a:moveTo>
                    <a:lnTo>
                      <a:pt x="85461" y="0"/>
                    </a:lnTo>
                    <a:lnTo>
                      <a:pt x="85461" y="2334096"/>
                    </a:lnTo>
                    <a:lnTo>
                      <a:pt x="0" y="2334096"/>
                    </a:lnTo>
                    <a:close/>
                  </a:path>
                </a:pathLst>
              </a:custGeom>
              <a:solidFill>
                <a:srgbClr val="B6C8DB"/>
              </a:solidFill>
              <a:ln w="7098"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D29D260D-A621-0490-92DD-6D5E75046949}"/>
                  </a:ext>
                </a:extLst>
              </p:cNvPr>
              <p:cNvSpPr/>
              <p:nvPr/>
            </p:nvSpPr>
            <p:spPr>
              <a:xfrm>
                <a:off x="2814310" y="4283573"/>
                <a:ext cx="2698887" cy="85461"/>
              </a:xfrm>
              <a:custGeom>
                <a:avLst/>
                <a:gdLst>
                  <a:gd name="connsiteX0" fmla="*/ 0 w 2698887"/>
                  <a:gd name="connsiteY0" fmla="*/ 0 h 85461"/>
                  <a:gd name="connsiteX1" fmla="*/ 2698887 w 2698887"/>
                  <a:gd name="connsiteY1" fmla="*/ 0 h 85461"/>
                  <a:gd name="connsiteX2" fmla="*/ 2698887 w 2698887"/>
                  <a:gd name="connsiteY2" fmla="*/ 85461 h 85461"/>
                  <a:gd name="connsiteX3" fmla="*/ 0 w 2698887"/>
                  <a:gd name="connsiteY3" fmla="*/ 85461 h 85461"/>
                </a:gdLst>
                <a:ahLst/>
                <a:cxnLst>
                  <a:cxn ang="0">
                    <a:pos x="connsiteX0" y="connsiteY0"/>
                  </a:cxn>
                  <a:cxn ang="0">
                    <a:pos x="connsiteX1" y="connsiteY1"/>
                  </a:cxn>
                  <a:cxn ang="0">
                    <a:pos x="connsiteX2" y="connsiteY2"/>
                  </a:cxn>
                  <a:cxn ang="0">
                    <a:pos x="connsiteX3" y="connsiteY3"/>
                  </a:cxn>
                </a:cxnLst>
                <a:rect l="l" t="t" r="r" b="b"/>
                <a:pathLst>
                  <a:path w="2698887" h="85461">
                    <a:moveTo>
                      <a:pt x="0" y="0"/>
                    </a:moveTo>
                    <a:lnTo>
                      <a:pt x="2698887" y="0"/>
                    </a:lnTo>
                    <a:lnTo>
                      <a:pt x="2698887" y="85461"/>
                    </a:lnTo>
                    <a:lnTo>
                      <a:pt x="0" y="85461"/>
                    </a:lnTo>
                    <a:close/>
                  </a:path>
                </a:pathLst>
              </a:custGeom>
              <a:solidFill>
                <a:srgbClr val="B6C8DB"/>
              </a:solidFill>
              <a:ln w="7098"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4B539700-3D40-CA9F-AC3C-3912D6DEE050}"/>
                  </a:ext>
                </a:extLst>
              </p:cNvPr>
              <p:cNvSpPr/>
              <p:nvPr/>
            </p:nvSpPr>
            <p:spPr>
              <a:xfrm>
                <a:off x="5482081" y="3495525"/>
                <a:ext cx="85461" cy="2334095"/>
              </a:xfrm>
              <a:custGeom>
                <a:avLst/>
                <a:gdLst>
                  <a:gd name="connsiteX0" fmla="*/ 0 w 85461"/>
                  <a:gd name="connsiteY0" fmla="*/ 0 h 2334095"/>
                  <a:gd name="connsiteX1" fmla="*/ 85462 w 85461"/>
                  <a:gd name="connsiteY1" fmla="*/ 0 h 2334095"/>
                  <a:gd name="connsiteX2" fmla="*/ 85462 w 85461"/>
                  <a:gd name="connsiteY2" fmla="*/ 2334096 h 2334095"/>
                  <a:gd name="connsiteX3" fmla="*/ 0 w 85461"/>
                  <a:gd name="connsiteY3" fmla="*/ 2334096 h 2334095"/>
                </a:gdLst>
                <a:ahLst/>
                <a:cxnLst>
                  <a:cxn ang="0">
                    <a:pos x="connsiteX0" y="connsiteY0"/>
                  </a:cxn>
                  <a:cxn ang="0">
                    <a:pos x="connsiteX1" y="connsiteY1"/>
                  </a:cxn>
                  <a:cxn ang="0">
                    <a:pos x="connsiteX2" y="connsiteY2"/>
                  </a:cxn>
                  <a:cxn ang="0">
                    <a:pos x="connsiteX3" y="connsiteY3"/>
                  </a:cxn>
                </a:cxnLst>
                <a:rect l="l" t="t" r="r" b="b"/>
                <a:pathLst>
                  <a:path w="85461" h="2334095">
                    <a:moveTo>
                      <a:pt x="0" y="0"/>
                    </a:moveTo>
                    <a:lnTo>
                      <a:pt x="85462" y="0"/>
                    </a:lnTo>
                    <a:lnTo>
                      <a:pt x="85462" y="2334096"/>
                    </a:lnTo>
                    <a:lnTo>
                      <a:pt x="0" y="2334096"/>
                    </a:lnTo>
                    <a:close/>
                  </a:path>
                </a:pathLst>
              </a:custGeom>
              <a:solidFill>
                <a:srgbClr val="B6C8DB"/>
              </a:solidFill>
              <a:ln w="7098"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AD6DB162-C149-E41E-1C16-0A716C94E814}"/>
                  </a:ext>
                </a:extLst>
              </p:cNvPr>
              <p:cNvSpPr/>
              <p:nvPr/>
            </p:nvSpPr>
            <p:spPr>
              <a:xfrm>
                <a:off x="2814310" y="3615582"/>
                <a:ext cx="2698887" cy="85461"/>
              </a:xfrm>
              <a:custGeom>
                <a:avLst/>
                <a:gdLst>
                  <a:gd name="connsiteX0" fmla="*/ 0 w 2698887"/>
                  <a:gd name="connsiteY0" fmla="*/ 0 h 85461"/>
                  <a:gd name="connsiteX1" fmla="*/ 2698887 w 2698887"/>
                  <a:gd name="connsiteY1" fmla="*/ 0 h 85461"/>
                  <a:gd name="connsiteX2" fmla="*/ 2698887 w 2698887"/>
                  <a:gd name="connsiteY2" fmla="*/ 85461 h 85461"/>
                  <a:gd name="connsiteX3" fmla="*/ 0 w 2698887"/>
                  <a:gd name="connsiteY3" fmla="*/ 85461 h 85461"/>
                </a:gdLst>
                <a:ahLst/>
                <a:cxnLst>
                  <a:cxn ang="0">
                    <a:pos x="connsiteX0" y="connsiteY0"/>
                  </a:cxn>
                  <a:cxn ang="0">
                    <a:pos x="connsiteX1" y="connsiteY1"/>
                  </a:cxn>
                  <a:cxn ang="0">
                    <a:pos x="connsiteX2" y="connsiteY2"/>
                  </a:cxn>
                  <a:cxn ang="0">
                    <a:pos x="connsiteX3" y="connsiteY3"/>
                  </a:cxn>
                </a:cxnLst>
                <a:rect l="l" t="t" r="r" b="b"/>
                <a:pathLst>
                  <a:path w="2698887" h="85461">
                    <a:moveTo>
                      <a:pt x="0" y="0"/>
                    </a:moveTo>
                    <a:lnTo>
                      <a:pt x="2698887" y="0"/>
                    </a:lnTo>
                    <a:lnTo>
                      <a:pt x="2698887" y="85461"/>
                    </a:lnTo>
                    <a:lnTo>
                      <a:pt x="0" y="85461"/>
                    </a:lnTo>
                    <a:close/>
                  </a:path>
                </a:pathLst>
              </a:custGeom>
              <a:solidFill>
                <a:srgbClr val="B6C8DB"/>
              </a:solidFill>
              <a:ln w="7098"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1C3EBD88-132F-3EB1-A9B6-7D35B8E303ED}"/>
                  </a:ext>
                </a:extLst>
              </p:cNvPr>
              <p:cNvSpPr/>
              <p:nvPr/>
            </p:nvSpPr>
            <p:spPr>
              <a:xfrm>
                <a:off x="2895651" y="3700973"/>
                <a:ext cx="582600" cy="582529"/>
              </a:xfrm>
              <a:custGeom>
                <a:avLst/>
                <a:gdLst>
                  <a:gd name="connsiteX0" fmla="*/ 0 w 582600"/>
                  <a:gd name="connsiteY0" fmla="*/ 0 h 582529"/>
                  <a:gd name="connsiteX1" fmla="*/ 582601 w 582600"/>
                  <a:gd name="connsiteY1" fmla="*/ 0 h 582529"/>
                  <a:gd name="connsiteX2" fmla="*/ 582601 w 582600"/>
                  <a:gd name="connsiteY2" fmla="*/ 582530 h 582529"/>
                  <a:gd name="connsiteX3" fmla="*/ 0 w 582600"/>
                  <a:gd name="connsiteY3" fmla="*/ 582530 h 582529"/>
                </a:gdLst>
                <a:ahLst/>
                <a:cxnLst>
                  <a:cxn ang="0">
                    <a:pos x="connsiteX0" y="connsiteY0"/>
                  </a:cxn>
                  <a:cxn ang="0">
                    <a:pos x="connsiteX1" y="connsiteY1"/>
                  </a:cxn>
                  <a:cxn ang="0">
                    <a:pos x="connsiteX2" y="connsiteY2"/>
                  </a:cxn>
                  <a:cxn ang="0">
                    <a:pos x="connsiteX3" y="connsiteY3"/>
                  </a:cxn>
                </a:cxnLst>
                <a:rect l="l" t="t" r="r" b="b"/>
                <a:pathLst>
                  <a:path w="582600" h="582529">
                    <a:moveTo>
                      <a:pt x="0" y="0"/>
                    </a:moveTo>
                    <a:lnTo>
                      <a:pt x="582601" y="0"/>
                    </a:lnTo>
                    <a:lnTo>
                      <a:pt x="582601" y="582530"/>
                    </a:lnTo>
                    <a:lnTo>
                      <a:pt x="0" y="582530"/>
                    </a:lnTo>
                    <a:close/>
                  </a:path>
                </a:pathLst>
              </a:custGeom>
              <a:solidFill>
                <a:srgbClr val="A1B8D1"/>
              </a:solidFill>
              <a:ln w="7098"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60A73449-F387-1115-3116-9E57AA4331E2}"/>
                  </a:ext>
                </a:extLst>
              </p:cNvPr>
              <p:cNvSpPr/>
              <p:nvPr/>
            </p:nvSpPr>
            <p:spPr>
              <a:xfrm>
                <a:off x="2895651" y="4369532"/>
                <a:ext cx="582600" cy="582529"/>
              </a:xfrm>
              <a:custGeom>
                <a:avLst/>
                <a:gdLst>
                  <a:gd name="connsiteX0" fmla="*/ 0 w 582600"/>
                  <a:gd name="connsiteY0" fmla="*/ 0 h 582529"/>
                  <a:gd name="connsiteX1" fmla="*/ 582601 w 582600"/>
                  <a:gd name="connsiteY1" fmla="*/ 0 h 582529"/>
                  <a:gd name="connsiteX2" fmla="*/ 582601 w 582600"/>
                  <a:gd name="connsiteY2" fmla="*/ 582529 h 582529"/>
                  <a:gd name="connsiteX3" fmla="*/ 0 w 582600"/>
                  <a:gd name="connsiteY3" fmla="*/ 582529 h 582529"/>
                </a:gdLst>
                <a:ahLst/>
                <a:cxnLst>
                  <a:cxn ang="0">
                    <a:pos x="connsiteX0" y="connsiteY0"/>
                  </a:cxn>
                  <a:cxn ang="0">
                    <a:pos x="connsiteX1" y="connsiteY1"/>
                  </a:cxn>
                  <a:cxn ang="0">
                    <a:pos x="connsiteX2" y="connsiteY2"/>
                  </a:cxn>
                  <a:cxn ang="0">
                    <a:pos x="connsiteX3" y="connsiteY3"/>
                  </a:cxn>
                </a:cxnLst>
                <a:rect l="l" t="t" r="r" b="b"/>
                <a:pathLst>
                  <a:path w="582600" h="582529">
                    <a:moveTo>
                      <a:pt x="0" y="0"/>
                    </a:moveTo>
                    <a:lnTo>
                      <a:pt x="582601" y="0"/>
                    </a:lnTo>
                    <a:lnTo>
                      <a:pt x="582601" y="582529"/>
                    </a:lnTo>
                    <a:lnTo>
                      <a:pt x="0" y="582529"/>
                    </a:lnTo>
                    <a:close/>
                  </a:path>
                </a:pathLst>
              </a:custGeom>
              <a:solidFill>
                <a:srgbClr val="A1B8D1"/>
              </a:solidFill>
              <a:ln w="7098"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69078C79-B98E-032B-B1ED-0086E8DAFB86}"/>
                  </a:ext>
                </a:extLst>
              </p:cNvPr>
              <p:cNvSpPr/>
              <p:nvPr/>
            </p:nvSpPr>
            <p:spPr>
              <a:xfrm>
                <a:off x="3563570" y="4369034"/>
                <a:ext cx="582529" cy="582529"/>
              </a:xfrm>
              <a:custGeom>
                <a:avLst/>
                <a:gdLst>
                  <a:gd name="connsiteX0" fmla="*/ 0 w 582529"/>
                  <a:gd name="connsiteY0" fmla="*/ 0 h 582529"/>
                  <a:gd name="connsiteX1" fmla="*/ 582529 w 582529"/>
                  <a:gd name="connsiteY1" fmla="*/ 0 h 582529"/>
                  <a:gd name="connsiteX2" fmla="*/ 582529 w 582529"/>
                  <a:gd name="connsiteY2" fmla="*/ 582529 h 582529"/>
                  <a:gd name="connsiteX3" fmla="*/ 0 w 582529"/>
                  <a:gd name="connsiteY3" fmla="*/ 582529 h 582529"/>
                </a:gdLst>
                <a:ahLst/>
                <a:cxnLst>
                  <a:cxn ang="0">
                    <a:pos x="connsiteX0" y="connsiteY0"/>
                  </a:cxn>
                  <a:cxn ang="0">
                    <a:pos x="connsiteX1" y="connsiteY1"/>
                  </a:cxn>
                  <a:cxn ang="0">
                    <a:pos x="connsiteX2" y="connsiteY2"/>
                  </a:cxn>
                  <a:cxn ang="0">
                    <a:pos x="connsiteX3" y="connsiteY3"/>
                  </a:cxn>
                </a:cxnLst>
                <a:rect l="l" t="t" r="r" b="b"/>
                <a:pathLst>
                  <a:path w="582529" h="582529">
                    <a:moveTo>
                      <a:pt x="0" y="0"/>
                    </a:moveTo>
                    <a:lnTo>
                      <a:pt x="582529" y="0"/>
                    </a:lnTo>
                    <a:lnTo>
                      <a:pt x="582529" y="582529"/>
                    </a:lnTo>
                    <a:lnTo>
                      <a:pt x="0" y="582529"/>
                    </a:lnTo>
                    <a:close/>
                  </a:path>
                </a:pathLst>
              </a:custGeom>
              <a:solidFill>
                <a:srgbClr val="A1B8D1"/>
              </a:solidFill>
              <a:ln w="7098"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F8ABE7F-8088-5B6A-2257-3E48DE1040A2}"/>
                  </a:ext>
                </a:extLst>
              </p:cNvPr>
              <p:cNvSpPr/>
              <p:nvPr/>
            </p:nvSpPr>
            <p:spPr>
              <a:xfrm>
                <a:off x="2895366" y="5036954"/>
                <a:ext cx="582600" cy="582529"/>
              </a:xfrm>
              <a:custGeom>
                <a:avLst/>
                <a:gdLst>
                  <a:gd name="connsiteX0" fmla="*/ 0 w 582600"/>
                  <a:gd name="connsiteY0" fmla="*/ 0 h 582529"/>
                  <a:gd name="connsiteX1" fmla="*/ 582601 w 582600"/>
                  <a:gd name="connsiteY1" fmla="*/ 0 h 582529"/>
                  <a:gd name="connsiteX2" fmla="*/ 582601 w 582600"/>
                  <a:gd name="connsiteY2" fmla="*/ 582530 h 582529"/>
                  <a:gd name="connsiteX3" fmla="*/ 0 w 582600"/>
                  <a:gd name="connsiteY3" fmla="*/ 582530 h 582529"/>
                </a:gdLst>
                <a:ahLst/>
                <a:cxnLst>
                  <a:cxn ang="0">
                    <a:pos x="connsiteX0" y="connsiteY0"/>
                  </a:cxn>
                  <a:cxn ang="0">
                    <a:pos x="connsiteX1" y="connsiteY1"/>
                  </a:cxn>
                  <a:cxn ang="0">
                    <a:pos x="connsiteX2" y="connsiteY2"/>
                  </a:cxn>
                  <a:cxn ang="0">
                    <a:pos x="connsiteX3" y="connsiteY3"/>
                  </a:cxn>
                </a:cxnLst>
                <a:rect l="l" t="t" r="r" b="b"/>
                <a:pathLst>
                  <a:path w="582600" h="582529">
                    <a:moveTo>
                      <a:pt x="0" y="0"/>
                    </a:moveTo>
                    <a:lnTo>
                      <a:pt x="582601" y="0"/>
                    </a:lnTo>
                    <a:lnTo>
                      <a:pt x="582601" y="582530"/>
                    </a:lnTo>
                    <a:lnTo>
                      <a:pt x="0" y="582530"/>
                    </a:lnTo>
                    <a:close/>
                  </a:path>
                </a:pathLst>
              </a:custGeom>
              <a:solidFill>
                <a:srgbClr val="A1B8D1"/>
              </a:solidFill>
              <a:ln w="7098"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39FF7F10-81F3-61D5-EFE5-921B711DED54}"/>
                  </a:ext>
                </a:extLst>
              </p:cNvPr>
              <p:cNvSpPr/>
              <p:nvPr/>
            </p:nvSpPr>
            <p:spPr>
              <a:xfrm>
                <a:off x="3563286" y="5036954"/>
                <a:ext cx="582529" cy="582529"/>
              </a:xfrm>
              <a:custGeom>
                <a:avLst/>
                <a:gdLst>
                  <a:gd name="connsiteX0" fmla="*/ 0 w 582529"/>
                  <a:gd name="connsiteY0" fmla="*/ 0 h 582529"/>
                  <a:gd name="connsiteX1" fmla="*/ 582529 w 582529"/>
                  <a:gd name="connsiteY1" fmla="*/ 0 h 582529"/>
                  <a:gd name="connsiteX2" fmla="*/ 582529 w 582529"/>
                  <a:gd name="connsiteY2" fmla="*/ 582530 h 582529"/>
                  <a:gd name="connsiteX3" fmla="*/ 0 w 582529"/>
                  <a:gd name="connsiteY3" fmla="*/ 582530 h 582529"/>
                </a:gdLst>
                <a:ahLst/>
                <a:cxnLst>
                  <a:cxn ang="0">
                    <a:pos x="connsiteX0" y="connsiteY0"/>
                  </a:cxn>
                  <a:cxn ang="0">
                    <a:pos x="connsiteX1" y="connsiteY1"/>
                  </a:cxn>
                  <a:cxn ang="0">
                    <a:pos x="connsiteX2" y="connsiteY2"/>
                  </a:cxn>
                  <a:cxn ang="0">
                    <a:pos x="connsiteX3" y="connsiteY3"/>
                  </a:cxn>
                </a:cxnLst>
                <a:rect l="l" t="t" r="r" b="b"/>
                <a:pathLst>
                  <a:path w="582529" h="582529">
                    <a:moveTo>
                      <a:pt x="0" y="0"/>
                    </a:moveTo>
                    <a:lnTo>
                      <a:pt x="582529" y="0"/>
                    </a:lnTo>
                    <a:lnTo>
                      <a:pt x="582529" y="582530"/>
                    </a:lnTo>
                    <a:lnTo>
                      <a:pt x="0" y="582530"/>
                    </a:lnTo>
                    <a:close/>
                  </a:path>
                </a:pathLst>
              </a:custGeom>
              <a:solidFill>
                <a:srgbClr val="A1B8D1"/>
              </a:solidFill>
              <a:ln w="7098"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C97B0FCA-A12E-5C8E-9508-C2E852FA0DA4}"/>
                  </a:ext>
                </a:extLst>
              </p:cNvPr>
              <p:cNvSpPr/>
              <p:nvPr/>
            </p:nvSpPr>
            <p:spPr>
              <a:xfrm>
                <a:off x="3092858" y="3876158"/>
                <a:ext cx="163037" cy="225268"/>
              </a:xfrm>
              <a:custGeom>
                <a:avLst/>
                <a:gdLst>
                  <a:gd name="connsiteX0" fmla="*/ 0 w 163037"/>
                  <a:gd name="connsiteY0" fmla="*/ 0 h 225268"/>
                  <a:gd name="connsiteX1" fmla="*/ 163037 w 163037"/>
                  <a:gd name="connsiteY1" fmla="*/ 0 h 225268"/>
                  <a:gd name="connsiteX2" fmla="*/ 163037 w 163037"/>
                  <a:gd name="connsiteY2" fmla="*/ 225268 h 225268"/>
                  <a:gd name="connsiteX3" fmla="*/ 0 w 163037"/>
                  <a:gd name="connsiteY3" fmla="*/ 225268 h 225268"/>
                </a:gdLst>
                <a:ahLst/>
                <a:cxnLst>
                  <a:cxn ang="0">
                    <a:pos x="connsiteX0" y="connsiteY0"/>
                  </a:cxn>
                  <a:cxn ang="0">
                    <a:pos x="connsiteX1" y="connsiteY1"/>
                  </a:cxn>
                  <a:cxn ang="0">
                    <a:pos x="connsiteX2" y="connsiteY2"/>
                  </a:cxn>
                  <a:cxn ang="0">
                    <a:pos x="connsiteX3" y="connsiteY3"/>
                  </a:cxn>
                </a:cxnLst>
                <a:rect l="l" t="t" r="r" b="b"/>
                <a:pathLst>
                  <a:path w="163037" h="225268">
                    <a:moveTo>
                      <a:pt x="0" y="0"/>
                    </a:moveTo>
                    <a:lnTo>
                      <a:pt x="163037" y="0"/>
                    </a:lnTo>
                    <a:lnTo>
                      <a:pt x="163037" y="225268"/>
                    </a:lnTo>
                    <a:lnTo>
                      <a:pt x="0" y="225268"/>
                    </a:lnTo>
                    <a:close/>
                  </a:path>
                </a:pathLst>
              </a:custGeom>
              <a:solidFill>
                <a:srgbClr val="50646D"/>
              </a:solidFill>
              <a:ln w="7098" cap="flat">
                <a:noFill/>
                <a:prstDash val="solid"/>
                <a:miter/>
              </a:ln>
            </p:spPr>
            <p:txBody>
              <a:bodyPr rtlCol="0" anchor="ctr"/>
              <a:lstStyle/>
              <a:p>
                <a:endParaRPr lang="en-US"/>
              </a:p>
            </p:txBody>
          </p:sp>
          <p:grpSp>
            <p:nvGrpSpPr>
              <p:cNvPr id="282" name="Graphic 2">
                <a:extLst>
                  <a:ext uri="{FF2B5EF4-FFF2-40B4-BE49-F238E27FC236}">
                    <a16:creationId xmlns:a16="http://schemas.microsoft.com/office/drawing/2014/main" id="{AF1C0F92-4BCE-302A-5972-4700EF6D451C}"/>
                  </a:ext>
                </a:extLst>
              </p:cNvPr>
              <p:cNvGrpSpPr/>
              <p:nvPr/>
            </p:nvGrpSpPr>
            <p:grpSpPr>
              <a:xfrm>
                <a:off x="3563570" y="3700973"/>
                <a:ext cx="582529" cy="582529"/>
                <a:chOff x="3563570" y="3700973"/>
                <a:chExt cx="582529" cy="582529"/>
              </a:xfrm>
            </p:grpSpPr>
            <p:sp>
              <p:nvSpPr>
                <p:cNvPr id="283" name="Freeform: Shape 282">
                  <a:extLst>
                    <a:ext uri="{FF2B5EF4-FFF2-40B4-BE49-F238E27FC236}">
                      <a16:creationId xmlns:a16="http://schemas.microsoft.com/office/drawing/2014/main" id="{8ABCAAF7-7F60-47EE-2770-681342F743F9}"/>
                    </a:ext>
                  </a:extLst>
                </p:cNvPr>
                <p:cNvSpPr/>
                <p:nvPr/>
              </p:nvSpPr>
              <p:spPr>
                <a:xfrm>
                  <a:off x="3563570" y="3700973"/>
                  <a:ext cx="582529" cy="582529"/>
                </a:xfrm>
                <a:custGeom>
                  <a:avLst/>
                  <a:gdLst>
                    <a:gd name="connsiteX0" fmla="*/ 0 w 582529"/>
                    <a:gd name="connsiteY0" fmla="*/ 0 h 582529"/>
                    <a:gd name="connsiteX1" fmla="*/ 582529 w 582529"/>
                    <a:gd name="connsiteY1" fmla="*/ 0 h 582529"/>
                    <a:gd name="connsiteX2" fmla="*/ 582529 w 582529"/>
                    <a:gd name="connsiteY2" fmla="*/ 582530 h 582529"/>
                    <a:gd name="connsiteX3" fmla="*/ 0 w 582529"/>
                    <a:gd name="connsiteY3" fmla="*/ 582530 h 582529"/>
                  </a:gdLst>
                  <a:ahLst/>
                  <a:cxnLst>
                    <a:cxn ang="0">
                      <a:pos x="connsiteX0" y="connsiteY0"/>
                    </a:cxn>
                    <a:cxn ang="0">
                      <a:pos x="connsiteX1" y="connsiteY1"/>
                    </a:cxn>
                    <a:cxn ang="0">
                      <a:pos x="connsiteX2" y="connsiteY2"/>
                    </a:cxn>
                    <a:cxn ang="0">
                      <a:pos x="connsiteX3" y="connsiteY3"/>
                    </a:cxn>
                  </a:cxnLst>
                  <a:rect l="l" t="t" r="r" b="b"/>
                  <a:pathLst>
                    <a:path w="582529" h="582529">
                      <a:moveTo>
                        <a:pt x="0" y="0"/>
                      </a:moveTo>
                      <a:lnTo>
                        <a:pt x="582529" y="0"/>
                      </a:lnTo>
                      <a:lnTo>
                        <a:pt x="582529" y="582530"/>
                      </a:lnTo>
                      <a:lnTo>
                        <a:pt x="0" y="582530"/>
                      </a:lnTo>
                      <a:close/>
                    </a:path>
                  </a:pathLst>
                </a:custGeom>
                <a:solidFill>
                  <a:srgbClr val="A1B8D1"/>
                </a:solidFill>
                <a:ln w="7098"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5E67872-ACF1-46C7-9CFA-814875DAAEC1}"/>
                    </a:ext>
                  </a:extLst>
                </p:cNvPr>
                <p:cNvSpPr/>
                <p:nvPr/>
              </p:nvSpPr>
              <p:spPr>
                <a:xfrm>
                  <a:off x="3760778" y="3876158"/>
                  <a:ext cx="163108" cy="225268"/>
                </a:xfrm>
                <a:custGeom>
                  <a:avLst/>
                  <a:gdLst>
                    <a:gd name="connsiteX0" fmla="*/ 0 w 163108"/>
                    <a:gd name="connsiteY0" fmla="*/ 0 h 225268"/>
                    <a:gd name="connsiteX1" fmla="*/ 163108 w 163108"/>
                    <a:gd name="connsiteY1" fmla="*/ 0 h 225268"/>
                    <a:gd name="connsiteX2" fmla="*/ 163108 w 163108"/>
                    <a:gd name="connsiteY2" fmla="*/ 225268 h 225268"/>
                    <a:gd name="connsiteX3" fmla="*/ 0 w 163108"/>
                    <a:gd name="connsiteY3" fmla="*/ 225268 h 225268"/>
                  </a:gdLst>
                  <a:ahLst/>
                  <a:cxnLst>
                    <a:cxn ang="0">
                      <a:pos x="connsiteX0" y="connsiteY0"/>
                    </a:cxn>
                    <a:cxn ang="0">
                      <a:pos x="connsiteX1" y="connsiteY1"/>
                    </a:cxn>
                    <a:cxn ang="0">
                      <a:pos x="connsiteX2" y="connsiteY2"/>
                    </a:cxn>
                    <a:cxn ang="0">
                      <a:pos x="connsiteX3" y="connsiteY3"/>
                    </a:cxn>
                  </a:cxnLst>
                  <a:rect l="l" t="t" r="r" b="b"/>
                  <a:pathLst>
                    <a:path w="163108" h="225268">
                      <a:moveTo>
                        <a:pt x="0" y="0"/>
                      </a:moveTo>
                      <a:lnTo>
                        <a:pt x="163108" y="0"/>
                      </a:lnTo>
                      <a:lnTo>
                        <a:pt x="163108" y="225268"/>
                      </a:lnTo>
                      <a:lnTo>
                        <a:pt x="0" y="225268"/>
                      </a:lnTo>
                      <a:close/>
                    </a:path>
                  </a:pathLst>
                </a:custGeom>
                <a:solidFill>
                  <a:srgbClr val="50646D"/>
                </a:solidFill>
                <a:ln w="7098" cap="flat">
                  <a:noFill/>
                  <a:prstDash val="solid"/>
                  <a:miter/>
                </a:ln>
              </p:spPr>
              <p:txBody>
                <a:bodyPr rtlCol="0" anchor="ctr"/>
                <a:lstStyle/>
                <a:p>
                  <a:endParaRPr lang="en-US"/>
                </a:p>
              </p:txBody>
            </p:sp>
          </p:grpSp>
          <p:grpSp>
            <p:nvGrpSpPr>
              <p:cNvPr id="285" name="Graphic 2">
                <a:extLst>
                  <a:ext uri="{FF2B5EF4-FFF2-40B4-BE49-F238E27FC236}">
                    <a16:creationId xmlns:a16="http://schemas.microsoft.com/office/drawing/2014/main" id="{4D44AF87-5F17-D8E2-D6E5-13A98BEB24E7}"/>
                  </a:ext>
                </a:extLst>
              </p:cNvPr>
              <p:cNvGrpSpPr/>
              <p:nvPr/>
            </p:nvGrpSpPr>
            <p:grpSpPr>
              <a:xfrm>
                <a:off x="4231490" y="3701044"/>
                <a:ext cx="582529" cy="582529"/>
                <a:chOff x="4231490" y="3701044"/>
                <a:chExt cx="582529" cy="582529"/>
              </a:xfrm>
            </p:grpSpPr>
            <p:sp>
              <p:nvSpPr>
                <p:cNvPr id="286" name="Freeform: Shape 285">
                  <a:extLst>
                    <a:ext uri="{FF2B5EF4-FFF2-40B4-BE49-F238E27FC236}">
                      <a16:creationId xmlns:a16="http://schemas.microsoft.com/office/drawing/2014/main" id="{E1AEC89F-DB86-C858-D7A5-FC065D96198D}"/>
                    </a:ext>
                  </a:extLst>
                </p:cNvPr>
                <p:cNvSpPr/>
                <p:nvPr/>
              </p:nvSpPr>
              <p:spPr>
                <a:xfrm>
                  <a:off x="4231490" y="3701044"/>
                  <a:ext cx="582529" cy="582529"/>
                </a:xfrm>
                <a:custGeom>
                  <a:avLst/>
                  <a:gdLst>
                    <a:gd name="connsiteX0" fmla="*/ 0 w 582529"/>
                    <a:gd name="connsiteY0" fmla="*/ 0 h 582529"/>
                    <a:gd name="connsiteX1" fmla="*/ 582530 w 582529"/>
                    <a:gd name="connsiteY1" fmla="*/ 0 h 582529"/>
                    <a:gd name="connsiteX2" fmla="*/ 582530 w 582529"/>
                    <a:gd name="connsiteY2" fmla="*/ 582530 h 582529"/>
                    <a:gd name="connsiteX3" fmla="*/ 0 w 582529"/>
                    <a:gd name="connsiteY3" fmla="*/ 582530 h 582529"/>
                  </a:gdLst>
                  <a:ahLst/>
                  <a:cxnLst>
                    <a:cxn ang="0">
                      <a:pos x="connsiteX0" y="connsiteY0"/>
                    </a:cxn>
                    <a:cxn ang="0">
                      <a:pos x="connsiteX1" y="connsiteY1"/>
                    </a:cxn>
                    <a:cxn ang="0">
                      <a:pos x="connsiteX2" y="connsiteY2"/>
                    </a:cxn>
                    <a:cxn ang="0">
                      <a:pos x="connsiteX3" y="connsiteY3"/>
                    </a:cxn>
                  </a:cxnLst>
                  <a:rect l="l" t="t" r="r" b="b"/>
                  <a:pathLst>
                    <a:path w="582529" h="582529">
                      <a:moveTo>
                        <a:pt x="0" y="0"/>
                      </a:moveTo>
                      <a:lnTo>
                        <a:pt x="582530" y="0"/>
                      </a:lnTo>
                      <a:lnTo>
                        <a:pt x="582530" y="582530"/>
                      </a:lnTo>
                      <a:lnTo>
                        <a:pt x="0" y="582530"/>
                      </a:lnTo>
                      <a:close/>
                    </a:path>
                  </a:pathLst>
                </a:custGeom>
                <a:solidFill>
                  <a:srgbClr val="A1B8D1"/>
                </a:solidFill>
                <a:ln w="7098"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64A345AC-6877-BF2B-07D6-0E8CE4490B48}"/>
                    </a:ext>
                  </a:extLst>
                </p:cNvPr>
                <p:cNvSpPr/>
                <p:nvPr/>
              </p:nvSpPr>
              <p:spPr>
                <a:xfrm>
                  <a:off x="4428698" y="3876158"/>
                  <a:ext cx="163108" cy="225268"/>
                </a:xfrm>
                <a:custGeom>
                  <a:avLst/>
                  <a:gdLst>
                    <a:gd name="connsiteX0" fmla="*/ 0 w 163108"/>
                    <a:gd name="connsiteY0" fmla="*/ 0 h 225268"/>
                    <a:gd name="connsiteX1" fmla="*/ 163108 w 163108"/>
                    <a:gd name="connsiteY1" fmla="*/ 0 h 225268"/>
                    <a:gd name="connsiteX2" fmla="*/ 163108 w 163108"/>
                    <a:gd name="connsiteY2" fmla="*/ 225268 h 225268"/>
                    <a:gd name="connsiteX3" fmla="*/ 0 w 163108"/>
                    <a:gd name="connsiteY3" fmla="*/ 225268 h 225268"/>
                  </a:gdLst>
                  <a:ahLst/>
                  <a:cxnLst>
                    <a:cxn ang="0">
                      <a:pos x="connsiteX0" y="connsiteY0"/>
                    </a:cxn>
                    <a:cxn ang="0">
                      <a:pos x="connsiteX1" y="connsiteY1"/>
                    </a:cxn>
                    <a:cxn ang="0">
                      <a:pos x="connsiteX2" y="connsiteY2"/>
                    </a:cxn>
                    <a:cxn ang="0">
                      <a:pos x="connsiteX3" y="connsiteY3"/>
                    </a:cxn>
                  </a:cxnLst>
                  <a:rect l="l" t="t" r="r" b="b"/>
                  <a:pathLst>
                    <a:path w="163108" h="225268">
                      <a:moveTo>
                        <a:pt x="0" y="0"/>
                      </a:moveTo>
                      <a:lnTo>
                        <a:pt x="163108" y="0"/>
                      </a:lnTo>
                      <a:lnTo>
                        <a:pt x="163108" y="225268"/>
                      </a:lnTo>
                      <a:lnTo>
                        <a:pt x="0" y="225268"/>
                      </a:lnTo>
                      <a:close/>
                    </a:path>
                  </a:pathLst>
                </a:custGeom>
                <a:solidFill>
                  <a:srgbClr val="50646D"/>
                </a:solidFill>
                <a:ln w="7098" cap="flat">
                  <a:noFill/>
                  <a:prstDash val="solid"/>
                  <a:miter/>
                </a:ln>
              </p:spPr>
              <p:txBody>
                <a:bodyPr rtlCol="0" anchor="ctr"/>
                <a:lstStyle/>
                <a:p>
                  <a:endParaRPr lang="en-US"/>
                </a:p>
              </p:txBody>
            </p:sp>
          </p:grpSp>
          <p:grpSp>
            <p:nvGrpSpPr>
              <p:cNvPr id="288" name="Graphic 2">
                <a:extLst>
                  <a:ext uri="{FF2B5EF4-FFF2-40B4-BE49-F238E27FC236}">
                    <a16:creationId xmlns:a16="http://schemas.microsoft.com/office/drawing/2014/main" id="{E79A83FC-9FD8-18C6-FF70-07E97F628E69}"/>
                  </a:ext>
                </a:extLst>
              </p:cNvPr>
              <p:cNvGrpSpPr/>
              <p:nvPr/>
            </p:nvGrpSpPr>
            <p:grpSpPr>
              <a:xfrm>
                <a:off x="4231490" y="4369177"/>
                <a:ext cx="582529" cy="582529"/>
                <a:chOff x="4231490" y="4369177"/>
                <a:chExt cx="582529" cy="582529"/>
              </a:xfrm>
            </p:grpSpPr>
            <p:sp>
              <p:nvSpPr>
                <p:cNvPr id="289" name="Freeform: Shape 288">
                  <a:extLst>
                    <a:ext uri="{FF2B5EF4-FFF2-40B4-BE49-F238E27FC236}">
                      <a16:creationId xmlns:a16="http://schemas.microsoft.com/office/drawing/2014/main" id="{8EFCF5F3-3441-51AB-AE42-555912F2DF86}"/>
                    </a:ext>
                  </a:extLst>
                </p:cNvPr>
                <p:cNvSpPr/>
                <p:nvPr/>
              </p:nvSpPr>
              <p:spPr>
                <a:xfrm>
                  <a:off x="4231490" y="4369177"/>
                  <a:ext cx="582529" cy="582529"/>
                </a:xfrm>
                <a:custGeom>
                  <a:avLst/>
                  <a:gdLst>
                    <a:gd name="connsiteX0" fmla="*/ 0 w 582529"/>
                    <a:gd name="connsiteY0" fmla="*/ 0 h 582529"/>
                    <a:gd name="connsiteX1" fmla="*/ 582530 w 582529"/>
                    <a:gd name="connsiteY1" fmla="*/ 0 h 582529"/>
                    <a:gd name="connsiteX2" fmla="*/ 582530 w 582529"/>
                    <a:gd name="connsiteY2" fmla="*/ 582530 h 582529"/>
                    <a:gd name="connsiteX3" fmla="*/ 0 w 582529"/>
                    <a:gd name="connsiteY3" fmla="*/ 582530 h 582529"/>
                  </a:gdLst>
                  <a:ahLst/>
                  <a:cxnLst>
                    <a:cxn ang="0">
                      <a:pos x="connsiteX0" y="connsiteY0"/>
                    </a:cxn>
                    <a:cxn ang="0">
                      <a:pos x="connsiteX1" y="connsiteY1"/>
                    </a:cxn>
                    <a:cxn ang="0">
                      <a:pos x="connsiteX2" y="connsiteY2"/>
                    </a:cxn>
                    <a:cxn ang="0">
                      <a:pos x="connsiteX3" y="connsiteY3"/>
                    </a:cxn>
                  </a:cxnLst>
                  <a:rect l="l" t="t" r="r" b="b"/>
                  <a:pathLst>
                    <a:path w="582529" h="582529">
                      <a:moveTo>
                        <a:pt x="0" y="0"/>
                      </a:moveTo>
                      <a:lnTo>
                        <a:pt x="582530" y="0"/>
                      </a:lnTo>
                      <a:lnTo>
                        <a:pt x="582530" y="582530"/>
                      </a:lnTo>
                      <a:lnTo>
                        <a:pt x="0" y="582530"/>
                      </a:lnTo>
                      <a:close/>
                    </a:path>
                  </a:pathLst>
                </a:custGeom>
                <a:solidFill>
                  <a:srgbClr val="A1B8D1"/>
                </a:solidFill>
                <a:ln w="7098"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605593D6-550D-3262-9A75-6AAA24FDA01C}"/>
                    </a:ext>
                  </a:extLst>
                </p:cNvPr>
                <p:cNvSpPr/>
                <p:nvPr/>
              </p:nvSpPr>
              <p:spPr>
                <a:xfrm>
                  <a:off x="4428698" y="4544362"/>
                  <a:ext cx="163108" cy="225268"/>
                </a:xfrm>
                <a:custGeom>
                  <a:avLst/>
                  <a:gdLst>
                    <a:gd name="connsiteX0" fmla="*/ 0 w 163108"/>
                    <a:gd name="connsiteY0" fmla="*/ 0 h 225268"/>
                    <a:gd name="connsiteX1" fmla="*/ 163108 w 163108"/>
                    <a:gd name="connsiteY1" fmla="*/ 0 h 225268"/>
                    <a:gd name="connsiteX2" fmla="*/ 163108 w 163108"/>
                    <a:gd name="connsiteY2" fmla="*/ 225269 h 225268"/>
                    <a:gd name="connsiteX3" fmla="*/ 0 w 163108"/>
                    <a:gd name="connsiteY3" fmla="*/ 225269 h 225268"/>
                  </a:gdLst>
                  <a:ahLst/>
                  <a:cxnLst>
                    <a:cxn ang="0">
                      <a:pos x="connsiteX0" y="connsiteY0"/>
                    </a:cxn>
                    <a:cxn ang="0">
                      <a:pos x="connsiteX1" y="connsiteY1"/>
                    </a:cxn>
                    <a:cxn ang="0">
                      <a:pos x="connsiteX2" y="connsiteY2"/>
                    </a:cxn>
                    <a:cxn ang="0">
                      <a:pos x="connsiteX3" y="connsiteY3"/>
                    </a:cxn>
                  </a:cxnLst>
                  <a:rect l="l" t="t" r="r" b="b"/>
                  <a:pathLst>
                    <a:path w="163108" h="225268">
                      <a:moveTo>
                        <a:pt x="0" y="0"/>
                      </a:moveTo>
                      <a:lnTo>
                        <a:pt x="163108" y="0"/>
                      </a:lnTo>
                      <a:lnTo>
                        <a:pt x="163108" y="225269"/>
                      </a:lnTo>
                      <a:lnTo>
                        <a:pt x="0" y="225269"/>
                      </a:lnTo>
                      <a:close/>
                    </a:path>
                  </a:pathLst>
                </a:custGeom>
                <a:solidFill>
                  <a:srgbClr val="50646D"/>
                </a:solidFill>
                <a:ln w="7098" cap="flat">
                  <a:noFill/>
                  <a:prstDash val="solid"/>
                  <a:miter/>
                </a:ln>
              </p:spPr>
              <p:txBody>
                <a:bodyPr rtlCol="0" anchor="ctr"/>
                <a:lstStyle/>
                <a:p>
                  <a:endParaRPr lang="en-US"/>
                </a:p>
              </p:txBody>
            </p:sp>
          </p:grpSp>
          <p:grpSp>
            <p:nvGrpSpPr>
              <p:cNvPr id="291" name="Graphic 2">
                <a:extLst>
                  <a:ext uri="{FF2B5EF4-FFF2-40B4-BE49-F238E27FC236}">
                    <a16:creationId xmlns:a16="http://schemas.microsoft.com/office/drawing/2014/main" id="{F5DF9EE8-5D65-825B-5E10-2AAA9E4EA7C9}"/>
                  </a:ext>
                </a:extLst>
              </p:cNvPr>
              <p:cNvGrpSpPr/>
              <p:nvPr/>
            </p:nvGrpSpPr>
            <p:grpSpPr>
              <a:xfrm>
                <a:off x="4231632" y="5037096"/>
                <a:ext cx="582600" cy="582529"/>
                <a:chOff x="4231632" y="5037096"/>
                <a:chExt cx="582600" cy="582529"/>
              </a:xfrm>
              <a:solidFill>
                <a:srgbClr val="A1B8D1"/>
              </a:solidFill>
            </p:grpSpPr>
            <p:sp>
              <p:nvSpPr>
                <p:cNvPr id="292" name="Freeform: Shape 291">
                  <a:extLst>
                    <a:ext uri="{FF2B5EF4-FFF2-40B4-BE49-F238E27FC236}">
                      <a16:creationId xmlns:a16="http://schemas.microsoft.com/office/drawing/2014/main" id="{9A6366BE-BA8D-5990-29B6-10E54F631A6C}"/>
                    </a:ext>
                  </a:extLst>
                </p:cNvPr>
                <p:cNvSpPr/>
                <p:nvPr/>
              </p:nvSpPr>
              <p:spPr>
                <a:xfrm>
                  <a:off x="4231632" y="5037096"/>
                  <a:ext cx="582600" cy="582529"/>
                </a:xfrm>
                <a:custGeom>
                  <a:avLst/>
                  <a:gdLst>
                    <a:gd name="connsiteX0" fmla="*/ 0 w 582600"/>
                    <a:gd name="connsiteY0" fmla="*/ 0 h 582529"/>
                    <a:gd name="connsiteX1" fmla="*/ 582601 w 582600"/>
                    <a:gd name="connsiteY1" fmla="*/ 0 h 582529"/>
                    <a:gd name="connsiteX2" fmla="*/ 582601 w 582600"/>
                    <a:gd name="connsiteY2" fmla="*/ 582529 h 582529"/>
                    <a:gd name="connsiteX3" fmla="*/ 0 w 582600"/>
                    <a:gd name="connsiteY3" fmla="*/ 582529 h 582529"/>
                  </a:gdLst>
                  <a:ahLst/>
                  <a:cxnLst>
                    <a:cxn ang="0">
                      <a:pos x="connsiteX0" y="connsiteY0"/>
                    </a:cxn>
                    <a:cxn ang="0">
                      <a:pos x="connsiteX1" y="connsiteY1"/>
                    </a:cxn>
                    <a:cxn ang="0">
                      <a:pos x="connsiteX2" y="connsiteY2"/>
                    </a:cxn>
                    <a:cxn ang="0">
                      <a:pos x="connsiteX3" y="connsiteY3"/>
                    </a:cxn>
                  </a:cxnLst>
                  <a:rect l="l" t="t" r="r" b="b"/>
                  <a:pathLst>
                    <a:path w="582600" h="582529">
                      <a:moveTo>
                        <a:pt x="0" y="0"/>
                      </a:moveTo>
                      <a:lnTo>
                        <a:pt x="582601" y="0"/>
                      </a:lnTo>
                      <a:lnTo>
                        <a:pt x="582601" y="582529"/>
                      </a:lnTo>
                      <a:lnTo>
                        <a:pt x="0" y="582529"/>
                      </a:lnTo>
                      <a:close/>
                    </a:path>
                  </a:pathLst>
                </a:custGeom>
                <a:solidFill>
                  <a:srgbClr val="A1B8D1"/>
                </a:solidFill>
                <a:ln w="7098"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807E5B1B-89C6-1F90-5C4A-4F0494E79DE0}"/>
                    </a:ext>
                  </a:extLst>
                </p:cNvPr>
                <p:cNvSpPr/>
                <p:nvPr/>
              </p:nvSpPr>
              <p:spPr>
                <a:xfrm>
                  <a:off x="4428840" y="5212210"/>
                  <a:ext cx="163108" cy="225268"/>
                </a:xfrm>
                <a:custGeom>
                  <a:avLst/>
                  <a:gdLst>
                    <a:gd name="connsiteX0" fmla="*/ 0 w 163108"/>
                    <a:gd name="connsiteY0" fmla="*/ 0 h 225268"/>
                    <a:gd name="connsiteX1" fmla="*/ 163108 w 163108"/>
                    <a:gd name="connsiteY1" fmla="*/ 0 h 225268"/>
                    <a:gd name="connsiteX2" fmla="*/ 163108 w 163108"/>
                    <a:gd name="connsiteY2" fmla="*/ 225269 h 225268"/>
                    <a:gd name="connsiteX3" fmla="*/ 0 w 163108"/>
                    <a:gd name="connsiteY3" fmla="*/ 225269 h 225268"/>
                  </a:gdLst>
                  <a:ahLst/>
                  <a:cxnLst>
                    <a:cxn ang="0">
                      <a:pos x="connsiteX0" y="connsiteY0"/>
                    </a:cxn>
                    <a:cxn ang="0">
                      <a:pos x="connsiteX1" y="connsiteY1"/>
                    </a:cxn>
                    <a:cxn ang="0">
                      <a:pos x="connsiteX2" y="connsiteY2"/>
                    </a:cxn>
                    <a:cxn ang="0">
                      <a:pos x="connsiteX3" y="connsiteY3"/>
                    </a:cxn>
                  </a:cxnLst>
                  <a:rect l="l" t="t" r="r" b="b"/>
                  <a:pathLst>
                    <a:path w="163108" h="225268">
                      <a:moveTo>
                        <a:pt x="0" y="0"/>
                      </a:moveTo>
                      <a:lnTo>
                        <a:pt x="163108" y="0"/>
                      </a:lnTo>
                      <a:lnTo>
                        <a:pt x="163108" y="225269"/>
                      </a:lnTo>
                      <a:lnTo>
                        <a:pt x="0" y="225269"/>
                      </a:lnTo>
                      <a:close/>
                    </a:path>
                  </a:pathLst>
                </a:custGeom>
                <a:solidFill>
                  <a:srgbClr val="A1B8D1"/>
                </a:solidFill>
                <a:ln w="7098" cap="flat">
                  <a:noFill/>
                  <a:prstDash val="solid"/>
                  <a:miter/>
                </a:ln>
              </p:spPr>
              <p:txBody>
                <a:bodyPr rtlCol="0" anchor="ctr"/>
                <a:lstStyle/>
                <a:p>
                  <a:endParaRPr lang="en-US"/>
                </a:p>
              </p:txBody>
            </p:sp>
          </p:grpSp>
          <p:grpSp>
            <p:nvGrpSpPr>
              <p:cNvPr id="294" name="Graphic 2">
                <a:extLst>
                  <a:ext uri="{FF2B5EF4-FFF2-40B4-BE49-F238E27FC236}">
                    <a16:creationId xmlns:a16="http://schemas.microsoft.com/office/drawing/2014/main" id="{287D4105-DFF9-ED65-6550-5CF177B1107B}"/>
                  </a:ext>
                </a:extLst>
              </p:cNvPr>
              <p:cNvGrpSpPr/>
              <p:nvPr/>
            </p:nvGrpSpPr>
            <p:grpSpPr>
              <a:xfrm>
                <a:off x="4899481" y="5037096"/>
                <a:ext cx="582600" cy="582529"/>
                <a:chOff x="4899481" y="5037096"/>
                <a:chExt cx="582600" cy="582529"/>
              </a:xfrm>
            </p:grpSpPr>
            <p:sp>
              <p:nvSpPr>
                <p:cNvPr id="295" name="Freeform: Shape 294">
                  <a:extLst>
                    <a:ext uri="{FF2B5EF4-FFF2-40B4-BE49-F238E27FC236}">
                      <a16:creationId xmlns:a16="http://schemas.microsoft.com/office/drawing/2014/main" id="{E3A8DDC7-1808-8E00-0CBD-315E7BBF1F67}"/>
                    </a:ext>
                  </a:extLst>
                </p:cNvPr>
                <p:cNvSpPr/>
                <p:nvPr/>
              </p:nvSpPr>
              <p:spPr>
                <a:xfrm>
                  <a:off x="4899481" y="5037096"/>
                  <a:ext cx="582600" cy="582529"/>
                </a:xfrm>
                <a:custGeom>
                  <a:avLst/>
                  <a:gdLst>
                    <a:gd name="connsiteX0" fmla="*/ 0 w 582600"/>
                    <a:gd name="connsiteY0" fmla="*/ 0 h 582529"/>
                    <a:gd name="connsiteX1" fmla="*/ 582601 w 582600"/>
                    <a:gd name="connsiteY1" fmla="*/ 0 h 582529"/>
                    <a:gd name="connsiteX2" fmla="*/ 582601 w 582600"/>
                    <a:gd name="connsiteY2" fmla="*/ 582529 h 582529"/>
                    <a:gd name="connsiteX3" fmla="*/ 0 w 582600"/>
                    <a:gd name="connsiteY3" fmla="*/ 582529 h 582529"/>
                  </a:gdLst>
                  <a:ahLst/>
                  <a:cxnLst>
                    <a:cxn ang="0">
                      <a:pos x="connsiteX0" y="connsiteY0"/>
                    </a:cxn>
                    <a:cxn ang="0">
                      <a:pos x="connsiteX1" y="connsiteY1"/>
                    </a:cxn>
                    <a:cxn ang="0">
                      <a:pos x="connsiteX2" y="connsiteY2"/>
                    </a:cxn>
                    <a:cxn ang="0">
                      <a:pos x="connsiteX3" y="connsiteY3"/>
                    </a:cxn>
                  </a:cxnLst>
                  <a:rect l="l" t="t" r="r" b="b"/>
                  <a:pathLst>
                    <a:path w="582600" h="582529">
                      <a:moveTo>
                        <a:pt x="0" y="0"/>
                      </a:moveTo>
                      <a:lnTo>
                        <a:pt x="582601" y="0"/>
                      </a:lnTo>
                      <a:lnTo>
                        <a:pt x="582601" y="582529"/>
                      </a:lnTo>
                      <a:lnTo>
                        <a:pt x="0" y="582529"/>
                      </a:lnTo>
                      <a:close/>
                    </a:path>
                  </a:pathLst>
                </a:custGeom>
                <a:solidFill>
                  <a:srgbClr val="A1B8D1"/>
                </a:solidFill>
                <a:ln w="7098"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DD70C379-62AC-EA8C-DE55-9723B98A85E4}"/>
                    </a:ext>
                  </a:extLst>
                </p:cNvPr>
                <p:cNvSpPr/>
                <p:nvPr/>
              </p:nvSpPr>
              <p:spPr>
                <a:xfrm>
                  <a:off x="5096759" y="5212210"/>
                  <a:ext cx="163108" cy="225268"/>
                </a:xfrm>
                <a:custGeom>
                  <a:avLst/>
                  <a:gdLst>
                    <a:gd name="connsiteX0" fmla="*/ 0 w 163108"/>
                    <a:gd name="connsiteY0" fmla="*/ 0 h 225268"/>
                    <a:gd name="connsiteX1" fmla="*/ 163108 w 163108"/>
                    <a:gd name="connsiteY1" fmla="*/ 0 h 225268"/>
                    <a:gd name="connsiteX2" fmla="*/ 163108 w 163108"/>
                    <a:gd name="connsiteY2" fmla="*/ 225269 h 225268"/>
                    <a:gd name="connsiteX3" fmla="*/ 0 w 163108"/>
                    <a:gd name="connsiteY3" fmla="*/ 225269 h 225268"/>
                  </a:gdLst>
                  <a:ahLst/>
                  <a:cxnLst>
                    <a:cxn ang="0">
                      <a:pos x="connsiteX0" y="connsiteY0"/>
                    </a:cxn>
                    <a:cxn ang="0">
                      <a:pos x="connsiteX1" y="connsiteY1"/>
                    </a:cxn>
                    <a:cxn ang="0">
                      <a:pos x="connsiteX2" y="connsiteY2"/>
                    </a:cxn>
                    <a:cxn ang="0">
                      <a:pos x="connsiteX3" y="connsiteY3"/>
                    </a:cxn>
                  </a:cxnLst>
                  <a:rect l="l" t="t" r="r" b="b"/>
                  <a:pathLst>
                    <a:path w="163108" h="225268">
                      <a:moveTo>
                        <a:pt x="0" y="0"/>
                      </a:moveTo>
                      <a:lnTo>
                        <a:pt x="163108" y="0"/>
                      </a:lnTo>
                      <a:lnTo>
                        <a:pt x="163108" y="225269"/>
                      </a:lnTo>
                      <a:lnTo>
                        <a:pt x="0" y="225269"/>
                      </a:lnTo>
                      <a:close/>
                    </a:path>
                  </a:pathLst>
                </a:custGeom>
                <a:solidFill>
                  <a:srgbClr val="50646D"/>
                </a:solidFill>
                <a:ln w="7098" cap="flat">
                  <a:noFill/>
                  <a:prstDash val="solid"/>
                  <a:miter/>
                </a:ln>
              </p:spPr>
              <p:txBody>
                <a:bodyPr rtlCol="0" anchor="ctr"/>
                <a:lstStyle/>
                <a:p>
                  <a:endParaRPr lang="en-US"/>
                </a:p>
              </p:txBody>
            </p:sp>
          </p:grpSp>
          <p:grpSp>
            <p:nvGrpSpPr>
              <p:cNvPr id="297" name="Graphic 2">
                <a:extLst>
                  <a:ext uri="{FF2B5EF4-FFF2-40B4-BE49-F238E27FC236}">
                    <a16:creationId xmlns:a16="http://schemas.microsoft.com/office/drawing/2014/main" id="{6FECD326-B6E4-6074-A560-6A9D9086EE11}"/>
                  </a:ext>
                </a:extLst>
              </p:cNvPr>
              <p:cNvGrpSpPr/>
              <p:nvPr/>
            </p:nvGrpSpPr>
            <p:grpSpPr>
              <a:xfrm>
                <a:off x="4899765" y="4369177"/>
                <a:ext cx="582529" cy="582529"/>
                <a:chOff x="4899765" y="4369177"/>
                <a:chExt cx="582529" cy="582529"/>
              </a:xfrm>
            </p:grpSpPr>
            <p:sp>
              <p:nvSpPr>
                <p:cNvPr id="298" name="Freeform: Shape 297">
                  <a:extLst>
                    <a:ext uri="{FF2B5EF4-FFF2-40B4-BE49-F238E27FC236}">
                      <a16:creationId xmlns:a16="http://schemas.microsoft.com/office/drawing/2014/main" id="{381CD041-AAB0-8FD1-AFDD-1AE39A4128FD}"/>
                    </a:ext>
                  </a:extLst>
                </p:cNvPr>
                <p:cNvSpPr/>
                <p:nvPr/>
              </p:nvSpPr>
              <p:spPr>
                <a:xfrm>
                  <a:off x="4899765" y="4369177"/>
                  <a:ext cx="582529" cy="582529"/>
                </a:xfrm>
                <a:custGeom>
                  <a:avLst/>
                  <a:gdLst>
                    <a:gd name="connsiteX0" fmla="*/ 0 w 582529"/>
                    <a:gd name="connsiteY0" fmla="*/ 0 h 582529"/>
                    <a:gd name="connsiteX1" fmla="*/ 582529 w 582529"/>
                    <a:gd name="connsiteY1" fmla="*/ 0 h 582529"/>
                    <a:gd name="connsiteX2" fmla="*/ 582529 w 582529"/>
                    <a:gd name="connsiteY2" fmla="*/ 582530 h 582529"/>
                    <a:gd name="connsiteX3" fmla="*/ 0 w 582529"/>
                    <a:gd name="connsiteY3" fmla="*/ 582530 h 582529"/>
                  </a:gdLst>
                  <a:ahLst/>
                  <a:cxnLst>
                    <a:cxn ang="0">
                      <a:pos x="connsiteX0" y="connsiteY0"/>
                    </a:cxn>
                    <a:cxn ang="0">
                      <a:pos x="connsiteX1" y="connsiteY1"/>
                    </a:cxn>
                    <a:cxn ang="0">
                      <a:pos x="connsiteX2" y="connsiteY2"/>
                    </a:cxn>
                    <a:cxn ang="0">
                      <a:pos x="connsiteX3" y="connsiteY3"/>
                    </a:cxn>
                  </a:cxnLst>
                  <a:rect l="l" t="t" r="r" b="b"/>
                  <a:pathLst>
                    <a:path w="582529" h="582529">
                      <a:moveTo>
                        <a:pt x="0" y="0"/>
                      </a:moveTo>
                      <a:lnTo>
                        <a:pt x="582529" y="0"/>
                      </a:lnTo>
                      <a:lnTo>
                        <a:pt x="582529" y="582530"/>
                      </a:lnTo>
                      <a:lnTo>
                        <a:pt x="0" y="582530"/>
                      </a:lnTo>
                      <a:close/>
                    </a:path>
                  </a:pathLst>
                </a:custGeom>
                <a:solidFill>
                  <a:srgbClr val="A1B8D1"/>
                </a:solidFill>
                <a:ln w="7098"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EDB685A-5242-C651-33B5-67FFFAD7F200}"/>
                    </a:ext>
                  </a:extLst>
                </p:cNvPr>
                <p:cNvSpPr/>
                <p:nvPr/>
              </p:nvSpPr>
              <p:spPr>
                <a:xfrm>
                  <a:off x="5096973" y="4544362"/>
                  <a:ext cx="163108" cy="225268"/>
                </a:xfrm>
                <a:custGeom>
                  <a:avLst/>
                  <a:gdLst>
                    <a:gd name="connsiteX0" fmla="*/ 0 w 163108"/>
                    <a:gd name="connsiteY0" fmla="*/ 0 h 225268"/>
                    <a:gd name="connsiteX1" fmla="*/ 163108 w 163108"/>
                    <a:gd name="connsiteY1" fmla="*/ 0 h 225268"/>
                    <a:gd name="connsiteX2" fmla="*/ 163108 w 163108"/>
                    <a:gd name="connsiteY2" fmla="*/ 225269 h 225268"/>
                    <a:gd name="connsiteX3" fmla="*/ 0 w 163108"/>
                    <a:gd name="connsiteY3" fmla="*/ 225269 h 225268"/>
                  </a:gdLst>
                  <a:ahLst/>
                  <a:cxnLst>
                    <a:cxn ang="0">
                      <a:pos x="connsiteX0" y="connsiteY0"/>
                    </a:cxn>
                    <a:cxn ang="0">
                      <a:pos x="connsiteX1" y="connsiteY1"/>
                    </a:cxn>
                    <a:cxn ang="0">
                      <a:pos x="connsiteX2" y="connsiteY2"/>
                    </a:cxn>
                    <a:cxn ang="0">
                      <a:pos x="connsiteX3" y="connsiteY3"/>
                    </a:cxn>
                  </a:cxnLst>
                  <a:rect l="l" t="t" r="r" b="b"/>
                  <a:pathLst>
                    <a:path w="163108" h="225268">
                      <a:moveTo>
                        <a:pt x="0" y="0"/>
                      </a:moveTo>
                      <a:lnTo>
                        <a:pt x="163108" y="0"/>
                      </a:lnTo>
                      <a:lnTo>
                        <a:pt x="163108" y="225269"/>
                      </a:lnTo>
                      <a:lnTo>
                        <a:pt x="0" y="225269"/>
                      </a:lnTo>
                      <a:close/>
                    </a:path>
                  </a:pathLst>
                </a:custGeom>
                <a:solidFill>
                  <a:srgbClr val="50646D"/>
                </a:solidFill>
                <a:ln w="7098" cap="flat">
                  <a:noFill/>
                  <a:prstDash val="solid"/>
                  <a:miter/>
                </a:ln>
              </p:spPr>
              <p:txBody>
                <a:bodyPr rtlCol="0" anchor="ctr"/>
                <a:lstStyle/>
                <a:p>
                  <a:endParaRPr lang="en-US"/>
                </a:p>
              </p:txBody>
            </p:sp>
          </p:grpSp>
          <p:grpSp>
            <p:nvGrpSpPr>
              <p:cNvPr id="300" name="Graphic 2">
                <a:extLst>
                  <a:ext uri="{FF2B5EF4-FFF2-40B4-BE49-F238E27FC236}">
                    <a16:creationId xmlns:a16="http://schemas.microsoft.com/office/drawing/2014/main" id="{090D2345-7A88-9CAD-3A12-739076C181B1}"/>
                  </a:ext>
                </a:extLst>
              </p:cNvPr>
              <p:cNvGrpSpPr/>
              <p:nvPr/>
            </p:nvGrpSpPr>
            <p:grpSpPr>
              <a:xfrm>
                <a:off x="4899268" y="3701044"/>
                <a:ext cx="582600" cy="582529"/>
                <a:chOff x="4899268" y="3701044"/>
                <a:chExt cx="582600" cy="582529"/>
              </a:xfrm>
            </p:grpSpPr>
            <p:sp>
              <p:nvSpPr>
                <p:cNvPr id="301" name="Freeform: Shape 300">
                  <a:extLst>
                    <a:ext uri="{FF2B5EF4-FFF2-40B4-BE49-F238E27FC236}">
                      <a16:creationId xmlns:a16="http://schemas.microsoft.com/office/drawing/2014/main" id="{940DF698-A721-B152-1B09-6F3575514398}"/>
                    </a:ext>
                  </a:extLst>
                </p:cNvPr>
                <p:cNvSpPr/>
                <p:nvPr/>
              </p:nvSpPr>
              <p:spPr>
                <a:xfrm>
                  <a:off x="4899268" y="3701044"/>
                  <a:ext cx="582600" cy="582529"/>
                </a:xfrm>
                <a:custGeom>
                  <a:avLst/>
                  <a:gdLst>
                    <a:gd name="connsiteX0" fmla="*/ 0 w 582600"/>
                    <a:gd name="connsiteY0" fmla="*/ 0 h 582529"/>
                    <a:gd name="connsiteX1" fmla="*/ 582600 w 582600"/>
                    <a:gd name="connsiteY1" fmla="*/ 0 h 582529"/>
                    <a:gd name="connsiteX2" fmla="*/ 582600 w 582600"/>
                    <a:gd name="connsiteY2" fmla="*/ 582530 h 582529"/>
                    <a:gd name="connsiteX3" fmla="*/ 0 w 582600"/>
                    <a:gd name="connsiteY3" fmla="*/ 582530 h 582529"/>
                  </a:gdLst>
                  <a:ahLst/>
                  <a:cxnLst>
                    <a:cxn ang="0">
                      <a:pos x="connsiteX0" y="connsiteY0"/>
                    </a:cxn>
                    <a:cxn ang="0">
                      <a:pos x="connsiteX1" y="connsiteY1"/>
                    </a:cxn>
                    <a:cxn ang="0">
                      <a:pos x="connsiteX2" y="connsiteY2"/>
                    </a:cxn>
                    <a:cxn ang="0">
                      <a:pos x="connsiteX3" y="connsiteY3"/>
                    </a:cxn>
                  </a:cxnLst>
                  <a:rect l="l" t="t" r="r" b="b"/>
                  <a:pathLst>
                    <a:path w="582600" h="582529">
                      <a:moveTo>
                        <a:pt x="0" y="0"/>
                      </a:moveTo>
                      <a:lnTo>
                        <a:pt x="582600" y="0"/>
                      </a:lnTo>
                      <a:lnTo>
                        <a:pt x="582600" y="582530"/>
                      </a:lnTo>
                      <a:lnTo>
                        <a:pt x="0" y="582530"/>
                      </a:lnTo>
                      <a:close/>
                    </a:path>
                  </a:pathLst>
                </a:custGeom>
                <a:solidFill>
                  <a:srgbClr val="A1B8D1"/>
                </a:solidFill>
                <a:ln w="7098"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39867D22-66D8-34B2-EC78-A2A0F6CABDF8}"/>
                    </a:ext>
                  </a:extLst>
                </p:cNvPr>
                <p:cNvSpPr/>
                <p:nvPr/>
              </p:nvSpPr>
              <p:spPr>
                <a:xfrm>
                  <a:off x="5096546" y="3876158"/>
                  <a:ext cx="163108" cy="225268"/>
                </a:xfrm>
                <a:custGeom>
                  <a:avLst/>
                  <a:gdLst>
                    <a:gd name="connsiteX0" fmla="*/ 0 w 163108"/>
                    <a:gd name="connsiteY0" fmla="*/ 0 h 225268"/>
                    <a:gd name="connsiteX1" fmla="*/ 163108 w 163108"/>
                    <a:gd name="connsiteY1" fmla="*/ 0 h 225268"/>
                    <a:gd name="connsiteX2" fmla="*/ 163108 w 163108"/>
                    <a:gd name="connsiteY2" fmla="*/ 225268 h 225268"/>
                    <a:gd name="connsiteX3" fmla="*/ 0 w 163108"/>
                    <a:gd name="connsiteY3" fmla="*/ 225268 h 225268"/>
                  </a:gdLst>
                  <a:ahLst/>
                  <a:cxnLst>
                    <a:cxn ang="0">
                      <a:pos x="connsiteX0" y="connsiteY0"/>
                    </a:cxn>
                    <a:cxn ang="0">
                      <a:pos x="connsiteX1" y="connsiteY1"/>
                    </a:cxn>
                    <a:cxn ang="0">
                      <a:pos x="connsiteX2" y="connsiteY2"/>
                    </a:cxn>
                    <a:cxn ang="0">
                      <a:pos x="connsiteX3" y="connsiteY3"/>
                    </a:cxn>
                  </a:cxnLst>
                  <a:rect l="l" t="t" r="r" b="b"/>
                  <a:pathLst>
                    <a:path w="163108" h="225268">
                      <a:moveTo>
                        <a:pt x="0" y="0"/>
                      </a:moveTo>
                      <a:lnTo>
                        <a:pt x="163108" y="0"/>
                      </a:lnTo>
                      <a:lnTo>
                        <a:pt x="163108" y="225268"/>
                      </a:lnTo>
                      <a:lnTo>
                        <a:pt x="0" y="225268"/>
                      </a:lnTo>
                      <a:close/>
                    </a:path>
                  </a:pathLst>
                </a:custGeom>
                <a:solidFill>
                  <a:srgbClr val="50646D"/>
                </a:solidFill>
                <a:ln w="7098" cap="flat">
                  <a:noFill/>
                  <a:prstDash val="solid"/>
                  <a:miter/>
                </a:ln>
              </p:spPr>
              <p:txBody>
                <a:bodyPr rtlCol="0" anchor="ctr"/>
                <a:lstStyle/>
                <a:p>
                  <a:endParaRPr lang="en-US"/>
                </a:p>
              </p:txBody>
            </p:sp>
          </p:grpSp>
          <p:sp>
            <p:nvSpPr>
              <p:cNvPr id="303" name="Freeform: Shape 302">
                <a:extLst>
                  <a:ext uri="{FF2B5EF4-FFF2-40B4-BE49-F238E27FC236}">
                    <a16:creationId xmlns:a16="http://schemas.microsoft.com/office/drawing/2014/main" id="{59131E8F-7847-1B90-F765-527D9DC32490}"/>
                  </a:ext>
                </a:extLst>
              </p:cNvPr>
              <p:cNvSpPr/>
              <p:nvPr/>
            </p:nvSpPr>
            <p:spPr>
              <a:xfrm>
                <a:off x="3092858" y="4544646"/>
                <a:ext cx="163037" cy="225268"/>
              </a:xfrm>
              <a:custGeom>
                <a:avLst/>
                <a:gdLst>
                  <a:gd name="connsiteX0" fmla="*/ 0 w 163037"/>
                  <a:gd name="connsiteY0" fmla="*/ 0 h 225268"/>
                  <a:gd name="connsiteX1" fmla="*/ 163037 w 163037"/>
                  <a:gd name="connsiteY1" fmla="*/ 0 h 225268"/>
                  <a:gd name="connsiteX2" fmla="*/ 163037 w 163037"/>
                  <a:gd name="connsiteY2" fmla="*/ 225268 h 225268"/>
                  <a:gd name="connsiteX3" fmla="*/ 0 w 163037"/>
                  <a:gd name="connsiteY3" fmla="*/ 225268 h 225268"/>
                </a:gdLst>
                <a:ahLst/>
                <a:cxnLst>
                  <a:cxn ang="0">
                    <a:pos x="connsiteX0" y="connsiteY0"/>
                  </a:cxn>
                  <a:cxn ang="0">
                    <a:pos x="connsiteX1" y="connsiteY1"/>
                  </a:cxn>
                  <a:cxn ang="0">
                    <a:pos x="connsiteX2" y="connsiteY2"/>
                  </a:cxn>
                  <a:cxn ang="0">
                    <a:pos x="connsiteX3" y="connsiteY3"/>
                  </a:cxn>
                </a:cxnLst>
                <a:rect l="l" t="t" r="r" b="b"/>
                <a:pathLst>
                  <a:path w="163037" h="225268">
                    <a:moveTo>
                      <a:pt x="0" y="0"/>
                    </a:moveTo>
                    <a:lnTo>
                      <a:pt x="163037" y="0"/>
                    </a:lnTo>
                    <a:lnTo>
                      <a:pt x="163037" y="225268"/>
                    </a:lnTo>
                    <a:lnTo>
                      <a:pt x="0" y="225268"/>
                    </a:lnTo>
                    <a:close/>
                  </a:path>
                </a:pathLst>
              </a:custGeom>
              <a:solidFill>
                <a:srgbClr val="50646D"/>
              </a:solidFill>
              <a:ln w="7098"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DBA4D2A0-DB6D-A628-7D55-324196D18D07}"/>
                  </a:ext>
                </a:extLst>
              </p:cNvPr>
              <p:cNvSpPr/>
              <p:nvPr/>
            </p:nvSpPr>
            <p:spPr>
              <a:xfrm>
                <a:off x="3760778" y="4544148"/>
                <a:ext cx="163108" cy="225268"/>
              </a:xfrm>
              <a:custGeom>
                <a:avLst/>
                <a:gdLst>
                  <a:gd name="connsiteX0" fmla="*/ 0 w 163108"/>
                  <a:gd name="connsiteY0" fmla="*/ 0 h 225268"/>
                  <a:gd name="connsiteX1" fmla="*/ 163108 w 163108"/>
                  <a:gd name="connsiteY1" fmla="*/ 0 h 225268"/>
                  <a:gd name="connsiteX2" fmla="*/ 163108 w 163108"/>
                  <a:gd name="connsiteY2" fmla="*/ 225268 h 225268"/>
                  <a:gd name="connsiteX3" fmla="*/ 0 w 163108"/>
                  <a:gd name="connsiteY3" fmla="*/ 225268 h 225268"/>
                </a:gdLst>
                <a:ahLst/>
                <a:cxnLst>
                  <a:cxn ang="0">
                    <a:pos x="connsiteX0" y="connsiteY0"/>
                  </a:cxn>
                  <a:cxn ang="0">
                    <a:pos x="connsiteX1" y="connsiteY1"/>
                  </a:cxn>
                  <a:cxn ang="0">
                    <a:pos x="connsiteX2" y="connsiteY2"/>
                  </a:cxn>
                  <a:cxn ang="0">
                    <a:pos x="connsiteX3" y="connsiteY3"/>
                  </a:cxn>
                </a:cxnLst>
                <a:rect l="l" t="t" r="r" b="b"/>
                <a:pathLst>
                  <a:path w="163108" h="225268">
                    <a:moveTo>
                      <a:pt x="0" y="0"/>
                    </a:moveTo>
                    <a:lnTo>
                      <a:pt x="163108" y="0"/>
                    </a:lnTo>
                    <a:lnTo>
                      <a:pt x="163108" y="225268"/>
                    </a:lnTo>
                    <a:lnTo>
                      <a:pt x="0" y="225268"/>
                    </a:lnTo>
                    <a:close/>
                  </a:path>
                </a:pathLst>
              </a:custGeom>
              <a:solidFill>
                <a:srgbClr val="50646D"/>
              </a:solidFill>
              <a:ln w="7098"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69446AFC-7B0C-F449-F2CA-897AB65D5126}"/>
                  </a:ext>
                </a:extLst>
              </p:cNvPr>
              <p:cNvSpPr/>
              <p:nvPr/>
            </p:nvSpPr>
            <p:spPr>
              <a:xfrm>
                <a:off x="3092432" y="5212068"/>
                <a:ext cx="163108" cy="225268"/>
              </a:xfrm>
              <a:custGeom>
                <a:avLst/>
                <a:gdLst>
                  <a:gd name="connsiteX0" fmla="*/ 0 w 163108"/>
                  <a:gd name="connsiteY0" fmla="*/ 0 h 225268"/>
                  <a:gd name="connsiteX1" fmla="*/ 163108 w 163108"/>
                  <a:gd name="connsiteY1" fmla="*/ 0 h 225268"/>
                  <a:gd name="connsiteX2" fmla="*/ 163108 w 163108"/>
                  <a:gd name="connsiteY2" fmla="*/ 225268 h 225268"/>
                  <a:gd name="connsiteX3" fmla="*/ 0 w 163108"/>
                  <a:gd name="connsiteY3" fmla="*/ 225268 h 225268"/>
                </a:gdLst>
                <a:ahLst/>
                <a:cxnLst>
                  <a:cxn ang="0">
                    <a:pos x="connsiteX0" y="connsiteY0"/>
                  </a:cxn>
                  <a:cxn ang="0">
                    <a:pos x="connsiteX1" y="connsiteY1"/>
                  </a:cxn>
                  <a:cxn ang="0">
                    <a:pos x="connsiteX2" y="connsiteY2"/>
                  </a:cxn>
                  <a:cxn ang="0">
                    <a:pos x="connsiteX3" y="connsiteY3"/>
                  </a:cxn>
                </a:cxnLst>
                <a:rect l="l" t="t" r="r" b="b"/>
                <a:pathLst>
                  <a:path w="163108" h="225268">
                    <a:moveTo>
                      <a:pt x="0" y="0"/>
                    </a:moveTo>
                    <a:lnTo>
                      <a:pt x="163108" y="0"/>
                    </a:lnTo>
                    <a:lnTo>
                      <a:pt x="163108" y="225268"/>
                    </a:lnTo>
                    <a:lnTo>
                      <a:pt x="0" y="225268"/>
                    </a:lnTo>
                    <a:close/>
                  </a:path>
                </a:pathLst>
              </a:custGeom>
              <a:solidFill>
                <a:srgbClr val="50646D"/>
              </a:solidFill>
              <a:ln w="7098"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A8D340CF-B503-D551-CA89-EA0593B57D3F}"/>
                  </a:ext>
                </a:extLst>
              </p:cNvPr>
              <p:cNvSpPr/>
              <p:nvPr/>
            </p:nvSpPr>
            <p:spPr>
              <a:xfrm>
                <a:off x="3760494" y="5212068"/>
                <a:ext cx="163108" cy="225268"/>
              </a:xfrm>
              <a:custGeom>
                <a:avLst/>
                <a:gdLst>
                  <a:gd name="connsiteX0" fmla="*/ 0 w 163108"/>
                  <a:gd name="connsiteY0" fmla="*/ 0 h 225268"/>
                  <a:gd name="connsiteX1" fmla="*/ 163108 w 163108"/>
                  <a:gd name="connsiteY1" fmla="*/ 0 h 225268"/>
                  <a:gd name="connsiteX2" fmla="*/ 163108 w 163108"/>
                  <a:gd name="connsiteY2" fmla="*/ 225268 h 225268"/>
                  <a:gd name="connsiteX3" fmla="*/ 0 w 163108"/>
                  <a:gd name="connsiteY3" fmla="*/ 225268 h 225268"/>
                </a:gdLst>
                <a:ahLst/>
                <a:cxnLst>
                  <a:cxn ang="0">
                    <a:pos x="connsiteX0" y="connsiteY0"/>
                  </a:cxn>
                  <a:cxn ang="0">
                    <a:pos x="connsiteX1" y="connsiteY1"/>
                  </a:cxn>
                  <a:cxn ang="0">
                    <a:pos x="connsiteX2" y="connsiteY2"/>
                  </a:cxn>
                  <a:cxn ang="0">
                    <a:pos x="connsiteX3" y="connsiteY3"/>
                  </a:cxn>
                </a:cxnLst>
                <a:rect l="l" t="t" r="r" b="b"/>
                <a:pathLst>
                  <a:path w="163108" h="225268">
                    <a:moveTo>
                      <a:pt x="0" y="0"/>
                    </a:moveTo>
                    <a:lnTo>
                      <a:pt x="163108" y="0"/>
                    </a:lnTo>
                    <a:lnTo>
                      <a:pt x="163108" y="225268"/>
                    </a:lnTo>
                    <a:lnTo>
                      <a:pt x="0" y="225268"/>
                    </a:lnTo>
                    <a:close/>
                  </a:path>
                </a:pathLst>
              </a:custGeom>
              <a:solidFill>
                <a:srgbClr val="50646D"/>
              </a:solidFill>
              <a:ln w="7098" cap="flat">
                <a:noFill/>
                <a:prstDash val="solid"/>
                <a:miter/>
              </a:ln>
            </p:spPr>
            <p:txBody>
              <a:bodyPr rtlCol="0" anchor="ctr"/>
              <a:lstStyle/>
              <a:p>
                <a:endParaRPr lang="en-US"/>
              </a:p>
            </p:txBody>
          </p:sp>
        </p:grpSp>
        <p:grpSp>
          <p:nvGrpSpPr>
            <p:cNvPr id="307" name="Graphic 2">
              <a:extLst>
                <a:ext uri="{FF2B5EF4-FFF2-40B4-BE49-F238E27FC236}">
                  <a16:creationId xmlns:a16="http://schemas.microsoft.com/office/drawing/2014/main" id="{205029BC-361C-EF44-7078-92BC64332B5A}"/>
                </a:ext>
              </a:extLst>
            </p:cNvPr>
            <p:cNvGrpSpPr/>
            <p:nvPr/>
          </p:nvGrpSpPr>
          <p:grpSpPr>
            <a:xfrm>
              <a:off x="676498" y="5604494"/>
              <a:ext cx="1694521" cy="231946"/>
              <a:chOff x="676498" y="5604494"/>
              <a:chExt cx="1694521" cy="231946"/>
            </a:xfrm>
          </p:grpSpPr>
          <p:sp>
            <p:nvSpPr>
              <p:cNvPr id="308" name="Freeform: Shape 307">
                <a:extLst>
                  <a:ext uri="{FF2B5EF4-FFF2-40B4-BE49-F238E27FC236}">
                    <a16:creationId xmlns:a16="http://schemas.microsoft.com/office/drawing/2014/main" id="{1BB6FCF9-8600-3441-799B-B1FB13762C37}"/>
                  </a:ext>
                </a:extLst>
              </p:cNvPr>
              <p:cNvSpPr/>
              <p:nvPr/>
            </p:nvSpPr>
            <p:spPr>
              <a:xfrm>
                <a:off x="997386" y="5719579"/>
                <a:ext cx="1341593" cy="116577"/>
              </a:xfrm>
              <a:custGeom>
                <a:avLst/>
                <a:gdLst>
                  <a:gd name="connsiteX0" fmla="*/ 32465 w 1341593"/>
                  <a:gd name="connsiteY0" fmla="*/ 0 h 116577"/>
                  <a:gd name="connsiteX1" fmla="*/ 1341594 w 1341593"/>
                  <a:gd name="connsiteY1" fmla="*/ 0 h 116577"/>
                  <a:gd name="connsiteX2" fmla="*/ 1341594 w 1341593"/>
                  <a:gd name="connsiteY2" fmla="*/ 116577 h 116577"/>
                  <a:gd name="connsiteX3" fmla="*/ 32465 w 1341593"/>
                  <a:gd name="connsiteY3" fmla="*/ 116577 h 116577"/>
                  <a:gd name="connsiteX4" fmla="*/ 0 w 1341593"/>
                  <a:gd name="connsiteY4" fmla="*/ 58253 h 116577"/>
                  <a:gd name="connsiteX5" fmla="*/ 32465 w 1341593"/>
                  <a:gd name="connsiteY5" fmla="*/ 0 h 11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93" h="116577">
                    <a:moveTo>
                      <a:pt x="32465" y="0"/>
                    </a:moveTo>
                    <a:lnTo>
                      <a:pt x="1341594" y="0"/>
                    </a:lnTo>
                    <a:lnTo>
                      <a:pt x="1341594" y="116577"/>
                    </a:lnTo>
                    <a:lnTo>
                      <a:pt x="32465" y="116577"/>
                    </a:lnTo>
                    <a:cubicBezTo>
                      <a:pt x="6394" y="114943"/>
                      <a:pt x="0" y="79281"/>
                      <a:pt x="0" y="58253"/>
                    </a:cubicBezTo>
                    <a:cubicBezTo>
                      <a:pt x="71" y="39072"/>
                      <a:pt x="7175" y="568"/>
                      <a:pt x="32465" y="0"/>
                    </a:cubicBezTo>
                    <a:close/>
                  </a:path>
                </a:pathLst>
              </a:custGeom>
              <a:solidFill>
                <a:srgbClr val="A9B0AE"/>
              </a:solidFill>
              <a:ln w="7098"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ABD8B42-CDAC-78AF-B072-8FC0BC91DC72}"/>
                  </a:ext>
                </a:extLst>
              </p:cNvPr>
              <p:cNvSpPr/>
              <p:nvPr/>
            </p:nvSpPr>
            <p:spPr>
              <a:xfrm>
                <a:off x="2306088" y="5719579"/>
                <a:ext cx="64930" cy="116647"/>
              </a:xfrm>
              <a:custGeom>
                <a:avLst/>
                <a:gdLst>
                  <a:gd name="connsiteX0" fmla="*/ 32465 w 64930"/>
                  <a:gd name="connsiteY0" fmla="*/ 116648 h 116647"/>
                  <a:gd name="connsiteX1" fmla="*/ 64931 w 64930"/>
                  <a:gd name="connsiteY1" fmla="*/ 58324 h 116647"/>
                  <a:gd name="connsiteX2" fmla="*/ 32465 w 64930"/>
                  <a:gd name="connsiteY2" fmla="*/ 0 h 116647"/>
                  <a:gd name="connsiteX3" fmla="*/ 0 w 64930"/>
                  <a:gd name="connsiteY3" fmla="*/ 58324 h 116647"/>
                  <a:gd name="connsiteX4" fmla="*/ 32465 w 64930"/>
                  <a:gd name="connsiteY4" fmla="*/ 116648 h 11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0" h="116647">
                    <a:moveTo>
                      <a:pt x="32465" y="116648"/>
                    </a:moveTo>
                    <a:cubicBezTo>
                      <a:pt x="50367" y="116648"/>
                      <a:pt x="64931" y="90434"/>
                      <a:pt x="64931" y="58324"/>
                    </a:cubicBezTo>
                    <a:cubicBezTo>
                      <a:pt x="64931" y="26214"/>
                      <a:pt x="50367" y="0"/>
                      <a:pt x="32465" y="0"/>
                    </a:cubicBezTo>
                    <a:cubicBezTo>
                      <a:pt x="14563" y="0"/>
                      <a:pt x="0" y="26214"/>
                      <a:pt x="0" y="58324"/>
                    </a:cubicBezTo>
                    <a:cubicBezTo>
                      <a:pt x="0" y="90434"/>
                      <a:pt x="14563" y="116648"/>
                      <a:pt x="32465" y="116648"/>
                    </a:cubicBezTo>
                    <a:close/>
                  </a:path>
                </a:pathLst>
              </a:custGeom>
              <a:solidFill>
                <a:srgbClr val="5D6B7A"/>
              </a:solidFill>
              <a:ln w="7098"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4BB193DB-50DB-E01F-2E77-B1ED575A4DFE}"/>
                  </a:ext>
                </a:extLst>
              </p:cNvPr>
              <p:cNvSpPr/>
              <p:nvPr/>
            </p:nvSpPr>
            <p:spPr>
              <a:xfrm>
                <a:off x="826605" y="5604707"/>
                <a:ext cx="1341593" cy="116576"/>
              </a:xfrm>
              <a:custGeom>
                <a:avLst/>
                <a:gdLst>
                  <a:gd name="connsiteX0" fmla="*/ 32465 w 1341593"/>
                  <a:gd name="connsiteY0" fmla="*/ 0 h 116576"/>
                  <a:gd name="connsiteX1" fmla="*/ 1341594 w 1341593"/>
                  <a:gd name="connsiteY1" fmla="*/ 0 h 116576"/>
                  <a:gd name="connsiteX2" fmla="*/ 1341594 w 1341593"/>
                  <a:gd name="connsiteY2" fmla="*/ 116577 h 116576"/>
                  <a:gd name="connsiteX3" fmla="*/ 32465 w 1341593"/>
                  <a:gd name="connsiteY3" fmla="*/ 116577 h 116576"/>
                  <a:gd name="connsiteX4" fmla="*/ 0 w 1341593"/>
                  <a:gd name="connsiteY4" fmla="*/ 58253 h 116576"/>
                  <a:gd name="connsiteX5" fmla="*/ 32465 w 1341593"/>
                  <a:gd name="connsiteY5" fmla="*/ 0 h 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93" h="116576">
                    <a:moveTo>
                      <a:pt x="32465" y="0"/>
                    </a:moveTo>
                    <a:lnTo>
                      <a:pt x="1341594" y="0"/>
                    </a:lnTo>
                    <a:lnTo>
                      <a:pt x="1341594" y="116577"/>
                    </a:lnTo>
                    <a:lnTo>
                      <a:pt x="32465" y="116577"/>
                    </a:lnTo>
                    <a:cubicBezTo>
                      <a:pt x="6394" y="114943"/>
                      <a:pt x="0" y="79281"/>
                      <a:pt x="0" y="58253"/>
                    </a:cubicBezTo>
                    <a:cubicBezTo>
                      <a:pt x="0" y="39001"/>
                      <a:pt x="7175" y="568"/>
                      <a:pt x="32465" y="0"/>
                    </a:cubicBezTo>
                    <a:close/>
                  </a:path>
                </a:pathLst>
              </a:custGeom>
              <a:solidFill>
                <a:srgbClr val="C1C7C5"/>
              </a:solidFill>
              <a:ln w="7098"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A4D77352-9180-4F9C-4E99-03E0195957A1}"/>
                  </a:ext>
                </a:extLst>
              </p:cNvPr>
              <p:cNvSpPr/>
              <p:nvPr/>
            </p:nvSpPr>
            <p:spPr>
              <a:xfrm>
                <a:off x="2135450" y="5604494"/>
                <a:ext cx="64930" cy="116648"/>
              </a:xfrm>
              <a:custGeom>
                <a:avLst/>
                <a:gdLst>
                  <a:gd name="connsiteX0" fmla="*/ 32465 w 64930"/>
                  <a:gd name="connsiteY0" fmla="*/ 116648 h 116648"/>
                  <a:gd name="connsiteX1" fmla="*/ 64931 w 64930"/>
                  <a:gd name="connsiteY1" fmla="*/ 58324 h 116648"/>
                  <a:gd name="connsiteX2" fmla="*/ 32465 w 64930"/>
                  <a:gd name="connsiteY2" fmla="*/ 0 h 116648"/>
                  <a:gd name="connsiteX3" fmla="*/ 0 w 64930"/>
                  <a:gd name="connsiteY3" fmla="*/ 58324 h 116648"/>
                  <a:gd name="connsiteX4" fmla="*/ 32465 w 64930"/>
                  <a:gd name="connsiteY4" fmla="*/ 116648 h 116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0" h="116648">
                    <a:moveTo>
                      <a:pt x="32465" y="116648"/>
                    </a:moveTo>
                    <a:cubicBezTo>
                      <a:pt x="50368" y="116648"/>
                      <a:pt x="64931" y="90434"/>
                      <a:pt x="64931" y="58324"/>
                    </a:cubicBezTo>
                    <a:cubicBezTo>
                      <a:pt x="64931" y="26214"/>
                      <a:pt x="50368" y="0"/>
                      <a:pt x="32465" y="0"/>
                    </a:cubicBezTo>
                    <a:cubicBezTo>
                      <a:pt x="14634" y="0"/>
                      <a:pt x="0" y="26214"/>
                      <a:pt x="0" y="58324"/>
                    </a:cubicBezTo>
                    <a:cubicBezTo>
                      <a:pt x="0" y="90434"/>
                      <a:pt x="14634" y="116648"/>
                      <a:pt x="32465" y="116648"/>
                    </a:cubicBezTo>
                    <a:close/>
                  </a:path>
                </a:pathLst>
              </a:custGeom>
              <a:solidFill>
                <a:srgbClr val="5D6B7A"/>
              </a:solidFill>
              <a:ln w="7098"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8A6B5124-57BA-51FD-DD27-32F8D5DF08C9}"/>
                  </a:ext>
                </a:extLst>
              </p:cNvPr>
              <p:cNvSpPr/>
              <p:nvPr/>
            </p:nvSpPr>
            <p:spPr>
              <a:xfrm>
                <a:off x="676498" y="5719863"/>
                <a:ext cx="1341593" cy="116577"/>
              </a:xfrm>
              <a:custGeom>
                <a:avLst/>
                <a:gdLst>
                  <a:gd name="connsiteX0" fmla="*/ 32465 w 1341593"/>
                  <a:gd name="connsiteY0" fmla="*/ 0 h 116577"/>
                  <a:gd name="connsiteX1" fmla="*/ 1341594 w 1341593"/>
                  <a:gd name="connsiteY1" fmla="*/ 0 h 116577"/>
                  <a:gd name="connsiteX2" fmla="*/ 1341594 w 1341593"/>
                  <a:gd name="connsiteY2" fmla="*/ 116577 h 116577"/>
                  <a:gd name="connsiteX3" fmla="*/ 32465 w 1341593"/>
                  <a:gd name="connsiteY3" fmla="*/ 116577 h 116577"/>
                  <a:gd name="connsiteX4" fmla="*/ 0 w 1341593"/>
                  <a:gd name="connsiteY4" fmla="*/ 58253 h 116577"/>
                  <a:gd name="connsiteX5" fmla="*/ 32465 w 1341593"/>
                  <a:gd name="connsiteY5" fmla="*/ 0 h 11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93" h="116577">
                    <a:moveTo>
                      <a:pt x="32465" y="0"/>
                    </a:moveTo>
                    <a:lnTo>
                      <a:pt x="1341594" y="0"/>
                    </a:lnTo>
                    <a:lnTo>
                      <a:pt x="1341594" y="116577"/>
                    </a:lnTo>
                    <a:lnTo>
                      <a:pt x="32465" y="116577"/>
                    </a:lnTo>
                    <a:cubicBezTo>
                      <a:pt x="6394" y="114943"/>
                      <a:pt x="0" y="79281"/>
                      <a:pt x="0" y="58253"/>
                    </a:cubicBezTo>
                    <a:cubicBezTo>
                      <a:pt x="0" y="39001"/>
                      <a:pt x="7175" y="568"/>
                      <a:pt x="32465" y="0"/>
                    </a:cubicBezTo>
                    <a:close/>
                  </a:path>
                </a:pathLst>
              </a:custGeom>
              <a:solidFill>
                <a:srgbClr val="C1C7C5"/>
              </a:solidFill>
              <a:ln w="7098"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786AAAB5-38BE-9B0E-906B-5DB37D3B67EE}"/>
                  </a:ext>
                </a:extLst>
              </p:cNvPr>
              <p:cNvSpPr/>
              <p:nvPr/>
            </p:nvSpPr>
            <p:spPr>
              <a:xfrm>
                <a:off x="1985129" y="5719792"/>
                <a:ext cx="64930" cy="116647"/>
              </a:xfrm>
              <a:custGeom>
                <a:avLst/>
                <a:gdLst>
                  <a:gd name="connsiteX0" fmla="*/ 32465 w 64930"/>
                  <a:gd name="connsiteY0" fmla="*/ 116648 h 116647"/>
                  <a:gd name="connsiteX1" fmla="*/ 64931 w 64930"/>
                  <a:gd name="connsiteY1" fmla="*/ 58324 h 116647"/>
                  <a:gd name="connsiteX2" fmla="*/ 32465 w 64930"/>
                  <a:gd name="connsiteY2" fmla="*/ 0 h 116647"/>
                  <a:gd name="connsiteX3" fmla="*/ 0 w 64930"/>
                  <a:gd name="connsiteY3" fmla="*/ 58324 h 116647"/>
                  <a:gd name="connsiteX4" fmla="*/ 32465 w 64930"/>
                  <a:gd name="connsiteY4" fmla="*/ 116648 h 11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0" h="116647">
                    <a:moveTo>
                      <a:pt x="32465" y="116648"/>
                    </a:moveTo>
                    <a:cubicBezTo>
                      <a:pt x="50367" y="116648"/>
                      <a:pt x="64931" y="90434"/>
                      <a:pt x="64931" y="58324"/>
                    </a:cubicBezTo>
                    <a:cubicBezTo>
                      <a:pt x="64931" y="26214"/>
                      <a:pt x="50367" y="0"/>
                      <a:pt x="32465" y="0"/>
                    </a:cubicBezTo>
                    <a:cubicBezTo>
                      <a:pt x="14634" y="0"/>
                      <a:pt x="0" y="26214"/>
                      <a:pt x="0" y="58324"/>
                    </a:cubicBezTo>
                    <a:cubicBezTo>
                      <a:pt x="0" y="90434"/>
                      <a:pt x="14634" y="116648"/>
                      <a:pt x="32465" y="116648"/>
                    </a:cubicBezTo>
                    <a:close/>
                  </a:path>
                </a:pathLst>
              </a:custGeom>
              <a:solidFill>
                <a:srgbClr val="5D6B7A"/>
              </a:solidFill>
              <a:ln w="7098"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4D19B3C-C85B-E00B-6FC0-CA443B7C03BD}"/>
                  </a:ext>
                </a:extLst>
              </p:cNvPr>
              <p:cNvSpPr/>
              <p:nvPr/>
            </p:nvSpPr>
            <p:spPr>
              <a:xfrm>
                <a:off x="2054677" y="5719010"/>
                <a:ext cx="91215" cy="4262"/>
              </a:xfrm>
              <a:custGeom>
                <a:avLst/>
                <a:gdLst>
                  <a:gd name="connsiteX0" fmla="*/ 89013 w 91215"/>
                  <a:gd name="connsiteY0" fmla="*/ 4263 h 4262"/>
                  <a:gd name="connsiteX1" fmla="*/ 2131 w 91215"/>
                  <a:gd name="connsiteY1" fmla="*/ 4263 h 4262"/>
                  <a:gd name="connsiteX2" fmla="*/ 0 w 91215"/>
                  <a:gd name="connsiteY2" fmla="*/ 2132 h 4262"/>
                  <a:gd name="connsiteX3" fmla="*/ 2131 w 91215"/>
                  <a:gd name="connsiteY3" fmla="*/ 0 h 4262"/>
                  <a:gd name="connsiteX4" fmla="*/ 89013 w 91215"/>
                  <a:gd name="connsiteY4" fmla="*/ 0 h 4262"/>
                  <a:gd name="connsiteX5" fmla="*/ 91216 w 91215"/>
                  <a:gd name="connsiteY5" fmla="*/ 2132 h 4262"/>
                  <a:gd name="connsiteX6" fmla="*/ 89013 w 91215"/>
                  <a:gd name="connsiteY6" fmla="*/ 4263 h 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15" h="4262">
                    <a:moveTo>
                      <a:pt x="89013" y="4263"/>
                    </a:moveTo>
                    <a:lnTo>
                      <a:pt x="2131" y="4263"/>
                    </a:lnTo>
                    <a:cubicBezTo>
                      <a:pt x="924" y="4263"/>
                      <a:pt x="0" y="3268"/>
                      <a:pt x="0" y="2132"/>
                    </a:cubicBezTo>
                    <a:cubicBezTo>
                      <a:pt x="0" y="924"/>
                      <a:pt x="924" y="0"/>
                      <a:pt x="2131" y="0"/>
                    </a:cubicBezTo>
                    <a:lnTo>
                      <a:pt x="89013" y="0"/>
                    </a:lnTo>
                    <a:cubicBezTo>
                      <a:pt x="90221" y="0"/>
                      <a:pt x="91216" y="995"/>
                      <a:pt x="91216" y="2132"/>
                    </a:cubicBezTo>
                    <a:cubicBezTo>
                      <a:pt x="91145" y="3268"/>
                      <a:pt x="90150" y="4263"/>
                      <a:pt x="89013" y="4263"/>
                    </a:cubicBezTo>
                    <a:close/>
                  </a:path>
                </a:pathLst>
              </a:custGeom>
              <a:solidFill>
                <a:srgbClr val="53616E"/>
              </a:solidFill>
              <a:ln w="7098"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5FA72473-B23B-5E38-F271-79C59550EBCC}"/>
                  </a:ext>
                </a:extLst>
              </p:cNvPr>
              <p:cNvSpPr/>
              <p:nvPr/>
            </p:nvSpPr>
            <p:spPr>
              <a:xfrm>
                <a:off x="885143" y="5717448"/>
                <a:ext cx="1056580" cy="4262"/>
              </a:xfrm>
              <a:custGeom>
                <a:avLst/>
                <a:gdLst>
                  <a:gd name="connsiteX0" fmla="*/ 1054520 w 1056580"/>
                  <a:gd name="connsiteY0" fmla="*/ 4262 h 4262"/>
                  <a:gd name="connsiteX1" fmla="*/ 2131 w 1056580"/>
                  <a:gd name="connsiteY1" fmla="*/ 4262 h 4262"/>
                  <a:gd name="connsiteX2" fmla="*/ 0 w 1056580"/>
                  <a:gd name="connsiteY2" fmla="*/ 2131 h 4262"/>
                  <a:gd name="connsiteX3" fmla="*/ 2131 w 1056580"/>
                  <a:gd name="connsiteY3" fmla="*/ 0 h 4262"/>
                  <a:gd name="connsiteX4" fmla="*/ 1054449 w 1056580"/>
                  <a:gd name="connsiteY4" fmla="*/ 0 h 4262"/>
                  <a:gd name="connsiteX5" fmla="*/ 1056581 w 1056580"/>
                  <a:gd name="connsiteY5" fmla="*/ 2131 h 4262"/>
                  <a:gd name="connsiteX6" fmla="*/ 1054520 w 1056580"/>
                  <a:gd name="connsiteY6" fmla="*/ 4262 h 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580" h="4262">
                    <a:moveTo>
                      <a:pt x="1054520" y="4262"/>
                    </a:moveTo>
                    <a:lnTo>
                      <a:pt x="2131" y="4262"/>
                    </a:lnTo>
                    <a:cubicBezTo>
                      <a:pt x="924" y="4262"/>
                      <a:pt x="0" y="3268"/>
                      <a:pt x="0" y="2131"/>
                    </a:cubicBezTo>
                    <a:cubicBezTo>
                      <a:pt x="0" y="995"/>
                      <a:pt x="995" y="0"/>
                      <a:pt x="2131" y="0"/>
                    </a:cubicBezTo>
                    <a:lnTo>
                      <a:pt x="1054449" y="0"/>
                    </a:lnTo>
                    <a:cubicBezTo>
                      <a:pt x="1055657" y="0"/>
                      <a:pt x="1056581" y="995"/>
                      <a:pt x="1056581" y="2131"/>
                    </a:cubicBezTo>
                    <a:cubicBezTo>
                      <a:pt x="1056581" y="3268"/>
                      <a:pt x="1055657" y="4262"/>
                      <a:pt x="1054520" y="4262"/>
                    </a:cubicBezTo>
                    <a:close/>
                  </a:path>
                </a:pathLst>
              </a:custGeom>
              <a:solidFill>
                <a:srgbClr val="53616E"/>
              </a:solidFill>
              <a:ln w="7098" cap="flat">
                <a:noFill/>
                <a:prstDash val="solid"/>
                <a:miter/>
              </a:ln>
            </p:spPr>
            <p:txBody>
              <a:bodyPr rtlCol="0" anchor="ctr"/>
              <a:lstStyle/>
              <a:p>
                <a:endParaRPr lang="en-US"/>
              </a:p>
            </p:txBody>
          </p:sp>
        </p:grpSp>
        <p:grpSp>
          <p:nvGrpSpPr>
            <p:cNvPr id="316" name="Graphic 2">
              <a:extLst>
                <a:ext uri="{FF2B5EF4-FFF2-40B4-BE49-F238E27FC236}">
                  <a16:creationId xmlns:a16="http://schemas.microsoft.com/office/drawing/2014/main" id="{D4743102-1F3C-E85E-C793-932AAF4479BF}"/>
                </a:ext>
              </a:extLst>
            </p:cNvPr>
            <p:cNvGrpSpPr/>
            <p:nvPr/>
          </p:nvGrpSpPr>
          <p:grpSpPr>
            <a:xfrm>
              <a:off x="2965056" y="4570287"/>
              <a:ext cx="2053066" cy="1273967"/>
              <a:chOff x="2965056" y="4570287"/>
              <a:chExt cx="2053066" cy="1273967"/>
            </a:xfrm>
          </p:grpSpPr>
          <p:sp>
            <p:nvSpPr>
              <p:cNvPr id="317" name="Freeform: Shape 316">
                <a:extLst>
                  <a:ext uri="{FF2B5EF4-FFF2-40B4-BE49-F238E27FC236}">
                    <a16:creationId xmlns:a16="http://schemas.microsoft.com/office/drawing/2014/main" id="{F9CEF040-A1E9-8FB8-7886-7BCD1499270D}"/>
                  </a:ext>
                </a:extLst>
              </p:cNvPr>
              <p:cNvSpPr/>
              <p:nvPr/>
            </p:nvSpPr>
            <p:spPr>
              <a:xfrm>
                <a:off x="4676983" y="5016001"/>
                <a:ext cx="262138" cy="141883"/>
              </a:xfrm>
              <a:custGeom>
                <a:avLst/>
                <a:gdLst>
                  <a:gd name="connsiteX0" fmla="*/ 262138 w 262138"/>
                  <a:gd name="connsiteY0" fmla="*/ 130782 h 141883"/>
                  <a:gd name="connsiteX1" fmla="*/ 200546 w 262138"/>
                  <a:gd name="connsiteY1" fmla="*/ 10227 h 141883"/>
                  <a:gd name="connsiteX2" fmla="*/ 53706 w 262138"/>
                  <a:gd name="connsiteY2" fmla="*/ 11505 h 141883"/>
                  <a:gd name="connsiteX3" fmla="*/ 0 w 262138"/>
                  <a:gd name="connsiteY3" fmla="*/ 35091 h 141883"/>
                  <a:gd name="connsiteX4" fmla="*/ 112741 w 262138"/>
                  <a:gd name="connsiteY4" fmla="*/ 125525 h 141883"/>
                  <a:gd name="connsiteX5" fmla="*/ 216317 w 262138"/>
                  <a:gd name="connsiteY5" fmla="*/ 138667 h 141883"/>
                  <a:gd name="connsiteX6" fmla="*/ 262138 w 262138"/>
                  <a:gd name="connsiteY6" fmla="*/ 130782 h 14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138" h="141883">
                    <a:moveTo>
                      <a:pt x="262138" y="130782"/>
                    </a:moveTo>
                    <a:cubicBezTo>
                      <a:pt x="262138" y="122896"/>
                      <a:pt x="262138" y="35091"/>
                      <a:pt x="200546" y="10227"/>
                    </a:cubicBezTo>
                    <a:cubicBezTo>
                      <a:pt x="138955" y="-14709"/>
                      <a:pt x="70756" y="14134"/>
                      <a:pt x="53706" y="11505"/>
                    </a:cubicBezTo>
                    <a:cubicBezTo>
                      <a:pt x="36657" y="8877"/>
                      <a:pt x="0" y="991"/>
                      <a:pt x="0" y="35091"/>
                    </a:cubicBezTo>
                    <a:cubicBezTo>
                      <a:pt x="0" y="69190"/>
                      <a:pt x="74734" y="125525"/>
                      <a:pt x="112741" y="125525"/>
                    </a:cubicBezTo>
                    <a:cubicBezTo>
                      <a:pt x="150747" y="125525"/>
                      <a:pt x="196639" y="128153"/>
                      <a:pt x="216317" y="138667"/>
                    </a:cubicBezTo>
                    <a:cubicBezTo>
                      <a:pt x="235925" y="149110"/>
                      <a:pt x="262138" y="130782"/>
                      <a:pt x="262138" y="130782"/>
                    </a:cubicBezTo>
                    <a:close/>
                  </a:path>
                </a:pathLst>
              </a:custGeom>
              <a:solidFill>
                <a:srgbClr val="AB6821"/>
              </a:solidFill>
              <a:ln w="7098"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31E0E6F4-947E-9512-9609-2779C6326344}"/>
                  </a:ext>
                </a:extLst>
              </p:cNvPr>
              <p:cNvSpPr/>
              <p:nvPr/>
            </p:nvSpPr>
            <p:spPr>
              <a:xfrm>
                <a:off x="4774521" y="5015953"/>
                <a:ext cx="161829" cy="98577"/>
              </a:xfrm>
              <a:custGeom>
                <a:avLst/>
                <a:gdLst>
                  <a:gd name="connsiteX0" fmla="*/ 161830 w 161829"/>
                  <a:gd name="connsiteY0" fmla="*/ 98577 h 98577"/>
                  <a:gd name="connsiteX1" fmla="*/ 103008 w 161829"/>
                  <a:gd name="connsiteY1" fmla="*/ 10203 h 98577"/>
                  <a:gd name="connsiteX2" fmla="*/ 0 w 161829"/>
                  <a:gd name="connsiteY2" fmla="*/ 4591 h 98577"/>
                  <a:gd name="connsiteX3" fmla="*/ 26498 w 161829"/>
                  <a:gd name="connsiteY3" fmla="*/ 23985 h 98577"/>
                  <a:gd name="connsiteX4" fmla="*/ 82833 w 161829"/>
                  <a:gd name="connsiteY4" fmla="*/ 53466 h 98577"/>
                  <a:gd name="connsiteX5" fmla="*/ 161830 w 161829"/>
                  <a:gd name="connsiteY5" fmla="*/ 98577 h 9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829" h="98577">
                    <a:moveTo>
                      <a:pt x="161830" y="98577"/>
                    </a:moveTo>
                    <a:cubicBezTo>
                      <a:pt x="156786" y="68527"/>
                      <a:pt x="142720" y="26258"/>
                      <a:pt x="103008" y="10203"/>
                    </a:cubicBezTo>
                    <a:cubicBezTo>
                      <a:pt x="67062" y="-4289"/>
                      <a:pt x="28913" y="-595"/>
                      <a:pt x="0" y="4591"/>
                    </a:cubicBezTo>
                    <a:cubicBezTo>
                      <a:pt x="1492" y="12121"/>
                      <a:pt x="8170" y="19722"/>
                      <a:pt x="26498" y="23985"/>
                    </a:cubicBezTo>
                    <a:cubicBezTo>
                      <a:pt x="71751" y="34499"/>
                      <a:pt x="63226" y="21356"/>
                      <a:pt x="82833" y="53466"/>
                    </a:cubicBezTo>
                    <a:cubicBezTo>
                      <a:pt x="98249" y="78615"/>
                      <a:pt x="135474" y="92610"/>
                      <a:pt x="161830" y="98577"/>
                    </a:cubicBezTo>
                    <a:close/>
                  </a:path>
                </a:pathLst>
              </a:custGeom>
              <a:solidFill>
                <a:srgbClr val="BA7327"/>
              </a:solidFill>
              <a:ln w="7098" cap="flat">
                <a:noFill/>
                <a:prstDash val="solid"/>
                <a:miter/>
              </a:ln>
            </p:spPr>
            <p:txBody>
              <a:bodyPr rtlCol="0" anchor="ctr"/>
              <a:lstStyle/>
              <a:p>
                <a:endParaRPr lang="en-US"/>
              </a:p>
            </p:txBody>
          </p:sp>
          <p:grpSp>
            <p:nvGrpSpPr>
              <p:cNvPr id="319" name="Graphic 2">
                <a:extLst>
                  <a:ext uri="{FF2B5EF4-FFF2-40B4-BE49-F238E27FC236}">
                    <a16:creationId xmlns:a16="http://schemas.microsoft.com/office/drawing/2014/main" id="{977ADCA6-9F73-EFAB-ACA0-1B606E2CB079}"/>
                  </a:ext>
                </a:extLst>
              </p:cNvPr>
              <p:cNvGrpSpPr/>
              <p:nvPr/>
            </p:nvGrpSpPr>
            <p:grpSpPr>
              <a:xfrm>
                <a:off x="2965056" y="4570287"/>
                <a:ext cx="2053066" cy="1273967"/>
                <a:chOff x="2965056" y="4570287"/>
                <a:chExt cx="2053066" cy="1273967"/>
              </a:xfrm>
            </p:grpSpPr>
            <p:sp>
              <p:nvSpPr>
                <p:cNvPr id="320" name="Freeform: Shape 319">
                  <a:extLst>
                    <a:ext uri="{FF2B5EF4-FFF2-40B4-BE49-F238E27FC236}">
                      <a16:creationId xmlns:a16="http://schemas.microsoft.com/office/drawing/2014/main" id="{AB297D21-A91A-2A57-FA48-8BAA47764ACA}"/>
                    </a:ext>
                  </a:extLst>
                </p:cNvPr>
                <p:cNvSpPr/>
                <p:nvPr/>
              </p:nvSpPr>
              <p:spPr>
                <a:xfrm>
                  <a:off x="4886623" y="5160493"/>
                  <a:ext cx="121336" cy="82335"/>
                </a:xfrm>
                <a:custGeom>
                  <a:avLst/>
                  <a:gdLst>
                    <a:gd name="connsiteX0" fmla="*/ 110610 w 121336"/>
                    <a:gd name="connsiteY0" fmla="*/ 0 h 82335"/>
                    <a:gd name="connsiteX1" fmla="*/ 0 w 121336"/>
                    <a:gd name="connsiteY1" fmla="*/ 66423 h 82335"/>
                    <a:gd name="connsiteX2" fmla="*/ 10798 w 121336"/>
                    <a:gd name="connsiteY2" fmla="*/ 82336 h 82335"/>
                    <a:gd name="connsiteX3" fmla="*/ 121336 w 121336"/>
                    <a:gd name="connsiteY3" fmla="*/ 15913 h 82335"/>
                  </a:gdLst>
                  <a:ahLst/>
                  <a:cxnLst>
                    <a:cxn ang="0">
                      <a:pos x="connsiteX0" y="connsiteY0"/>
                    </a:cxn>
                    <a:cxn ang="0">
                      <a:pos x="connsiteX1" y="connsiteY1"/>
                    </a:cxn>
                    <a:cxn ang="0">
                      <a:pos x="connsiteX2" y="connsiteY2"/>
                    </a:cxn>
                    <a:cxn ang="0">
                      <a:pos x="connsiteX3" y="connsiteY3"/>
                    </a:cxn>
                  </a:cxnLst>
                  <a:rect l="l" t="t" r="r" b="b"/>
                  <a:pathLst>
                    <a:path w="121336" h="82335">
                      <a:moveTo>
                        <a:pt x="110610" y="0"/>
                      </a:moveTo>
                      <a:lnTo>
                        <a:pt x="0" y="66423"/>
                      </a:lnTo>
                      <a:lnTo>
                        <a:pt x="10798" y="82336"/>
                      </a:lnTo>
                      <a:lnTo>
                        <a:pt x="121336" y="15913"/>
                      </a:lnTo>
                      <a:close/>
                    </a:path>
                  </a:pathLst>
                </a:custGeom>
                <a:solidFill>
                  <a:srgbClr val="1F313D"/>
                </a:solidFill>
                <a:ln w="7098"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78719EB1-A69F-1B53-A67B-7AC7C7C567BE}"/>
                    </a:ext>
                  </a:extLst>
                </p:cNvPr>
                <p:cNvSpPr/>
                <p:nvPr/>
              </p:nvSpPr>
              <p:spPr>
                <a:xfrm rot="-563557">
                  <a:off x="4983631" y="4986959"/>
                  <a:ext cx="13284" cy="176109"/>
                </a:xfrm>
                <a:custGeom>
                  <a:avLst/>
                  <a:gdLst>
                    <a:gd name="connsiteX0" fmla="*/ 0 w 13284"/>
                    <a:gd name="connsiteY0" fmla="*/ 0 h 176109"/>
                    <a:gd name="connsiteX1" fmla="*/ 13284 w 13284"/>
                    <a:gd name="connsiteY1" fmla="*/ 0 h 176109"/>
                    <a:gd name="connsiteX2" fmla="*/ 13284 w 13284"/>
                    <a:gd name="connsiteY2" fmla="*/ 176110 h 176109"/>
                    <a:gd name="connsiteX3" fmla="*/ 0 w 13284"/>
                    <a:gd name="connsiteY3" fmla="*/ 176110 h 176109"/>
                  </a:gdLst>
                  <a:ahLst/>
                  <a:cxnLst>
                    <a:cxn ang="0">
                      <a:pos x="connsiteX0" y="connsiteY0"/>
                    </a:cxn>
                    <a:cxn ang="0">
                      <a:pos x="connsiteX1" y="connsiteY1"/>
                    </a:cxn>
                    <a:cxn ang="0">
                      <a:pos x="connsiteX2" y="connsiteY2"/>
                    </a:cxn>
                    <a:cxn ang="0">
                      <a:pos x="connsiteX3" y="connsiteY3"/>
                    </a:cxn>
                  </a:cxnLst>
                  <a:rect l="l" t="t" r="r" b="b"/>
                  <a:pathLst>
                    <a:path w="13284" h="176109">
                      <a:moveTo>
                        <a:pt x="0" y="0"/>
                      </a:moveTo>
                      <a:lnTo>
                        <a:pt x="13284" y="0"/>
                      </a:lnTo>
                      <a:lnTo>
                        <a:pt x="13284" y="176110"/>
                      </a:lnTo>
                      <a:lnTo>
                        <a:pt x="0" y="176110"/>
                      </a:lnTo>
                      <a:close/>
                    </a:path>
                  </a:pathLst>
                </a:custGeom>
                <a:solidFill>
                  <a:srgbClr val="53616E"/>
                </a:solidFill>
                <a:ln w="7098"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B3EDDC49-7146-6483-5AF6-43B2F109544B}"/>
                    </a:ext>
                  </a:extLst>
                </p:cNvPr>
                <p:cNvSpPr/>
                <p:nvPr/>
              </p:nvSpPr>
              <p:spPr>
                <a:xfrm rot="-563218">
                  <a:off x="4932533" y="4659875"/>
                  <a:ext cx="32962" cy="341273"/>
                </a:xfrm>
                <a:custGeom>
                  <a:avLst/>
                  <a:gdLst>
                    <a:gd name="connsiteX0" fmla="*/ 0 w 32962"/>
                    <a:gd name="connsiteY0" fmla="*/ 0 h 341273"/>
                    <a:gd name="connsiteX1" fmla="*/ 32962 w 32962"/>
                    <a:gd name="connsiteY1" fmla="*/ 0 h 341273"/>
                    <a:gd name="connsiteX2" fmla="*/ 32962 w 32962"/>
                    <a:gd name="connsiteY2" fmla="*/ 341274 h 341273"/>
                    <a:gd name="connsiteX3" fmla="*/ 0 w 32962"/>
                    <a:gd name="connsiteY3" fmla="*/ 341274 h 341273"/>
                  </a:gdLst>
                  <a:ahLst/>
                  <a:cxnLst>
                    <a:cxn ang="0">
                      <a:pos x="connsiteX0" y="connsiteY0"/>
                    </a:cxn>
                    <a:cxn ang="0">
                      <a:pos x="connsiteX1" y="connsiteY1"/>
                    </a:cxn>
                    <a:cxn ang="0">
                      <a:pos x="connsiteX2" y="connsiteY2"/>
                    </a:cxn>
                    <a:cxn ang="0">
                      <a:pos x="connsiteX3" y="connsiteY3"/>
                    </a:cxn>
                  </a:cxnLst>
                  <a:rect l="l" t="t" r="r" b="b"/>
                  <a:pathLst>
                    <a:path w="32962" h="341273">
                      <a:moveTo>
                        <a:pt x="0" y="0"/>
                      </a:moveTo>
                      <a:lnTo>
                        <a:pt x="32962" y="0"/>
                      </a:lnTo>
                      <a:lnTo>
                        <a:pt x="32962" y="341274"/>
                      </a:lnTo>
                      <a:lnTo>
                        <a:pt x="0" y="341274"/>
                      </a:lnTo>
                      <a:close/>
                    </a:path>
                  </a:pathLst>
                </a:custGeom>
                <a:solidFill>
                  <a:srgbClr val="FBA227"/>
                </a:solidFill>
                <a:ln w="7098"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EEB6B4DD-B9CC-2D8F-A9A0-ABDB2A4E9123}"/>
                    </a:ext>
                  </a:extLst>
                </p:cNvPr>
                <p:cNvSpPr/>
                <p:nvPr/>
              </p:nvSpPr>
              <p:spPr>
                <a:xfrm>
                  <a:off x="4854370" y="4579171"/>
                  <a:ext cx="85319" cy="101141"/>
                </a:xfrm>
                <a:custGeom>
                  <a:avLst/>
                  <a:gdLst>
                    <a:gd name="connsiteX0" fmla="*/ 82194 w 85319"/>
                    <a:gd name="connsiteY0" fmla="*/ 75942 h 101141"/>
                    <a:gd name="connsiteX1" fmla="*/ 25290 w 85319"/>
                    <a:gd name="connsiteY1" fmla="*/ 0 h 101141"/>
                    <a:gd name="connsiteX2" fmla="*/ 0 w 85319"/>
                    <a:gd name="connsiteY2" fmla="*/ 18896 h 101141"/>
                    <a:gd name="connsiteX3" fmla="*/ 56974 w 85319"/>
                    <a:gd name="connsiteY3" fmla="*/ 94838 h 101141"/>
                    <a:gd name="connsiteX4" fmla="*/ 79068 w 85319"/>
                    <a:gd name="connsiteY4" fmla="*/ 97964 h 101141"/>
                    <a:gd name="connsiteX5" fmla="*/ 82194 w 85319"/>
                    <a:gd name="connsiteY5" fmla="*/ 75942 h 10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19" h="101141">
                      <a:moveTo>
                        <a:pt x="82194" y="75942"/>
                      </a:moveTo>
                      <a:lnTo>
                        <a:pt x="25290" y="0"/>
                      </a:lnTo>
                      <a:lnTo>
                        <a:pt x="0" y="18896"/>
                      </a:lnTo>
                      <a:lnTo>
                        <a:pt x="56974" y="94838"/>
                      </a:lnTo>
                      <a:cubicBezTo>
                        <a:pt x="62160" y="101800"/>
                        <a:pt x="72106" y="103221"/>
                        <a:pt x="79068" y="97964"/>
                      </a:cubicBezTo>
                      <a:cubicBezTo>
                        <a:pt x="85959" y="92849"/>
                        <a:pt x="87380" y="82904"/>
                        <a:pt x="82194" y="75942"/>
                      </a:cubicBezTo>
                      <a:close/>
                    </a:path>
                  </a:pathLst>
                </a:custGeom>
                <a:solidFill>
                  <a:srgbClr val="53616E"/>
                </a:solidFill>
                <a:ln w="7098"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91BDB71C-B835-39AF-A8AA-45CBB9EABE93}"/>
                    </a:ext>
                  </a:extLst>
                </p:cNvPr>
                <p:cNvSpPr/>
                <p:nvPr/>
              </p:nvSpPr>
              <p:spPr>
                <a:xfrm rot="-1036627">
                  <a:off x="4186359" y="4708941"/>
                  <a:ext cx="474842" cy="33886"/>
                </a:xfrm>
                <a:custGeom>
                  <a:avLst/>
                  <a:gdLst>
                    <a:gd name="connsiteX0" fmla="*/ 0 w 474842"/>
                    <a:gd name="connsiteY0" fmla="*/ 0 h 33886"/>
                    <a:gd name="connsiteX1" fmla="*/ 474843 w 474842"/>
                    <a:gd name="connsiteY1" fmla="*/ 0 h 33886"/>
                    <a:gd name="connsiteX2" fmla="*/ 474843 w 474842"/>
                    <a:gd name="connsiteY2" fmla="*/ 33887 h 33886"/>
                    <a:gd name="connsiteX3" fmla="*/ 0 w 474842"/>
                    <a:gd name="connsiteY3" fmla="*/ 33887 h 33886"/>
                  </a:gdLst>
                  <a:ahLst/>
                  <a:cxnLst>
                    <a:cxn ang="0">
                      <a:pos x="connsiteX0" y="connsiteY0"/>
                    </a:cxn>
                    <a:cxn ang="0">
                      <a:pos x="connsiteX1" y="connsiteY1"/>
                    </a:cxn>
                    <a:cxn ang="0">
                      <a:pos x="connsiteX2" y="connsiteY2"/>
                    </a:cxn>
                    <a:cxn ang="0">
                      <a:pos x="connsiteX3" y="connsiteY3"/>
                    </a:cxn>
                  </a:cxnLst>
                  <a:rect l="l" t="t" r="r" b="b"/>
                  <a:pathLst>
                    <a:path w="474842" h="33886">
                      <a:moveTo>
                        <a:pt x="0" y="0"/>
                      </a:moveTo>
                      <a:lnTo>
                        <a:pt x="474843" y="0"/>
                      </a:lnTo>
                      <a:lnTo>
                        <a:pt x="474843" y="33887"/>
                      </a:lnTo>
                      <a:lnTo>
                        <a:pt x="0" y="33887"/>
                      </a:lnTo>
                      <a:close/>
                    </a:path>
                  </a:pathLst>
                </a:custGeom>
                <a:solidFill>
                  <a:srgbClr val="FAB52B"/>
                </a:solidFill>
                <a:ln w="7098"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2A4A50FA-34E0-8070-A1FF-14BCA04C753A}"/>
                    </a:ext>
                  </a:extLst>
                </p:cNvPr>
                <p:cNvSpPr/>
                <p:nvPr/>
              </p:nvSpPr>
              <p:spPr>
                <a:xfrm rot="-1036299">
                  <a:off x="4628181" y="4620282"/>
                  <a:ext cx="222353" cy="15131"/>
                </a:xfrm>
                <a:custGeom>
                  <a:avLst/>
                  <a:gdLst>
                    <a:gd name="connsiteX0" fmla="*/ 0 w 222353"/>
                    <a:gd name="connsiteY0" fmla="*/ 0 h 15131"/>
                    <a:gd name="connsiteX1" fmla="*/ 222354 w 222353"/>
                    <a:gd name="connsiteY1" fmla="*/ 0 h 15131"/>
                    <a:gd name="connsiteX2" fmla="*/ 222354 w 222353"/>
                    <a:gd name="connsiteY2" fmla="*/ 15131 h 15131"/>
                    <a:gd name="connsiteX3" fmla="*/ 0 w 222353"/>
                    <a:gd name="connsiteY3" fmla="*/ 15131 h 15131"/>
                  </a:gdLst>
                  <a:ahLst/>
                  <a:cxnLst>
                    <a:cxn ang="0">
                      <a:pos x="connsiteX0" y="connsiteY0"/>
                    </a:cxn>
                    <a:cxn ang="0">
                      <a:pos x="connsiteX1" y="connsiteY1"/>
                    </a:cxn>
                    <a:cxn ang="0">
                      <a:pos x="connsiteX2" y="connsiteY2"/>
                    </a:cxn>
                    <a:cxn ang="0">
                      <a:pos x="connsiteX3" y="connsiteY3"/>
                    </a:cxn>
                  </a:cxnLst>
                  <a:rect l="l" t="t" r="r" b="b"/>
                  <a:pathLst>
                    <a:path w="222353" h="15131">
                      <a:moveTo>
                        <a:pt x="0" y="0"/>
                      </a:moveTo>
                      <a:lnTo>
                        <a:pt x="222354" y="0"/>
                      </a:lnTo>
                      <a:lnTo>
                        <a:pt x="222354" y="15131"/>
                      </a:lnTo>
                      <a:lnTo>
                        <a:pt x="0" y="15131"/>
                      </a:lnTo>
                      <a:close/>
                    </a:path>
                  </a:pathLst>
                </a:custGeom>
                <a:solidFill>
                  <a:srgbClr val="53616E"/>
                </a:solidFill>
                <a:ln w="7098"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13E507B2-C4B6-AF64-6A85-4F4228464A02}"/>
                    </a:ext>
                  </a:extLst>
                </p:cNvPr>
                <p:cNvSpPr/>
                <p:nvPr/>
              </p:nvSpPr>
              <p:spPr>
                <a:xfrm rot="-1035212">
                  <a:off x="4620841" y="4629855"/>
                  <a:ext cx="42552" cy="56689"/>
                </a:xfrm>
                <a:custGeom>
                  <a:avLst/>
                  <a:gdLst>
                    <a:gd name="connsiteX0" fmla="*/ 0 w 42552"/>
                    <a:gd name="connsiteY0" fmla="*/ 0 h 56689"/>
                    <a:gd name="connsiteX1" fmla="*/ 42553 w 42552"/>
                    <a:gd name="connsiteY1" fmla="*/ 0 h 56689"/>
                    <a:gd name="connsiteX2" fmla="*/ 42553 w 42552"/>
                    <a:gd name="connsiteY2" fmla="*/ 56690 h 56689"/>
                    <a:gd name="connsiteX3" fmla="*/ 0 w 42552"/>
                    <a:gd name="connsiteY3" fmla="*/ 56690 h 56689"/>
                  </a:gdLst>
                  <a:ahLst/>
                  <a:cxnLst>
                    <a:cxn ang="0">
                      <a:pos x="connsiteX0" y="connsiteY0"/>
                    </a:cxn>
                    <a:cxn ang="0">
                      <a:pos x="connsiteX1" y="connsiteY1"/>
                    </a:cxn>
                    <a:cxn ang="0">
                      <a:pos x="connsiteX2" y="connsiteY2"/>
                    </a:cxn>
                    <a:cxn ang="0">
                      <a:pos x="connsiteX3" y="connsiteY3"/>
                    </a:cxn>
                  </a:cxnLst>
                  <a:rect l="l" t="t" r="r" b="b"/>
                  <a:pathLst>
                    <a:path w="42552" h="56689">
                      <a:moveTo>
                        <a:pt x="0" y="0"/>
                      </a:moveTo>
                      <a:lnTo>
                        <a:pt x="42553" y="0"/>
                      </a:lnTo>
                      <a:lnTo>
                        <a:pt x="42553" y="56690"/>
                      </a:lnTo>
                      <a:lnTo>
                        <a:pt x="0" y="56690"/>
                      </a:lnTo>
                      <a:close/>
                    </a:path>
                  </a:pathLst>
                </a:custGeom>
                <a:solidFill>
                  <a:srgbClr val="F28624"/>
                </a:solidFill>
                <a:ln w="7098"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0F7027EE-0375-ABCD-7AA1-580FFD297805}"/>
                    </a:ext>
                  </a:extLst>
                </p:cNvPr>
                <p:cNvSpPr/>
                <p:nvPr/>
              </p:nvSpPr>
              <p:spPr>
                <a:xfrm>
                  <a:off x="3899874" y="4697808"/>
                  <a:ext cx="928637" cy="500549"/>
                </a:xfrm>
                <a:custGeom>
                  <a:avLst/>
                  <a:gdLst>
                    <a:gd name="connsiteX0" fmla="*/ 0 w 928637"/>
                    <a:gd name="connsiteY0" fmla="*/ 450181 h 500549"/>
                    <a:gd name="connsiteX1" fmla="*/ 182502 w 928637"/>
                    <a:gd name="connsiteY1" fmla="*/ 150179 h 500549"/>
                    <a:gd name="connsiteX2" fmla="*/ 392213 w 928637"/>
                    <a:gd name="connsiteY2" fmla="*/ 60740 h 500549"/>
                    <a:gd name="connsiteX3" fmla="*/ 919544 w 928637"/>
                    <a:gd name="connsiteY3" fmla="*/ 0 h 500549"/>
                    <a:gd name="connsiteX4" fmla="*/ 928637 w 928637"/>
                    <a:gd name="connsiteY4" fmla="*/ 49444 h 500549"/>
                    <a:gd name="connsiteX5" fmla="*/ 911659 w 928637"/>
                    <a:gd name="connsiteY5" fmla="*/ 69975 h 500549"/>
                    <a:gd name="connsiteX6" fmla="*/ 363157 w 928637"/>
                    <a:gd name="connsiteY6" fmla="*/ 177530 h 500549"/>
                    <a:gd name="connsiteX7" fmla="*/ 220438 w 928637"/>
                    <a:gd name="connsiteY7" fmla="*/ 284587 h 500549"/>
                    <a:gd name="connsiteX8" fmla="*/ 117927 w 928637"/>
                    <a:gd name="connsiteY8" fmla="*/ 500549 h 500549"/>
                    <a:gd name="connsiteX9" fmla="*/ 0 w 928637"/>
                    <a:gd name="connsiteY9" fmla="*/ 450181 h 50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637" h="500549">
                      <a:moveTo>
                        <a:pt x="0" y="450181"/>
                      </a:moveTo>
                      <a:cubicBezTo>
                        <a:pt x="0" y="450181"/>
                        <a:pt x="88587" y="256029"/>
                        <a:pt x="182502" y="150179"/>
                      </a:cubicBezTo>
                      <a:cubicBezTo>
                        <a:pt x="248783" y="75516"/>
                        <a:pt x="297161" y="75658"/>
                        <a:pt x="392213" y="60740"/>
                      </a:cubicBezTo>
                      <a:cubicBezTo>
                        <a:pt x="591623" y="29553"/>
                        <a:pt x="919544" y="0"/>
                        <a:pt x="919544" y="0"/>
                      </a:cubicBezTo>
                      <a:lnTo>
                        <a:pt x="928637" y="49444"/>
                      </a:lnTo>
                      <a:lnTo>
                        <a:pt x="911659" y="69975"/>
                      </a:lnTo>
                      <a:cubicBezTo>
                        <a:pt x="911659" y="69975"/>
                        <a:pt x="387879" y="169289"/>
                        <a:pt x="363157" y="177530"/>
                      </a:cubicBezTo>
                      <a:cubicBezTo>
                        <a:pt x="338436" y="185770"/>
                        <a:pt x="262494" y="221930"/>
                        <a:pt x="220438" y="284587"/>
                      </a:cubicBezTo>
                      <a:cubicBezTo>
                        <a:pt x="178311" y="347244"/>
                        <a:pt x="117927" y="500549"/>
                        <a:pt x="117927" y="500549"/>
                      </a:cubicBezTo>
                      <a:lnTo>
                        <a:pt x="0" y="450181"/>
                      </a:lnTo>
                      <a:close/>
                    </a:path>
                  </a:pathLst>
                </a:custGeom>
                <a:solidFill>
                  <a:srgbClr val="FBA227"/>
                </a:solidFill>
                <a:ln w="7098"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C639A24D-C19A-686D-D22A-A9C81B4610BC}"/>
                    </a:ext>
                  </a:extLst>
                </p:cNvPr>
                <p:cNvSpPr/>
                <p:nvPr/>
              </p:nvSpPr>
              <p:spPr>
                <a:xfrm>
                  <a:off x="3899874" y="4697808"/>
                  <a:ext cx="924872" cy="468297"/>
                </a:xfrm>
                <a:custGeom>
                  <a:avLst/>
                  <a:gdLst>
                    <a:gd name="connsiteX0" fmla="*/ 0 w 924872"/>
                    <a:gd name="connsiteY0" fmla="*/ 450181 h 468297"/>
                    <a:gd name="connsiteX1" fmla="*/ 182502 w 924872"/>
                    <a:gd name="connsiteY1" fmla="*/ 150179 h 468297"/>
                    <a:gd name="connsiteX2" fmla="*/ 392213 w 924872"/>
                    <a:gd name="connsiteY2" fmla="*/ 60740 h 468297"/>
                    <a:gd name="connsiteX3" fmla="*/ 919544 w 924872"/>
                    <a:gd name="connsiteY3" fmla="*/ 0 h 468297"/>
                    <a:gd name="connsiteX4" fmla="*/ 924872 w 924872"/>
                    <a:gd name="connsiteY4" fmla="*/ 28701 h 468297"/>
                    <a:gd name="connsiteX5" fmla="*/ 270379 w 924872"/>
                    <a:gd name="connsiteY5" fmla="*/ 159911 h 468297"/>
                    <a:gd name="connsiteX6" fmla="*/ 42624 w 924872"/>
                    <a:gd name="connsiteY6" fmla="*/ 468297 h 468297"/>
                    <a:gd name="connsiteX7" fmla="*/ 0 w 924872"/>
                    <a:gd name="connsiteY7" fmla="*/ 450181 h 46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872" h="468297">
                      <a:moveTo>
                        <a:pt x="0" y="450181"/>
                      </a:moveTo>
                      <a:cubicBezTo>
                        <a:pt x="0" y="450181"/>
                        <a:pt x="88587" y="256029"/>
                        <a:pt x="182502" y="150179"/>
                      </a:cubicBezTo>
                      <a:cubicBezTo>
                        <a:pt x="248783" y="75516"/>
                        <a:pt x="297161" y="75658"/>
                        <a:pt x="392213" y="60740"/>
                      </a:cubicBezTo>
                      <a:cubicBezTo>
                        <a:pt x="591623" y="29553"/>
                        <a:pt x="919544" y="0"/>
                        <a:pt x="919544" y="0"/>
                      </a:cubicBezTo>
                      <a:lnTo>
                        <a:pt x="924872" y="28701"/>
                      </a:lnTo>
                      <a:cubicBezTo>
                        <a:pt x="821083" y="45679"/>
                        <a:pt x="318899" y="129009"/>
                        <a:pt x="270379" y="159911"/>
                      </a:cubicBezTo>
                      <a:cubicBezTo>
                        <a:pt x="225126" y="188754"/>
                        <a:pt x="86882" y="399601"/>
                        <a:pt x="42624" y="468297"/>
                      </a:cubicBezTo>
                      <a:lnTo>
                        <a:pt x="0" y="450181"/>
                      </a:lnTo>
                      <a:close/>
                    </a:path>
                  </a:pathLst>
                </a:custGeom>
                <a:solidFill>
                  <a:srgbClr val="FBCA27"/>
                </a:solidFill>
                <a:ln w="7098"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9E01DA34-2FF9-A392-4F0A-611B21F1D5DB}"/>
                    </a:ext>
                  </a:extLst>
                </p:cNvPr>
                <p:cNvSpPr/>
                <p:nvPr/>
              </p:nvSpPr>
              <p:spPr>
                <a:xfrm>
                  <a:off x="3460917" y="4856867"/>
                  <a:ext cx="470854" cy="423612"/>
                </a:xfrm>
                <a:custGeom>
                  <a:avLst/>
                  <a:gdLst>
                    <a:gd name="connsiteX0" fmla="*/ 352288 w 470854"/>
                    <a:gd name="connsiteY0" fmla="*/ 0 h 423612"/>
                    <a:gd name="connsiteX1" fmla="*/ 0 w 470854"/>
                    <a:gd name="connsiteY1" fmla="*/ 0 h 423612"/>
                    <a:gd name="connsiteX2" fmla="*/ 0 w 470854"/>
                    <a:gd name="connsiteY2" fmla="*/ 423613 h 423612"/>
                    <a:gd name="connsiteX3" fmla="*/ 470854 w 470854"/>
                    <a:gd name="connsiteY3" fmla="*/ 423613 h 423612"/>
                  </a:gdLst>
                  <a:ahLst/>
                  <a:cxnLst>
                    <a:cxn ang="0">
                      <a:pos x="connsiteX0" y="connsiteY0"/>
                    </a:cxn>
                    <a:cxn ang="0">
                      <a:pos x="connsiteX1" y="connsiteY1"/>
                    </a:cxn>
                    <a:cxn ang="0">
                      <a:pos x="connsiteX2" y="connsiteY2"/>
                    </a:cxn>
                    <a:cxn ang="0">
                      <a:pos x="connsiteX3" y="connsiteY3"/>
                    </a:cxn>
                  </a:cxnLst>
                  <a:rect l="l" t="t" r="r" b="b"/>
                  <a:pathLst>
                    <a:path w="470854" h="423612">
                      <a:moveTo>
                        <a:pt x="352288" y="0"/>
                      </a:moveTo>
                      <a:lnTo>
                        <a:pt x="0" y="0"/>
                      </a:lnTo>
                      <a:lnTo>
                        <a:pt x="0" y="423613"/>
                      </a:lnTo>
                      <a:lnTo>
                        <a:pt x="470854" y="423613"/>
                      </a:lnTo>
                      <a:close/>
                    </a:path>
                  </a:pathLst>
                </a:custGeom>
                <a:solidFill>
                  <a:srgbClr val="B4DBF0"/>
                </a:solidFill>
                <a:ln w="7098"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F3303EBE-24CB-A7F9-FA58-E208880DFBCA}"/>
                    </a:ext>
                  </a:extLst>
                </p:cNvPr>
                <p:cNvSpPr/>
                <p:nvPr/>
              </p:nvSpPr>
              <p:spPr>
                <a:xfrm>
                  <a:off x="3474628" y="4920661"/>
                  <a:ext cx="337156" cy="355840"/>
                </a:xfrm>
                <a:custGeom>
                  <a:avLst/>
                  <a:gdLst>
                    <a:gd name="connsiteX0" fmla="*/ 0 w 337156"/>
                    <a:gd name="connsiteY0" fmla="*/ 0 h 355840"/>
                    <a:gd name="connsiteX1" fmla="*/ 284 w 337156"/>
                    <a:gd name="connsiteY1" fmla="*/ 81128 h 355840"/>
                    <a:gd name="connsiteX2" fmla="*/ 260504 w 337156"/>
                    <a:gd name="connsiteY2" fmla="*/ 355840 h 355840"/>
                    <a:gd name="connsiteX3" fmla="*/ 337157 w 337156"/>
                    <a:gd name="connsiteY3" fmla="*/ 355840 h 355840"/>
                  </a:gdLst>
                  <a:ahLst/>
                  <a:cxnLst>
                    <a:cxn ang="0">
                      <a:pos x="connsiteX0" y="connsiteY0"/>
                    </a:cxn>
                    <a:cxn ang="0">
                      <a:pos x="connsiteX1" y="connsiteY1"/>
                    </a:cxn>
                    <a:cxn ang="0">
                      <a:pos x="connsiteX2" y="connsiteY2"/>
                    </a:cxn>
                    <a:cxn ang="0">
                      <a:pos x="connsiteX3" y="connsiteY3"/>
                    </a:cxn>
                  </a:cxnLst>
                  <a:rect l="l" t="t" r="r" b="b"/>
                  <a:pathLst>
                    <a:path w="337156" h="355840">
                      <a:moveTo>
                        <a:pt x="0" y="0"/>
                      </a:moveTo>
                      <a:lnTo>
                        <a:pt x="284" y="81128"/>
                      </a:lnTo>
                      <a:lnTo>
                        <a:pt x="260504" y="355840"/>
                      </a:lnTo>
                      <a:lnTo>
                        <a:pt x="337157" y="355840"/>
                      </a:lnTo>
                      <a:close/>
                    </a:path>
                  </a:pathLst>
                </a:custGeom>
                <a:solidFill>
                  <a:srgbClr val="DAEEF8"/>
                </a:solidFill>
                <a:ln w="7098"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3602DEF7-31D7-B3E3-E821-7B6CCBB3B0E3}"/>
                    </a:ext>
                  </a:extLst>
                </p:cNvPr>
                <p:cNvSpPr/>
                <p:nvPr/>
              </p:nvSpPr>
              <p:spPr>
                <a:xfrm>
                  <a:off x="3543679" y="4856867"/>
                  <a:ext cx="346533" cy="365785"/>
                </a:xfrm>
                <a:custGeom>
                  <a:avLst/>
                  <a:gdLst>
                    <a:gd name="connsiteX0" fmla="*/ 76652 w 346533"/>
                    <a:gd name="connsiteY0" fmla="*/ 0 h 365785"/>
                    <a:gd name="connsiteX1" fmla="*/ 0 w 346533"/>
                    <a:gd name="connsiteY1" fmla="*/ 0 h 365785"/>
                    <a:gd name="connsiteX2" fmla="*/ 346534 w 346533"/>
                    <a:gd name="connsiteY2" fmla="*/ 365786 h 365785"/>
                    <a:gd name="connsiteX3" fmla="*/ 315845 w 346533"/>
                    <a:gd name="connsiteY3" fmla="*/ 252477 h 365785"/>
                  </a:gdLst>
                  <a:ahLst/>
                  <a:cxnLst>
                    <a:cxn ang="0">
                      <a:pos x="connsiteX0" y="connsiteY0"/>
                    </a:cxn>
                    <a:cxn ang="0">
                      <a:pos x="connsiteX1" y="connsiteY1"/>
                    </a:cxn>
                    <a:cxn ang="0">
                      <a:pos x="connsiteX2" y="connsiteY2"/>
                    </a:cxn>
                    <a:cxn ang="0">
                      <a:pos x="connsiteX3" y="connsiteY3"/>
                    </a:cxn>
                  </a:cxnLst>
                  <a:rect l="l" t="t" r="r" b="b"/>
                  <a:pathLst>
                    <a:path w="346533" h="365785">
                      <a:moveTo>
                        <a:pt x="76652" y="0"/>
                      </a:moveTo>
                      <a:lnTo>
                        <a:pt x="0" y="0"/>
                      </a:lnTo>
                      <a:lnTo>
                        <a:pt x="346534" y="365786"/>
                      </a:lnTo>
                      <a:lnTo>
                        <a:pt x="315845" y="252477"/>
                      </a:lnTo>
                      <a:close/>
                    </a:path>
                  </a:pathLst>
                </a:custGeom>
                <a:solidFill>
                  <a:srgbClr val="DAEEF8"/>
                </a:solidFill>
                <a:ln w="7098"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E0A4364A-38CD-A0F6-B0B8-0A260C77DB0F}"/>
                    </a:ext>
                  </a:extLst>
                </p:cNvPr>
                <p:cNvSpPr/>
                <p:nvPr/>
              </p:nvSpPr>
              <p:spPr>
                <a:xfrm>
                  <a:off x="3460917" y="4869441"/>
                  <a:ext cx="32181" cy="365501"/>
                </a:xfrm>
                <a:custGeom>
                  <a:avLst/>
                  <a:gdLst>
                    <a:gd name="connsiteX0" fmla="*/ 0 w 32181"/>
                    <a:gd name="connsiteY0" fmla="*/ 0 h 365501"/>
                    <a:gd name="connsiteX1" fmla="*/ 32181 w 32181"/>
                    <a:gd name="connsiteY1" fmla="*/ 0 h 365501"/>
                    <a:gd name="connsiteX2" fmla="*/ 32181 w 32181"/>
                    <a:gd name="connsiteY2" fmla="*/ 365502 h 365501"/>
                    <a:gd name="connsiteX3" fmla="*/ 0 w 32181"/>
                    <a:gd name="connsiteY3" fmla="*/ 365502 h 365501"/>
                  </a:gdLst>
                  <a:ahLst/>
                  <a:cxnLst>
                    <a:cxn ang="0">
                      <a:pos x="connsiteX0" y="connsiteY0"/>
                    </a:cxn>
                    <a:cxn ang="0">
                      <a:pos x="connsiteX1" y="connsiteY1"/>
                    </a:cxn>
                    <a:cxn ang="0">
                      <a:pos x="connsiteX2" y="connsiteY2"/>
                    </a:cxn>
                    <a:cxn ang="0">
                      <a:pos x="connsiteX3" y="connsiteY3"/>
                    </a:cxn>
                  </a:cxnLst>
                  <a:rect l="l" t="t" r="r" b="b"/>
                  <a:pathLst>
                    <a:path w="32181" h="365501">
                      <a:moveTo>
                        <a:pt x="0" y="0"/>
                      </a:moveTo>
                      <a:lnTo>
                        <a:pt x="32181" y="0"/>
                      </a:lnTo>
                      <a:lnTo>
                        <a:pt x="32181" y="365502"/>
                      </a:lnTo>
                      <a:lnTo>
                        <a:pt x="0" y="365502"/>
                      </a:lnTo>
                      <a:close/>
                    </a:path>
                  </a:pathLst>
                </a:custGeom>
                <a:solidFill>
                  <a:srgbClr val="5D6B7A"/>
                </a:solidFill>
                <a:ln w="7098"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47A7E867-2275-8F44-416D-D659FC5B921C}"/>
                    </a:ext>
                  </a:extLst>
                </p:cNvPr>
                <p:cNvSpPr/>
                <p:nvPr/>
              </p:nvSpPr>
              <p:spPr>
                <a:xfrm>
                  <a:off x="3784079" y="4848698"/>
                  <a:ext cx="150036" cy="411535"/>
                </a:xfrm>
                <a:custGeom>
                  <a:avLst/>
                  <a:gdLst>
                    <a:gd name="connsiteX0" fmla="*/ 30903 w 150036"/>
                    <a:gd name="connsiteY0" fmla="*/ 0 h 411535"/>
                    <a:gd name="connsiteX1" fmla="*/ 0 w 150036"/>
                    <a:gd name="connsiteY1" fmla="*/ 9022 h 411535"/>
                    <a:gd name="connsiteX2" fmla="*/ 119205 w 150036"/>
                    <a:gd name="connsiteY2" fmla="*/ 411536 h 411535"/>
                    <a:gd name="connsiteX3" fmla="*/ 150037 w 150036"/>
                    <a:gd name="connsiteY3" fmla="*/ 402513 h 411535"/>
                  </a:gdLst>
                  <a:ahLst/>
                  <a:cxnLst>
                    <a:cxn ang="0">
                      <a:pos x="connsiteX0" y="connsiteY0"/>
                    </a:cxn>
                    <a:cxn ang="0">
                      <a:pos x="connsiteX1" y="connsiteY1"/>
                    </a:cxn>
                    <a:cxn ang="0">
                      <a:pos x="connsiteX2" y="connsiteY2"/>
                    </a:cxn>
                    <a:cxn ang="0">
                      <a:pos x="connsiteX3" y="connsiteY3"/>
                    </a:cxn>
                  </a:cxnLst>
                  <a:rect l="l" t="t" r="r" b="b"/>
                  <a:pathLst>
                    <a:path w="150036" h="411535">
                      <a:moveTo>
                        <a:pt x="30903" y="0"/>
                      </a:moveTo>
                      <a:lnTo>
                        <a:pt x="0" y="9022"/>
                      </a:lnTo>
                      <a:lnTo>
                        <a:pt x="119205" y="411536"/>
                      </a:lnTo>
                      <a:lnTo>
                        <a:pt x="150037" y="402513"/>
                      </a:lnTo>
                      <a:close/>
                    </a:path>
                  </a:pathLst>
                </a:custGeom>
                <a:solidFill>
                  <a:srgbClr val="5D6B7A"/>
                </a:solidFill>
                <a:ln w="7098"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7E0B78A2-0918-B0A9-C24D-2014CE64FFDE}"/>
                    </a:ext>
                  </a:extLst>
                </p:cNvPr>
                <p:cNvSpPr/>
                <p:nvPr/>
              </p:nvSpPr>
              <p:spPr>
                <a:xfrm>
                  <a:off x="3539346" y="5364520"/>
                  <a:ext cx="384327" cy="111248"/>
                </a:xfrm>
                <a:custGeom>
                  <a:avLst/>
                  <a:gdLst>
                    <a:gd name="connsiteX0" fmla="*/ 0 w 384327"/>
                    <a:gd name="connsiteY0" fmla="*/ 0 h 111248"/>
                    <a:gd name="connsiteX1" fmla="*/ 384327 w 384327"/>
                    <a:gd name="connsiteY1" fmla="*/ 0 h 111248"/>
                    <a:gd name="connsiteX2" fmla="*/ 384327 w 384327"/>
                    <a:gd name="connsiteY2" fmla="*/ 111249 h 111248"/>
                    <a:gd name="connsiteX3" fmla="*/ 0 w 384327"/>
                    <a:gd name="connsiteY3" fmla="*/ 111249 h 111248"/>
                  </a:gdLst>
                  <a:ahLst/>
                  <a:cxnLst>
                    <a:cxn ang="0">
                      <a:pos x="connsiteX0" y="connsiteY0"/>
                    </a:cxn>
                    <a:cxn ang="0">
                      <a:pos x="connsiteX1" y="connsiteY1"/>
                    </a:cxn>
                    <a:cxn ang="0">
                      <a:pos x="connsiteX2" y="connsiteY2"/>
                    </a:cxn>
                    <a:cxn ang="0">
                      <a:pos x="connsiteX3" y="connsiteY3"/>
                    </a:cxn>
                  </a:cxnLst>
                  <a:rect l="l" t="t" r="r" b="b"/>
                  <a:pathLst>
                    <a:path w="384327" h="111248">
                      <a:moveTo>
                        <a:pt x="0" y="0"/>
                      </a:moveTo>
                      <a:lnTo>
                        <a:pt x="384327" y="0"/>
                      </a:lnTo>
                      <a:lnTo>
                        <a:pt x="384327" y="111249"/>
                      </a:lnTo>
                      <a:lnTo>
                        <a:pt x="0" y="111249"/>
                      </a:lnTo>
                      <a:close/>
                    </a:path>
                  </a:pathLst>
                </a:custGeom>
                <a:solidFill>
                  <a:srgbClr val="0E181F"/>
                </a:solidFill>
                <a:ln w="7098"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34E04708-71A0-09F6-BFD3-AF45B1AA3730}"/>
                    </a:ext>
                  </a:extLst>
                </p:cNvPr>
                <p:cNvSpPr/>
                <p:nvPr/>
              </p:nvSpPr>
              <p:spPr>
                <a:xfrm>
                  <a:off x="3714460" y="5408707"/>
                  <a:ext cx="34099" cy="37296"/>
                </a:xfrm>
                <a:custGeom>
                  <a:avLst/>
                  <a:gdLst>
                    <a:gd name="connsiteX0" fmla="*/ 17050 w 34099"/>
                    <a:gd name="connsiteY0" fmla="*/ 0 h 37296"/>
                    <a:gd name="connsiteX1" fmla="*/ 0 w 34099"/>
                    <a:gd name="connsiteY1" fmla="*/ 17050 h 37296"/>
                    <a:gd name="connsiteX2" fmla="*/ 0 w 34099"/>
                    <a:gd name="connsiteY2" fmla="*/ 37296 h 37296"/>
                    <a:gd name="connsiteX3" fmla="*/ 34099 w 34099"/>
                    <a:gd name="connsiteY3" fmla="*/ 37296 h 37296"/>
                    <a:gd name="connsiteX4" fmla="*/ 34099 w 34099"/>
                    <a:gd name="connsiteY4" fmla="*/ 17050 h 37296"/>
                    <a:gd name="connsiteX5" fmla="*/ 17050 w 34099"/>
                    <a:gd name="connsiteY5" fmla="*/ 0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0"/>
                      </a:moveTo>
                      <a:cubicBezTo>
                        <a:pt x="7601" y="0"/>
                        <a:pt x="0" y="7672"/>
                        <a:pt x="0" y="17050"/>
                      </a:cubicBezTo>
                      <a:lnTo>
                        <a:pt x="0" y="37296"/>
                      </a:lnTo>
                      <a:lnTo>
                        <a:pt x="34099" y="37296"/>
                      </a:lnTo>
                      <a:lnTo>
                        <a:pt x="34099" y="17050"/>
                      </a:lnTo>
                      <a:cubicBezTo>
                        <a:pt x="34099" y="7672"/>
                        <a:pt x="26427" y="0"/>
                        <a:pt x="17050" y="0"/>
                      </a:cubicBezTo>
                      <a:close/>
                    </a:path>
                  </a:pathLst>
                </a:custGeom>
                <a:solidFill>
                  <a:srgbClr val="5D6B7A"/>
                </a:solidFill>
                <a:ln w="7098"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AF7C9EEC-E858-2CED-BA1F-FCF29A4792A7}"/>
                    </a:ext>
                  </a:extLst>
                </p:cNvPr>
                <p:cNvSpPr/>
                <p:nvPr/>
              </p:nvSpPr>
              <p:spPr>
                <a:xfrm>
                  <a:off x="3713607" y="5807029"/>
                  <a:ext cx="34099" cy="37224"/>
                </a:xfrm>
                <a:custGeom>
                  <a:avLst/>
                  <a:gdLst>
                    <a:gd name="connsiteX0" fmla="*/ 17050 w 34099"/>
                    <a:gd name="connsiteY0" fmla="*/ 37225 h 37224"/>
                    <a:gd name="connsiteX1" fmla="*/ 0 w 34099"/>
                    <a:gd name="connsiteY1" fmla="*/ 20176 h 37224"/>
                    <a:gd name="connsiteX2" fmla="*/ 0 w 34099"/>
                    <a:gd name="connsiteY2" fmla="*/ 0 h 37224"/>
                    <a:gd name="connsiteX3" fmla="*/ 34099 w 34099"/>
                    <a:gd name="connsiteY3" fmla="*/ 0 h 37224"/>
                    <a:gd name="connsiteX4" fmla="*/ 34099 w 34099"/>
                    <a:gd name="connsiteY4" fmla="*/ 20176 h 37224"/>
                    <a:gd name="connsiteX5" fmla="*/ 17050 w 34099"/>
                    <a:gd name="connsiteY5" fmla="*/ 37225 h 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24">
                      <a:moveTo>
                        <a:pt x="17050" y="37225"/>
                      </a:moveTo>
                      <a:cubicBezTo>
                        <a:pt x="7672" y="37225"/>
                        <a:pt x="0" y="29553"/>
                        <a:pt x="0" y="20176"/>
                      </a:cubicBezTo>
                      <a:lnTo>
                        <a:pt x="0" y="0"/>
                      </a:lnTo>
                      <a:lnTo>
                        <a:pt x="34099" y="0"/>
                      </a:lnTo>
                      <a:lnTo>
                        <a:pt x="34099" y="20176"/>
                      </a:lnTo>
                      <a:cubicBezTo>
                        <a:pt x="34099" y="29624"/>
                        <a:pt x="26427" y="37225"/>
                        <a:pt x="17050" y="37225"/>
                      </a:cubicBezTo>
                      <a:close/>
                    </a:path>
                  </a:pathLst>
                </a:custGeom>
                <a:solidFill>
                  <a:srgbClr val="5D6B7A"/>
                </a:solidFill>
                <a:ln w="7098"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833A1AED-5699-E7BC-F16B-5D1BF503DDAE}"/>
                    </a:ext>
                  </a:extLst>
                </p:cNvPr>
                <p:cNvSpPr/>
                <p:nvPr/>
              </p:nvSpPr>
              <p:spPr>
                <a:xfrm>
                  <a:off x="3823222" y="5807029"/>
                  <a:ext cx="34099" cy="37224"/>
                </a:xfrm>
                <a:custGeom>
                  <a:avLst/>
                  <a:gdLst>
                    <a:gd name="connsiteX0" fmla="*/ 17050 w 34099"/>
                    <a:gd name="connsiteY0" fmla="*/ 37225 h 37224"/>
                    <a:gd name="connsiteX1" fmla="*/ 0 w 34099"/>
                    <a:gd name="connsiteY1" fmla="*/ 20176 h 37224"/>
                    <a:gd name="connsiteX2" fmla="*/ 0 w 34099"/>
                    <a:gd name="connsiteY2" fmla="*/ 0 h 37224"/>
                    <a:gd name="connsiteX3" fmla="*/ 34099 w 34099"/>
                    <a:gd name="connsiteY3" fmla="*/ 0 h 37224"/>
                    <a:gd name="connsiteX4" fmla="*/ 34099 w 34099"/>
                    <a:gd name="connsiteY4" fmla="*/ 20176 h 37224"/>
                    <a:gd name="connsiteX5" fmla="*/ 17050 w 34099"/>
                    <a:gd name="connsiteY5" fmla="*/ 37225 h 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24">
                      <a:moveTo>
                        <a:pt x="17050" y="37225"/>
                      </a:moveTo>
                      <a:cubicBezTo>
                        <a:pt x="7672" y="37225"/>
                        <a:pt x="0" y="29553"/>
                        <a:pt x="0" y="20176"/>
                      </a:cubicBezTo>
                      <a:lnTo>
                        <a:pt x="0" y="0"/>
                      </a:lnTo>
                      <a:lnTo>
                        <a:pt x="34099" y="0"/>
                      </a:lnTo>
                      <a:lnTo>
                        <a:pt x="34099" y="20176"/>
                      </a:lnTo>
                      <a:cubicBezTo>
                        <a:pt x="34099" y="29624"/>
                        <a:pt x="26498" y="37225"/>
                        <a:pt x="17050" y="37225"/>
                      </a:cubicBezTo>
                      <a:close/>
                    </a:path>
                  </a:pathLst>
                </a:custGeom>
                <a:solidFill>
                  <a:srgbClr val="5D6B7A"/>
                </a:solidFill>
                <a:ln w="7098"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62706F90-5F26-A404-61DC-2C91D07D5556}"/>
                    </a:ext>
                  </a:extLst>
                </p:cNvPr>
                <p:cNvSpPr/>
                <p:nvPr/>
              </p:nvSpPr>
              <p:spPr>
                <a:xfrm>
                  <a:off x="3605697" y="5806887"/>
                  <a:ext cx="34099" cy="37296"/>
                </a:xfrm>
                <a:custGeom>
                  <a:avLst/>
                  <a:gdLst>
                    <a:gd name="connsiteX0" fmla="*/ 17050 w 34099"/>
                    <a:gd name="connsiteY0" fmla="*/ 37296 h 37296"/>
                    <a:gd name="connsiteX1" fmla="*/ 34099 w 34099"/>
                    <a:gd name="connsiteY1" fmla="*/ 20247 h 37296"/>
                    <a:gd name="connsiteX2" fmla="*/ 34099 w 34099"/>
                    <a:gd name="connsiteY2" fmla="*/ 0 h 37296"/>
                    <a:gd name="connsiteX3" fmla="*/ 0 w 34099"/>
                    <a:gd name="connsiteY3" fmla="*/ 0 h 37296"/>
                    <a:gd name="connsiteX4" fmla="*/ 0 w 34099"/>
                    <a:gd name="connsiteY4" fmla="*/ 20247 h 37296"/>
                    <a:gd name="connsiteX5" fmla="*/ 17050 w 34099"/>
                    <a:gd name="connsiteY5" fmla="*/ 37296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37296"/>
                      </a:moveTo>
                      <a:cubicBezTo>
                        <a:pt x="26427" y="37296"/>
                        <a:pt x="34099" y="29624"/>
                        <a:pt x="34099" y="20247"/>
                      </a:cubicBezTo>
                      <a:lnTo>
                        <a:pt x="34099" y="0"/>
                      </a:lnTo>
                      <a:lnTo>
                        <a:pt x="0" y="0"/>
                      </a:lnTo>
                      <a:lnTo>
                        <a:pt x="0" y="20247"/>
                      </a:lnTo>
                      <a:cubicBezTo>
                        <a:pt x="0" y="29624"/>
                        <a:pt x="7672" y="37296"/>
                        <a:pt x="17050" y="37296"/>
                      </a:cubicBezTo>
                      <a:close/>
                    </a:path>
                  </a:pathLst>
                </a:custGeom>
                <a:solidFill>
                  <a:srgbClr val="5D6B7A"/>
                </a:solidFill>
                <a:ln w="7098"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87F94A67-61C1-15C1-F265-2CB8F818FC43}"/>
                    </a:ext>
                  </a:extLst>
                </p:cNvPr>
                <p:cNvSpPr/>
                <p:nvPr/>
              </p:nvSpPr>
              <p:spPr>
                <a:xfrm>
                  <a:off x="3932837" y="5807029"/>
                  <a:ext cx="34099" cy="37224"/>
                </a:xfrm>
                <a:custGeom>
                  <a:avLst/>
                  <a:gdLst>
                    <a:gd name="connsiteX0" fmla="*/ 17050 w 34099"/>
                    <a:gd name="connsiteY0" fmla="*/ 37225 h 37224"/>
                    <a:gd name="connsiteX1" fmla="*/ 0 w 34099"/>
                    <a:gd name="connsiteY1" fmla="*/ 20176 h 37224"/>
                    <a:gd name="connsiteX2" fmla="*/ 0 w 34099"/>
                    <a:gd name="connsiteY2" fmla="*/ 0 h 37224"/>
                    <a:gd name="connsiteX3" fmla="*/ 34099 w 34099"/>
                    <a:gd name="connsiteY3" fmla="*/ 0 h 37224"/>
                    <a:gd name="connsiteX4" fmla="*/ 34099 w 34099"/>
                    <a:gd name="connsiteY4" fmla="*/ 20176 h 37224"/>
                    <a:gd name="connsiteX5" fmla="*/ 17050 w 34099"/>
                    <a:gd name="connsiteY5" fmla="*/ 37225 h 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24">
                      <a:moveTo>
                        <a:pt x="17050" y="37225"/>
                      </a:moveTo>
                      <a:cubicBezTo>
                        <a:pt x="7672" y="37225"/>
                        <a:pt x="0" y="29553"/>
                        <a:pt x="0" y="20176"/>
                      </a:cubicBezTo>
                      <a:lnTo>
                        <a:pt x="0" y="0"/>
                      </a:lnTo>
                      <a:lnTo>
                        <a:pt x="34099" y="0"/>
                      </a:lnTo>
                      <a:lnTo>
                        <a:pt x="34099" y="20176"/>
                      </a:lnTo>
                      <a:cubicBezTo>
                        <a:pt x="34099" y="29624"/>
                        <a:pt x="26427" y="37225"/>
                        <a:pt x="17050" y="37225"/>
                      </a:cubicBezTo>
                      <a:close/>
                    </a:path>
                  </a:pathLst>
                </a:custGeom>
                <a:solidFill>
                  <a:srgbClr val="5D6B7A"/>
                </a:solidFill>
                <a:ln w="7098"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7528D6D5-6679-FF1F-5559-79702692E5E2}"/>
                    </a:ext>
                  </a:extLst>
                </p:cNvPr>
                <p:cNvSpPr/>
                <p:nvPr/>
              </p:nvSpPr>
              <p:spPr>
                <a:xfrm>
                  <a:off x="3496082" y="5806887"/>
                  <a:ext cx="34099" cy="37296"/>
                </a:xfrm>
                <a:custGeom>
                  <a:avLst/>
                  <a:gdLst>
                    <a:gd name="connsiteX0" fmla="*/ 17050 w 34099"/>
                    <a:gd name="connsiteY0" fmla="*/ 37296 h 37296"/>
                    <a:gd name="connsiteX1" fmla="*/ 34099 w 34099"/>
                    <a:gd name="connsiteY1" fmla="*/ 20247 h 37296"/>
                    <a:gd name="connsiteX2" fmla="*/ 34099 w 34099"/>
                    <a:gd name="connsiteY2" fmla="*/ 0 h 37296"/>
                    <a:gd name="connsiteX3" fmla="*/ 0 w 34099"/>
                    <a:gd name="connsiteY3" fmla="*/ 0 h 37296"/>
                    <a:gd name="connsiteX4" fmla="*/ 0 w 34099"/>
                    <a:gd name="connsiteY4" fmla="*/ 20247 h 37296"/>
                    <a:gd name="connsiteX5" fmla="*/ 17050 w 34099"/>
                    <a:gd name="connsiteY5" fmla="*/ 37296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37296"/>
                      </a:moveTo>
                      <a:cubicBezTo>
                        <a:pt x="26427" y="37296"/>
                        <a:pt x="34099" y="29624"/>
                        <a:pt x="34099" y="20247"/>
                      </a:cubicBezTo>
                      <a:lnTo>
                        <a:pt x="34099" y="0"/>
                      </a:lnTo>
                      <a:lnTo>
                        <a:pt x="0" y="0"/>
                      </a:lnTo>
                      <a:lnTo>
                        <a:pt x="0" y="20247"/>
                      </a:lnTo>
                      <a:cubicBezTo>
                        <a:pt x="0" y="29624"/>
                        <a:pt x="7672" y="37296"/>
                        <a:pt x="17050" y="37296"/>
                      </a:cubicBezTo>
                      <a:close/>
                    </a:path>
                  </a:pathLst>
                </a:custGeom>
                <a:solidFill>
                  <a:srgbClr val="5D6B7A"/>
                </a:solidFill>
                <a:ln w="7098"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A7EFE4D7-C3BB-84DD-6AB0-7521D8D8C04B}"/>
                    </a:ext>
                  </a:extLst>
                </p:cNvPr>
                <p:cNvSpPr/>
                <p:nvPr/>
              </p:nvSpPr>
              <p:spPr>
                <a:xfrm>
                  <a:off x="4042452" y="5807029"/>
                  <a:ext cx="34099" cy="37224"/>
                </a:xfrm>
                <a:custGeom>
                  <a:avLst/>
                  <a:gdLst>
                    <a:gd name="connsiteX0" fmla="*/ 17050 w 34099"/>
                    <a:gd name="connsiteY0" fmla="*/ 37225 h 37224"/>
                    <a:gd name="connsiteX1" fmla="*/ 0 w 34099"/>
                    <a:gd name="connsiteY1" fmla="*/ 20176 h 37224"/>
                    <a:gd name="connsiteX2" fmla="*/ 0 w 34099"/>
                    <a:gd name="connsiteY2" fmla="*/ 0 h 37224"/>
                    <a:gd name="connsiteX3" fmla="*/ 34099 w 34099"/>
                    <a:gd name="connsiteY3" fmla="*/ 0 h 37224"/>
                    <a:gd name="connsiteX4" fmla="*/ 34099 w 34099"/>
                    <a:gd name="connsiteY4" fmla="*/ 20176 h 37224"/>
                    <a:gd name="connsiteX5" fmla="*/ 17050 w 34099"/>
                    <a:gd name="connsiteY5" fmla="*/ 37225 h 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24">
                      <a:moveTo>
                        <a:pt x="17050" y="37225"/>
                      </a:moveTo>
                      <a:cubicBezTo>
                        <a:pt x="7672" y="37225"/>
                        <a:pt x="0" y="29553"/>
                        <a:pt x="0" y="20176"/>
                      </a:cubicBezTo>
                      <a:lnTo>
                        <a:pt x="0" y="0"/>
                      </a:lnTo>
                      <a:lnTo>
                        <a:pt x="34099" y="0"/>
                      </a:lnTo>
                      <a:lnTo>
                        <a:pt x="34099" y="20176"/>
                      </a:lnTo>
                      <a:cubicBezTo>
                        <a:pt x="34099" y="29624"/>
                        <a:pt x="26427" y="37225"/>
                        <a:pt x="17050" y="37225"/>
                      </a:cubicBezTo>
                      <a:close/>
                    </a:path>
                  </a:pathLst>
                </a:custGeom>
                <a:solidFill>
                  <a:srgbClr val="5D6B7A"/>
                </a:solidFill>
                <a:ln w="7098"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58E3F72-7114-0D45-8819-71B22313D166}"/>
                    </a:ext>
                  </a:extLst>
                </p:cNvPr>
                <p:cNvSpPr/>
                <p:nvPr/>
              </p:nvSpPr>
              <p:spPr>
                <a:xfrm>
                  <a:off x="3386467" y="5806887"/>
                  <a:ext cx="34099" cy="37296"/>
                </a:xfrm>
                <a:custGeom>
                  <a:avLst/>
                  <a:gdLst>
                    <a:gd name="connsiteX0" fmla="*/ 17050 w 34099"/>
                    <a:gd name="connsiteY0" fmla="*/ 37296 h 37296"/>
                    <a:gd name="connsiteX1" fmla="*/ 34099 w 34099"/>
                    <a:gd name="connsiteY1" fmla="*/ 20247 h 37296"/>
                    <a:gd name="connsiteX2" fmla="*/ 34099 w 34099"/>
                    <a:gd name="connsiteY2" fmla="*/ 0 h 37296"/>
                    <a:gd name="connsiteX3" fmla="*/ 0 w 34099"/>
                    <a:gd name="connsiteY3" fmla="*/ 0 h 37296"/>
                    <a:gd name="connsiteX4" fmla="*/ 0 w 34099"/>
                    <a:gd name="connsiteY4" fmla="*/ 20247 h 37296"/>
                    <a:gd name="connsiteX5" fmla="*/ 17050 w 34099"/>
                    <a:gd name="connsiteY5" fmla="*/ 37296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37296"/>
                      </a:moveTo>
                      <a:cubicBezTo>
                        <a:pt x="26427" y="37296"/>
                        <a:pt x="34099" y="29624"/>
                        <a:pt x="34099" y="20247"/>
                      </a:cubicBezTo>
                      <a:lnTo>
                        <a:pt x="34099" y="0"/>
                      </a:lnTo>
                      <a:lnTo>
                        <a:pt x="0" y="0"/>
                      </a:lnTo>
                      <a:lnTo>
                        <a:pt x="0" y="20247"/>
                      </a:lnTo>
                      <a:cubicBezTo>
                        <a:pt x="0" y="29624"/>
                        <a:pt x="7672" y="37296"/>
                        <a:pt x="17050" y="37296"/>
                      </a:cubicBezTo>
                      <a:close/>
                    </a:path>
                  </a:pathLst>
                </a:custGeom>
                <a:solidFill>
                  <a:srgbClr val="5D6B7A"/>
                </a:solidFill>
                <a:ln w="7098"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8C3FDCD1-3EF7-9F89-86A7-D745167F6EEF}"/>
                    </a:ext>
                  </a:extLst>
                </p:cNvPr>
                <p:cNvSpPr/>
                <p:nvPr/>
              </p:nvSpPr>
              <p:spPr>
                <a:xfrm>
                  <a:off x="4152067" y="5807029"/>
                  <a:ext cx="34099" cy="37224"/>
                </a:xfrm>
                <a:custGeom>
                  <a:avLst/>
                  <a:gdLst>
                    <a:gd name="connsiteX0" fmla="*/ 17050 w 34099"/>
                    <a:gd name="connsiteY0" fmla="*/ 37225 h 37224"/>
                    <a:gd name="connsiteX1" fmla="*/ 0 w 34099"/>
                    <a:gd name="connsiteY1" fmla="*/ 20176 h 37224"/>
                    <a:gd name="connsiteX2" fmla="*/ 0 w 34099"/>
                    <a:gd name="connsiteY2" fmla="*/ 0 h 37224"/>
                    <a:gd name="connsiteX3" fmla="*/ 34099 w 34099"/>
                    <a:gd name="connsiteY3" fmla="*/ 0 h 37224"/>
                    <a:gd name="connsiteX4" fmla="*/ 34099 w 34099"/>
                    <a:gd name="connsiteY4" fmla="*/ 20176 h 37224"/>
                    <a:gd name="connsiteX5" fmla="*/ 17050 w 34099"/>
                    <a:gd name="connsiteY5" fmla="*/ 37225 h 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24">
                      <a:moveTo>
                        <a:pt x="17050" y="37225"/>
                      </a:moveTo>
                      <a:cubicBezTo>
                        <a:pt x="7672" y="37225"/>
                        <a:pt x="0" y="29553"/>
                        <a:pt x="0" y="20176"/>
                      </a:cubicBezTo>
                      <a:lnTo>
                        <a:pt x="0" y="0"/>
                      </a:lnTo>
                      <a:lnTo>
                        <a:pt x="34099" y="0"/>
                      </a:lnTo>
                      <a:lnTo>
                        <a:pt x="34099" y="20176"/>
                      </a:lnTo>
                      <a:cubicBezTo>
                        <a:pt x="34099" y="29624"/>
                        <a:pt x="26427" y="37225"/>
                        <a:pt x="17050" y="37225"/>
                      </a:cubicBezTo>
                      <a:close/>
                    </a:path>
                  </a:pathLst>
                </a:custGeom>
                <a:solidFill>
                  <a:srgbClr val="5D6B7A"/>
                </a:solidFill>
                <a:ln w="7098"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9C4D99E6-0BD9-B3FF-8A6E-C53BFC9972FB}"/>
                    </a:ext>
                  </a:extLst>
                </p:cNvPr>
                <p:cNvSpPr/>
                <p:nvPr/>
              </p:nvSpPr>
              <p:spPr>
                <a:xfrm>
                  <a:off x="3276923" y="5806887"/>
                  <a:ext cx="34099" cy="37296"/>
                </a:xfrm>
                <a:custGeom>
                  <a:avLst/>
                  <a:gdLst>
                    <a:gd name="connsiteX0" fmla="*/ 17050 w 34099"/>
                    <a:gd name="connsiteY0" fmla="*/ 37296 h 37296"/>
                    <a:gd name="connsiteX1" fmla="*/ 34100 w 34099"/>
                    <a:gd name="connsiteY1" fmla="*/ 20247 h 37296"/>
                    <a:gd name="connsiteX2" fmla="*/ 34100 w 34099"/>
                    <a:gd name="connsiteY2" fmla="*/ 0 h 37296"/>
                    <a:gd name="connsiteX3" fmla="*/ 0 w 34099"/>
                    <a:gd name="connsiteY3" fmla="*/ 0 h 37296"/>
                    <a:gd name="connsiteX4" fmla="*/ 0 w 34099"/>
                    <a:gd name="connsiteY4" fmla="*/ 20247 h 37296"/>
                    <a:gd name="connsiteX5" fmla="*/ 17050 w 34099"/>
                    <a:gd name="connsiteY5" fmla="*/ 37296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37296"/>
                      </a:moveTo>
                      <a:cubicBezTo>
                        <a:pt x="26427" y="37296"/>
                        <a:pt x="34100" y="29624"/>
                        <a:pt x="34100" y="20247"/>
                      </a:cubicBezTo>
                      <a:lnTo>
                        <a:pt x="34100" y="0"/>
                      </a:lnTo>
                      <a:lnTo>
                        <a:pt x="0" y="0"/>
                      </a:lnTo>
                      <a:lnTo>
                        <a:pt x="0" y="20247"/>
                      </a:lnTo>
                      <a:cubicBezTo>
                        <a:pt x="-70" y="29624"/>
                        <a:pt x="7602" y="37296"/>
                        <a:pt x="17050" y="37296"/>
                      </a:cubicBezTo>
                      <a:close/>
                    </a:path>
                  </a:pathLst>
                </a:custGeom>
                <a:solidFill>
                  <a:srgbClr val="5D6B7A"/>
                </a:solidFill>
                <a:ln w="7098"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0BDC890B-A3D9-78CE-2348-32EAD50B797A}"/>
                    </a:ext>
                  </a:extLst>
                </p:cNvPr>
                <p:cNvSpPr/>
                <p:nvPr/>
              </p:nvSpPr>
              <p:spPr>
                <a:xfrm>
                  <a:off x="4261682" y="5807029"/>
                  <a:ext cx="34099" cy="37224"/>
                </a:xfrm>
                <a:custGeom>
                  <a:avLst/>
                  <a:gdLst>
                    <a:gd name="connsiteX0" fmla="*/ 17050 w 34099"/>
                    <a:gd name="connsiteY0" fmla="*/ 37225 h 37224"/>
                    <a:gd name="connsiteX1" fmla="*/ 0 w 34099"/>
                    <a:gd name="connsiteY1" fmla="*/ 20176 h 37224"/>
                    <a:gd name="connsiteX2" fmla="*/ 0 w 34099"/>
                    <a:gd name="connsiteY2" fmla="*/ 0 h 37224"/>
                    <a:gd name="connsiteX3" fmla="*/ 34099 w 34099"/>
                    <a:gd name="connsiteY3" fmla="*/ 0 h 37224"/>
                    <a:gd name="connsiteX4" fmla="*/ 34099 w 34099"/>
                    <a:gd name="connsiteY4" fmla="*/ 20176 h 37224"/>
                    <a:gd name="connsiteX5" fmla="*/ 17050 w 34099"/>
                    <a:gd name="connsiteY5" fmla="*/ 37225 h 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24">
                      <a:moveTo>
                        <a:pt x="17050" y="37225"/>
                      </a:moveTo>
                      <a:cubicBezTo>
                        <a:pt x="7672" y="37225"/>
                        <a:pt x="0" y="29553"/>
                        <a:pt x="0" y="20176"/>
                      </a:cubicBezTo>
                      <a:lnTo>
                        <a:pt x="0" y="0"/>
                      </a:lnTo>
                      <a:lnTo>
                        <a:pt x="34099" y="0"/>
                      </a:lnTo>
                      <a:lnTo>
                        <a:pt x="34099" y="20176"/>
                      </a:lnTo>
                      <a:cubicBezTo>
                        <a:pt x="34099" y="29624"/>
                        <a:pt x="26427" y="37225"/>
                        <a:pt x="17050" y="37225"/>
                      </a:cubicBezTo>
                      <a:close/>
                    </a:path>
                  </a:pathLst>
                </a:custGeom>
                <a:solidFill>
                  <a:srgbClr val="5D6B7A"/>
                </a:solidFill>
                <a:ln w="7098"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F77939D2-2FB6-7002-3480-B79805D8F04C}"/>
                    </a:ext>
                  </a:extLst>
                </p:cNvPr>
                <p:cNvSpPr/>
                <p:nvPr/>
              </p:nvSpPr>
              <p:spPr>
                <a:xfrm>
                  <a:off x="3167237" y="5806887"/>
                  <a:ext cx="34099" cy="37296"/>
                </a:xfrm>
                <a:custGeom>
                  <a:avLst/>
                  <a:gdLst>
                    <a:gd name="connsiteX0" fmla="*/ 17050 w 34099"/>
                    <a:gd name="connsiteY0" fmla="*/ 37296 h 37296"/>
                    <a:gd name="connsiteX1" fmla="*/ 34099 w 34099"/>
                    <a:gd name="connsiteY1" fmla="*/ 20247 h 37296"/>
                    <a:gd name="connsiteX2" fmla="*/ 34099 w 34099"/>
                    <a:gd name="connsiteY2" fmla="*/ 0 h 37296"/>
                    <a:gd name="connsiteX3" fmla="*/ 0 w 34099"/>
                    <a:gd name="connsiteY3" fmla="*/ 0 h 37296"/>
                    <a:gd name="connsiteX4" fmla="*/ 0 w 34099"/>
                    <a:gd name="connsiteY4" fmla="*/ 20247 h 37296"/>
                    <a:gd name="connsiteX5" fmla="*/ 17050 w 34099"/>
                    <a:gd name="connsiteY5" fmla="*/ 37296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37296"/>
                      </a:moveTo>
                      <a:cubicBezTo>
                        <a:pt x="26427" y="37296"/>
                        <a:pt x="34099" y="29624"/>
                        <a:pt x="34099" y="20247"/>
                      </a:cubicBezTo>
                      <a:lnTo>
                        <a:pt x="34099" y="0"/>
                      </a:lnTo>
                      <a:lnTo>
                        <a:pt x="0" y="0"/>
                      </a:lnTo>
                      <a:lnTo>
                        <a:pt x="0" y="20247"/>
                      </a:lnTo>
                      <a:cubicBezTo>
                        <a:pt x="0" y="29624"/>
                        <a:pt x="7672" y="37296"/>
                        <a:pt x="17050" y="37296"/>
                      </a:cubicBezTo>
                      <a:close/>
                    </a:path>
                  </a:pathLst>
                </a:custGeom>
                <a:solidFill>
                  <a:srgbClr val="5D6B7A"/>
                </a:solidFill>
                <a:ln w="7098"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144D4A8-0DFE-0BCF-DB37-8C4F7E4609E2}"/>
                    </a:ext>
                  </a:extLst>
                </p:cNvPr>
                <p:cNvSpPr/>
                <p:nvPr/>
              </p:nvSpPr>
              <p:spPr>
                <a:xfrm>
                  <a:off x="4359007" y="5777263"/>
                  <a:ext cx="42246" cy="43272"/>
                </a:xfrm>
                <a:custGeom>
                  <a:avLst/>
                  <a:gdLst>
                    <a:gd name="connsiteX0" fmla="*/ 34313 w 42246"/>
                    <a:gd name="connsiteY0" fmla="*/ 40635 h 43272"/>
                    <a:gd name="connsiteX1" fmla="*/ 10798 w 42246"/>
                    <a:gd name="connsiteY1" fmla="*/ 35307 h 43272"/>
                    <a:gd name="connsiteX2" fmla="*/ 0 w 42246"/>
                    <a:gd name="connsiteY2" fmla="*/ 18257 h 43272"/>
                    <a:gd name="connsiteX3" fmla="*/ 28842 w 42246"/>
                    <a:gd name="connsiteY3" fmla="*/ 0 h 43272"/>
                    <a:gd name="connsiteX4" fmla="*/ 39641 w 42246"/>
                    <a:gd name="connsiteY4" fmla="*/ 17121 h 43272"/>
                    <a:gd name="connsiteX5" fmla="*/ 34313 w 42246"/>
                    <a:gd name="connsiteY5" fmla="*/ 40635 h 4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46" h="43272">
                      <a:moveTo>
                        <a:pt x="34313" y="40635"/>
                      </a:moveTo>
                      <a:cubicBezTo>
                        <a:pt x="26356" y="45679"/>
                        <a:pt x="15771" y="43264"/>
                        <a:pt x="10798" y="35307"/>
                      </a:cubicBezTo>
                      <a:lnTo>
                        <a:pt x="0" y="18257"/>
                      </a:lnTo>
                      <a:lnTo>
                        <a:pt x="28842" y="0"/>
                      </a:lnTo>
                      <a:lnTo>
                        <a:pt x="39641" y="17121"/>
                      </a:lnTo>
                      <a:cubicBezTo>
                        <a:pt x="44613" y="25006"/>
                        <a:pt x="42269" y="35591"/>
                        <a:pt x="34313" y="40635"/>
                      </a:cubicBezTo>
                      <a:close/>
                    </a:path>
                  </a:pathLst>
                </a:custGeom>
                <a:solidFill>
                  <a:srgbClr val="5D6B7A"/>
                </a:solidFill>
                <a:ln w="7098"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66984BC2-2373-8EAE-1260-B94C9D581ACB}"/>
                    </a:ext>
                  </a:extLst>
                </p:cNvPr>
                <p:cNvSpPr/>
                <p:nvPr/>
              </p:nvSpPr>
              <p:spPr>
                <a:xfrm>
                  <a:off x="3061782" y="5777263"/>
                  <a:ext cx="42229" cy="43170"/>
                </a:xfrm>
                <a:custGeom>
                  <a:avLst/>
                  <a:gdLst>
                    <a:gd name="connsiteX0" fmla="*/ 7917 w 42229"/>
                    <a:gd name="connsiteY0" fmla="*/ 40564 h 43170"/>
                    <a:gd name="connsiteX1" fmla="*/ 31431 w 42229"/>
                    <a:gd name="connsiteY1" fmla="*/ 35236 h 43170"/>
                    <a:gd name="connsiteX2" fmla="*/ 42229 w 42229"/>
                    <a:gd name="connsiteY2" fmla="*/ 18186 h 43170"/>
                    <a:gd name="connsiteX3" fmla="*/ 13387 w 42229"/>
                    <a:gd name="connsiteY3" fmla="*/ 0 h 43170"/>
                    <a:gd name="connsiteX4" fmla="*/ 2589 w 42229"/>
                    <a:gd name="connsiteY4" fmla="*/ 17050 h 43170"/>
                    <a:gd name="connsiteX5" fmla="*/ 7917 w 42229"/>
                    <a:gd name="connsiteY5" fmla="*/ 40564 h 4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29" h="43170">
                      <a:moveTo>
                        <a:pt x="7917" y="40564"/>
                      </a:moveTo>
                      <a:cubicBezTo>
                        <a:pt x="15873" y="45537"/>
                        <a:pt x="26458" y="43193"/>
                        <a:pt x="31431" y="35236"/>
                      </a:cubicBezTo>
                      <a:lnTo>
                        <a:pt x="42229" y="18186"/>
                      </a:lnTo>
                      <a:lnTo>
                        <a:pt x="13387" y="0"/>
                      </a:lnTo>
                      <a:lnTo>
                        <a:pt x="2589" y="17050"/>
                      </a:lnTo>
                      <a:cubicBezTo>
                        <a:pt x="-2384" y="24935"/>
                        <a:pt x="31" y="35520"/>
                        <a:pt x="7917" y="40564"/>
                      </a:cubicBezTo>
                      <a:close/>
                    </a:path>
                  </a:pathLst>
                </a:custGeom>
                <a:solidFill>
                  <a:srgbClr val="5D6B7A"/>
                </a:solidFill>
                <a:ln w="7098"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E59B7F8B-E95E-0A8C-772F-E75FB516E764}"/>
                    </a:ext>
                  </a:extLst>
                </p:cNvPr>
                <p:cNvSpPr/>
                <p:nvPr/>
              </p:nvSpPr>
              <p:spPr>
                <a:xfrm>
                  <a:off x="3823862" y="5408707"/>
                  <a:ext cx="34099" cy="37296"/>
                </a:xfrm>
                <a:custGeom>
                  <a:avLst/>
                  <a:gdLst>
                    <a:gd name="connsiteX0" fmla="*/ 17050 w 34099"/>
                    <a:gd name="connsiteY0" fmla="*/ 0 h 37296"/>
                    <a:gd name="connsiteX1" fmla="*/ 0 w 34099"/>
                    <a:gd name="connsiteY1" fmla="*/ 17050 h 37296"/>
                    <a:gd name="connsiteX2" fmla="*/ 0 w 34099"/>
                    <a:gd name="connsiteY2" fmla="*/ 37296 h 37296"/>
                    <a:gd name="connsiteX3" fmla="*/ 34099 w 34099"/>
                    <a:gd name="connsiteY3" fmla="*/ 37296 h 37296"/>
                    <a:gd name="connsiteX4" fmla="*/ 34099 w 34099"/>
                    <a:gd name="connsiteY4" fmla="*/ 17050 h 37296"/>
                    <a:gd name="connsiteX5" fmla="*/ 17050 w 34099"/>
                    <a:gd name="connsiteY5" fmla="*/ 0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0"/>
                      </a:moveTo>
                      <a:cubicBezTo>
                        <a:pt x="7672" y="0"/>
                        <a:pt x="0" y="7672"/>
                        <a:pt x="0" y="17050"/>
                      </a:cubicBezTo>
                      <a:lnTo>
                        <a:pt x="0" y="37296"/>
                      </a:lnTo>
                      <a:lnTo>
                        <a:pt x="34099" y="37296"/>
                      </a:lnTo>
                      <a:lnTo>
                        <a:pt x="34099" y="17050"/>
                      </a:lnTo>
                      <a:cubicBezTo>
                        <a:pt x="34099" y="7672"/>
                        <a:pt x="26498" y="0"/>
                        <a:pt x="17050" y="0"/>
                      </a:cubicBezTo>
                      <a:close/>
                    </a:path>
                  </a:pathLst>
                </a:custGeom>
                <a:solidFill>
                  <a:srgbClr val="5D6B7A"/>
                </a:solidFill>
                <a:ln w="7098"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14BCB38-16E3-4BD2-A9C9-E47FF6B2B3CA}"/>
                    </a:ext>
                  </a:extLst>
                </p:cNvPr>
                <p:cNvSpPr/>
                <p:nvPr/>
              </p:nvSpPr>
              <p:spPr>
                <a:xfrm>
                  <a:off x="3605058" y="5408636"/>
                  <a:ext cx="34099" cy="37296"/>
                </a:xfrm>
                <a:custGeom>
                  <a:avLst/>
                  <a:gdLst>
                    <a:gd name="connsiteX0" fmla="*/ 17050 w 34099"/>
                    <a:gd name="connsiteY0" fmla="*/ 0 h 37296"/>
                    <a:gd name="connsiteX1" fmla="*/ 34099 w 34099"/>
                    <a:gd name="connsiteY1" fmla="*/ 17050 h 37296"/>
                    <a:gd name="connsiteX2" fmla="*/ 34099 w 34099"/>
                    <a:gd name="connsiteY2" fmla="*/ 37296 h 37296"/>
                    <a:gd name="connsiteX3" fmla="*/ 0 w 34099"/>
                    <a:gd name="connsiteY3" fmla="*/ 37296 h 37296"/>
                    <a:gd name="connsiteX4" fmla="*/ 0 w 34099"/>
                    <a:gd name="connsiteY4" fmla="*/ 17050 h 37296"/>
                    <a:gd name="connsiteX5" fmla="*/ 17050 w 34099"/>
                    <a:gd name="connsiteY5" fmla="*/ 0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0"/>
                      </a:moveTo>
                      <a:cubicBezTo>
                        <a:pt x="26427" y="0"/>
                        <a:pt x="34099" y="7672"/>
                        <a:pt x="34099" y="17050"/>
                      </a:cubicBezTo>
                      <a:lnTo>
                        <a:pt x="34099" y="37296"/>
                      </a:lnTo>
                      <a:lnTo>
                        <a:pt x="0" y="37296"/>
                      </a:lnTo>
                      <a:lnTo>
                        <a:pt x="0" y="17050"/>
                      </a:lnTo>
                      <a:cubicBezTo>
                        <a:pt x="0" y="7672"/>
                        <a:pt x="7672" y="0"/>
                        <a:pt x="17050" y="0"/>
                      </a:cubicBezTo>
                      <a:close/>
                    </a:path>
                  </a:pathLst>
                </a:custGeom>
                <a:solidFill>
                  <a:srgbClr val="5D6B7A"/>
                </a:solidFill>
                <a:ln w="7098"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60FB3736-FDE2-026C-9E67-AB6B52D64283}"/>
                    </a:ext>
                  </a:extLst>
                </p:cNvPr>
                <p:cNvSpPr/>
                <p:nvPr/>
              </p:nvSpPr>
              <p:spPr>
                <a:xfrm>
                  <a:off x="3933335" y="5412259"/>
                  <a:ext cx="34099" cy="37296"/>
                </a:xfrm>
                <a:custGeom>
                  <a:avLst/>
                  <a:gdLst>
                    <a:gd name="connsiteX0" fmla="*/ 17050 w 34099"/>
                    <a:gd name="connsiteY0" fmla="*/ 0 h 37296"/>
                    <a:gd name="connsiteX1" fmla="*/ 0 w 34099"/>
                    <a:gd name="connsiteY1" fmla="*/ 17050 h 37296"/>
                    <a:gd name="connsiteX2" fmla="*/ 0 w 34099"/>
                    <a:gd name="connsiteY2" fmla="*/ 37296 h 37296"/>
                    <a:gd name="connsiteX3" fmla="*/ 34099 w 34099"/>
                    <a:gd name="connsiteY3" fmla="*/ 37296 h 37296"/>
                    <a:gd name="connsiteX4" fmla="*/ 34099 w 34099"/>
                    <a:gd name="connsiteY4" fmla="*/ 17050 h 37296"/>
                    <a:gd name="connsiteX5" fmla="*/ 17050 w 34099"/>
                    <a:gd name="connsiteY5" fmla="*/ 0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0"/>
                      </a:moveTo>
                      <a:cubicBezTo>
                        <a:pt x="7672" y="0"/>
                        <a:pt x="0" y="7672"/>
                        <a:pt x="0" y="17050"/>
                      </a:cubicBezTo>
                      <a:lnTo>
                        <a:pt x="0" y="37296"/>
                      </a:lnTo>
                      <a:lnTo>
                        <a:pt x="34099" y="37296"/>
                      </a:lnTo>
                      <a:lnTo>
                        <a:pt x="34099" y="17050"/>
                      </a:lnTo>
                      <a:cubicBezTo>
                        <a:pt x="34099" y="7672"/>
                        <a:pt x="26427" y="0"/>
                        <a:pt x="17050" y="0"/>
                      </a:cubicBezTo>
                      <a:close/>
                    </a:path>
                  </a:pathLst>
                </a:custGeom>
                <a:solidFill>
                  <a:srgbClr val="5D6B7A"/>
                </a:solidFill>
                <a:ln w="7098"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18751363-9C0A-47C1-3EB4-37B025CC96B2}"/>
                    </a:ext>
                  </a:extLst>
                </p:cNvPr>
                <p:cNvSpPr/>
                <p:nvPr/>
              </p:nvSpPr>
              <p:spPr>
                <a:xfrm>
                  <a:off x="3495585" y="5412188"/>
                  <a:ext cx="34099" cy="37225"/>
                </a:xfrm>
                <a:custGeom>
                  <a:avLst/>
                  <a:gdLst>
                    <a:gd name="connsiteX0" fmla="*/ 17050 w 34099"/>
                    <a:gd name="connsiteY0" fmla="*/ 0 h 37225"/>
                    <a:gd name="connsiteX1" fmla="*/ 34099 w 34099"/>
                    <a:gd name="connsiteY1" fmla="*/ 17050 h 37225"/>
                    <a:gd name="connsiteX2" fmla="*/ 34099 w 34099"/>
                    <a:gd name="connsiteY2" fmla="*/ 37225 h 37225"/>
                    <a:gd name="connsiteX3" fmla="*/ 0 w 34099"/>
                    <a:gd name="connsiteY3" fmla="*/ 37225 h 37225"/>
                    <a:gd name="connsiteX4" fmla="*/ 0 w 34099"/>
                    <a:gd name="connsiteY4" fmla="*/ 17050 h 37225"/>
                    <a:gd name="connsiteX5" fmla="*/ 17050 w 34099"/>
                    <a:gd name="connsiteY5" fmla="*/ 0 h 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25">
                      <a:moveTo>
                        <a:pt x="17050" y="0"/>
                      </a:moveTo>
                      <a:cubicBezTo>
                        <a:pt x="26427" y="0"/>
                        <a:pt x="34099" y="7672"/>
                        <a:pt x="34099" y="17050"/>
                      </a:cubicBezTo>
                      <a:lnTo>
                        <a:pt x="34099" y="37225"/>
                      </a:lnTo>
                      <a:lnTo>
                        <a:pt x="0" y="37225"/>
                      </a:lnTo>
                      <a:lnTo>
                        <a:pt x="0" y="17050"/>
                      </a:lnTo>
                      <a:cubicBezTo>
                        <a:pt x="0" y="7672"/>
                        <a:pt x="7672" y="0"/>
                        <a:pt x="17050" y="0"/>
                      </a:cubicBezTo>
                      <a:close/>
                    </a:path>
                  </a:pathLst>
                </a:custGeom>
                <a:solidFill>
                  <a:srgbClr val="5D6B7A"/>
                </a:solidFill>
                <a:ln w="7098"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48C34DF-2A0E-FA46-40A5-481FC2B41BA0}"/>
                    </a:ext>
                  </a:extLst>
                </p:cNvPr>
                <p:cNvSpPr/>
                <p:nvPr/>
              </p:nvSpPr>
              <p:spPr>
                <a:xfrm>
                  <a:off x="4042736" y="5415811"/>
                  <a:ext cx="34099" cy="37224"/>
                </a:xfrm>
                <a:custGeom>
                  <a:avLst/>
                  <a:gdLst>
                    <a:gd name="connsiteX0" fmla="*/ 17050 w 34099"/>
                    <a:gd name="connsiteY0" fmla="*/ 0 h 37224"/>
                    <a:gd name="connsiteX1" fmla="*/ 0 w 34099"/>
                    <a:gd name="connsiteY1" fmla="*/ 17050 h 37224"/>
                    <a:gd name="connsiteX2" fmla="*/ 0 w 34099"/>
                    <a:gd name="connsiteY2" fmla="*/ 37225 h 37224"/>
                    <a:gd name="connsiteX3" fmla="*/ 34099 w 34099"/>
                    <a:gd name="connsiteY3" fmla="*/ 37225 h 37224"/>
                    <a:gd name="connsiteX4" fmla="*/ 34099 w 34099"/>
                    <a:gd name="connsiteY4" fmla="*/ 17050 h 37224"/>
                    <a:gd name="connsiteX5" fmla="*/ 17050 w 34099"/>
                    <a:gd name="connsiteY5" fmla="*/ 0 h 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24">
                      <a:moveTo>
                        <a:pt x="17050" y="0"/>
                      </a:moveTo>
                      <a:cubicBezTo>
                        <a:pt x="7672" y="0"/>
                        <a:pt x="0" y="7672"/>
                        <a:pt x="0" y="17050"/>
                      </a:cubicBezTo>
                      <a:lnTo>
                        <a:pt x="0" y="37225"/>
                      </a:lnTo>
                      <a:lnTo>
                        <a:pt x="34099" y="37225"/>
                      </a:lnTo>
                      <a:lnTo>
                        <a:pt x="34099" y="17050"/>
                      </a:lnTo>
                      <a:cubicBezTo>
                        <a:pt x="34099" y="7672"/>
                        <a:pt x="26427" y="0"/>
                        <a:pt x="17050" y="0"/>
                      </a:cubicBezTo>
                      <a:close/>
                    </a:path>
                  </a:pathLst>
                </a:custGeom>
                <a:solidFill>
                  <a:srgbClr val="5D6B7A"/>
                </a:solidFill>
                <a:ln w="7098"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D5348A2-C85D-0657-BC2F-60783F755247}"/>
                    </a:ext>
                  </a:extLst>
                </p:cNvPr>
                <p:cNvSpPr/>
                <p:nvPr/>
              </p:nvSpPr>
              <p:spPr>
                <a:xfrm>
                  <a:off x="3386183" y="5415740"/>
                  <a:ext cx="34099" cy="37296"/>
                </a:xfrm>
                <a:custGeom>
                  <a:avLst/>
                  <a:gdLst>
                    <a:gd name="connsiteX0" fmla="*/ 17050 w 34099"/>
                    <a:gd name="connsiteY0" fmla="*/ 0 h 37296"/>
                    <a:gd name="connsiteX1" fmla="*/ 34099 w 34099"/>
                    <a:gd name="connsiteY1" fmla="*/ 17050 h 37296"/>
                    <a:gd name="connsiteX2" fmla="*/ 34099 w 34099"/>
                    <a:gd name="connsiteY2" fmla="*/ 37296 h 37296"/>
                    <a:gd name="connsiteX3" fmla="*/ 0 w 34099"/>
                    <a:gd name="connsiteY3" fmla="*/ 37296 h 37296"/>
                    <a:gd name="connsiteX4" fmla="*/ 0 w 34099"/>
                    <a:gd name="connsiteY4" fmla="*/ 17050 h 37296"/>
                    <a:gd name="connsiteX5" fmla="*/ 17050 w 34099"/>
                    <a:gd name="connsiteY5" fmla="*/ 0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0"/>
                      </a:moveTo>
                      <a:cubicBezTo>
                        <a:pt x="26427" y="0"/>
                        <a:pt x="34099" y="7672"/>
                        <a:pt x="34099" y="17050"/>
                      </a:cubicBezTo>
                      <a:lnTo>
                        <a:pt x="34099" y="37296"/>
                      </a:lnTo>
                      <a:lnTo>
                        <a:pt x="0" y="37296"/>
                      </a:lnTo>
                      <a:lnTo>
                        <a:pt x="0" y="17050"/>
                      </a:lnTo>
                      <a:cubicBezTo>
                        <a:pt x="0" y="7672"/>
                        <a:pt x="7672" y="0"/>
                        <a:pt x="17050" y="0"/>
                      </a:cubicBezTo>
                      <a:close/>
                    </a:path>
                  </a:pathLst>
                </a:custGeom>
                <a:solidFill>
                  <a:srgbClr val="5D6B7A"/>
                </a:solidFill>
                <a:ln w="7098"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1E99186E-26B3-30FA-6897-C077F375DED4}"/>
                    </a:ext>
                  </a:extLst>
                </p:cNvPr>
                <p:cNvSpPr/>
                <p:nvPr/>
              </p:nvSpPr>
              <p:spPr>
                <a:xfrm>
                  <a:off x="4152209" y="5419363"/>
                  <a:ext cx="34099" cy="37224"/>
                </a:xfrm>
                <a:custGeom>
                  <a:avLst/>
                  <a:gdLst>
                    <a:gd name="connsiteX0" fmla="*/ 17050 w 34099"/>
                    <a:gd name="connsiteY0" fmla="*/ 0 h 37224"/>
                    <a:gd name="connsiteX1" fmla="*/ 0 w 34099"/>
                    <a:gd name="connsiteY1" fmla="*/ 17050 h 37224"/>
                    <a:gd name="connsiteX2" fmla="*/ 0 w 34099"/>
                    <a:gd name="connsiteY2" fmla="*/ 37225 h 37224"/>
                    <a:gd name="connsiteX3" fmla="*/ 34099 w 34099"/>
                    <a:gd name="connsiteY3" fmla="*/ 37225 h 37224"/>
                    <a:gd name="connsiteX4" fmla="*/ 34099 w 34099"/>
                    <a:gd name="connsiteY4" fmla="*/ 17050 h 37224"/>
                    <a:gd name="connsiteX5" fmla="*/ 17050 w 34099"/>
                    <a:gd name="connsiteY5" fmla="*/ 0 h 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24">
                      <a:moveTo>
                        <a:pt x="17050" y="0"/>
                      </a:moveTo>
                      <a:cubicBezTo>
                        <a:pt x="7672" y="0"/>
                        <a:pt x="0" y="7672"/>
                        <a:pt x="0" y="17050"/>
                      </a:cubicBezTo>
                      <a:lnTo>
                        <a:pt x="0" y="37225"/>
                      </a:lnTo>
                      <a:lnTo>
                        <a:pt x="34099" y="37225"/>
                      </a:lnTo>
                      <a:lnTo>
                        <a:pt x="34099" y="17050"/>
                      </a:lnTo>
                      <a:cubicBezTo>
                        <a:pt x="34099" y="7744"/>
                        <a:pt x="26427" y="0"/>
                        <a:pt x="17050" y="0"/>
                      </a:cubicBezTo>
                      <a:close/>
                    </a:path>
                  </a:pathLst>
                </a:custGeom>
                <a:solidFill>
                  <a:srgbClr val="5D6B7A"/>
                </a:solidFill>
                <a:ln w="7098"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319238CC-A402-1EAC-300F-6BECD5481C53}"/>
                    </a:ext>
                  </a:extLst>
                </p:cNvPr>
                <p:cNvSpPr/>
                <p:nvPr/>
              </p:nvSpPr>
              <p:spPr>
                <a:xfrm>
                  <a:off x="3276781" y="5419292"/>
                  <a:ext cx="34099" cy="37296"/>
                </a:xfrm>
                <a:custGeom>
                  <a:avLst/>
                  <a:gdLst>
                    <a:gd name="connsiteX0" fmla="*/ 17050 w 34099"/>
                    <a:gd name="connsiteY0" fmla="*/ 0 h 37296"/>
                    <a:gd name="connsiteX1" fmla="*/ 34099 w 34099"/>
                    <a:gd name="connsiteY1" fmla="*/ 17050 h 37296"/>
                    <a:gd name="connsiteX2" fmla="*/ 34099 w 34099"/>
                    <a:gd name="connsiteY2" fmla="*/ 37296 h 37296"/>
                    <a:gd name="connsiteX3" fmla="*/ 0 w 34099"/>
                    <a:gd name="connsiteY3" fmla="*/ 37296 h 37296"/>
                    <a:gd name="connsiteX4" fmla="*/ 0 w 34099"/>
                    <a:gd name="connsiteY4" fmla="*/ 17050 h 37296"/>
                    <a:gd name="connsiteX5" fmla="*/ 17050 w 34099"/>
                    <a:gd name="connsiteY5" fmla="*/ 0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0"/>
                      </a:moveTo>
                      <a:cubicBezTo>
                        <a:pt x="26427" y="0"/>
                        <a:pt x="34099" y="7672"/>
                        <a:pt x="34099" y="17050"/>
                      </a:cubicBezTo>
                      <a:lnTo>
                        <a:pt x="34099" y="37296"/>
                      </a:lnTo>
                      <a:lnTo>
                        <a:pt x="0" y="37296"/>
                      </a:lnTo>
                      <a:lnTo>
                        <a:pt x="0" y="17050"/>
                      </a:lnTo>
                      <a:cubicBezTo>
                        <a:pt x="0" y="7672"/>
                        <a:pt x="7672" y="0"/>
                        <a:pt x="17050" y="0"/>
                      </a:cubicBezTo>
                      <a:close/>
                    </a:path>
                  </a:pathLst>
                </a:custGeom>
                <a:solidFill>
                  <a:srgbClr val="5D6B7A"/>
                </a:solidFill>
                <a:ln w="7098"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47D7DB9E-6EC7-E740-B723-BCA25B5BB1A8}"/>
                    </a:ext>
                  </a:extLst>
                </p:cNvPr>
                <p:cNvSpPr/>
                <p:nvPr/>
              </p:nvSpPr>
              <p:spPr>
                <a:xfrm>
                  <a:off x="4261611" y="5430019"/>
                  <a:ext cx="34099" cy="37296"/>
                </a:xfrm>
                <a:custGeom>
                  <a:avLst/>
                  <a:gdLst>
                    <a:gd name="connsiteX0" fmla="*/ 17050 w 34099"/>
                    <a:gd name="connsiteY0" fmla="*/ 0 h 37296"/>
                    <a:gd name="connsiteX1" fmla="*/ 0 w 34099"/>
                    <a:gd name="connsiteY1" fmla="*/ 17050 h 37296"/>
                    <a:gd name="connsiteX2" fmla="*/ 0 w 34099"/>
                    <a:gd name="connsiteY2" fmla="*/ 37296 h 37296"/>
                    <a:gd name="connsiteX3" fmla="*/ 34099 w 34099"/>
                    <a:gd name="connsiteY3" fmla="*/ 37296 h 37296"/>
                    <a:gd name="connsiteX4" fmla="*/ 34099 w 34099"/>
                    <a:gd name="connsiteY4" fmla="*/ 17050 h 37296"/>
                    <a:gd name="connsiteX5" fmla="*/ 17050 w 34099"/>
                    <a:gd name="connsiteY5" fmla="*/ 0 h 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96">
                      <a:moveTo>
                        <a:pt x="17050" y="0"/>
                      </a:moveTo>
                      <a:cubicBezTo>
                        <a:pt x="7672" y="0"/>
                        <a:pt x="0" y="7672"/>
                        <a:pt x="0" y="17050"/>
                      </a:cubicBezTo>
                      <a:lnTo>
                        <a:pt x="0" y="37296"/>
                      </a:lnTo>
                      <a:lnTo>
                        <a:pt x="34099" y="37296"/>
                      </a:lnTo>
                      <a:lnTo>
                        <a:pt x="34099" y="17050"/>
                      </a:lnTo>
                      <a:cubicBezTo>
                        <a:pt x="34099" y="7744"/>
                        <a:pt x="26427" y="0"/>
                        <a:pt x="17050" y="0"/>
                      </a:cubicBezTo>
                      <a:close/>
                    </a:path>
                  </a:pathLst>
                </a:custGeom>
                <a:solidFill>
                  <a:srgbClr val="5D6B7A"/>
                </a:solidFill>
                <a:ln w="7098"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29DD51C0-1D96-98E7-0617-AD29BBCA50BB}"/>
                    </a:ext>
                  </a:extLst>
                </p:cNvPr>
                <p:cNvSpPr/>
                <p:nvPr/>
              </p:nvSpPr>
              <p:spPr>
                <a:xfrm>
                  <a:off x="3167308" y="5429948"/>
                  <a:ext cx="34099" cy="37225"/>
                </a:xfrm>
                <a:custGeom>
                  <a:avLst/>
                  <a:gdLst>
                    <a:gd name="connsiteX0" fmla="*/ 17050 w 34099"/>
                    <a:gd name="connsiteY0" fmla="*/ 0 h 37225"/>
                    <a:gd name="connsiteX1" fmla="*/ 34099 w 34099"/>
                    <a:gd name="connsiteY1" fmla="*/ 17050 h 37225"/>
                    <a:gd name="connsiteX2" fmla="*/ 34099 w 34099"/>
                    <a:gd name="connsiteY2" fmla="*/ 37225 h 37225"/>
                    <a:gd name="connsiteX3" fmla="*/ 0 w 34099"/>
                    <a:gd name="connsiteY3" fmla="*/ 37225 h 37225"/>
                    <a:gd name="connsiteX4" fmla="*/ 0 w 34099"/>
                    <a:gd name="connsiteY4" fmla="*/ 17050 h 37225"/>
                    <a:gd name="connsiteX5" fmla="*/ 17050 w 34099"/>
                    <a:gd name="connsiteY5" fmla="*/ 0 h 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7225">
                      <a:moveTo>
                        <a:pt x="17050" y="0"/>
                      </a:moveTo>
                      <a:cubicBezTo>
                        <a:pt x="26427" y="0"/>
                        <a:pt x="34099" y="7672"/>
                        <a:pt x="34099" y="17050"/>
                      </a:cubicBezTo>
                      <a:lnTo>
                        <a:pt x="34099" y="37225"/>
                      </a:lnTo>
                      <a:lnTo>
                        <a:pt x="0" y="37225"/>
                      </a:lnTo>
                      <a:lnTo>
                        <a:pt x="0" y="17050"/>
                      </a:lnTo>
                      <a:cubicBezTo>
                        <a:pt x="0" y="7672"/>
                        <a:pt x="7672" y="0"/>
                        <a:pt x="17050" y="0"/>
                      </a:cubicBezTo>
                      <a:close/>
                    </a:path>
                  </a:pathLst>
                </a:custGeom>
                <a:solidFill>
                  <a:srgbClr val="5D6B7A"/>
                </a:solidFill>
                <a:ln w="7098"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5AD7CBC2-CCD7-4E84-673E-4923AA49A482}"/>
                    </a:ext>
                  </a:extLst>
                </p:cNvPr>
                <p:cNvSpPr/>
                <p:nvPr/>
              </p:nvSpPr>
              <p:spPr>
                <a:xfrm>
                  <a:off x="4364548" y="5462565"/>
                  <a:ext cx="41579" cy="42898"/>
                </a:xfrm>
                <a:custGeom>
                  <a:avLst/>
                  <a:gdLst>
                    <a:gd name="connsiteX0" fmla="*/ 32465 w 41579"/>
                    <a:gd name="connsiteY0" fmla="*/ 1980 h 42898"/>
                    <a:gd name="connsiteX1" fmla="*/ 9448 w 41579"/>
                    <a:gd name="connsiteY1" fmla="*/ 9084 h 42898"/>
                    <a:gd name="connsiteX2" fmla="*/ 0 w 41579"/>
                    <a:gd name="connsiteY2" fmla="*/ 26914 h 42898"/>
                    <a:gd name="connsiteX3" fmla="*/ 30121 w 41579"/>
                    <a:gd name="connsiteY3" fmla="*/ 42898 h 42898"/>
                    <a:gd name="connsiteX4" fmla="*/ 39569 w 41579"/>
                    <a:gd name="connsiteY4" fmla="*/ 25068 h 42898"/>
                    <a:gd name="connsiteX5" fmla="*/ 32465 w 41579"/>
                    <a:gd name="connsiteY5" fmla="*/ 1980 h 4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79" h="42898">
                      <a:moveTo>
                        <a:pt x="32465" y="1980"/>
                      </a:moveTo>
                      <a:cubicBezTo>
                        <a:pt x="24225" y="-2425"/>
                        <a:pt x="13782" y="772"/>
                        <a:pt x="9448" y="9084"/>
                      </a:cubicBezTo>
                      <a:lnTo>
                        <a:pt x="0" y="26914"/>
                      </a:lnTo>
                      <a:lnTo>
                        <a:pt x="30121" y="42898"/>
                      </a:lnTo>
                      <a:lnTo>
                        <a:pt x="39569" y="25068"/>
                      </a:lnTo>
                      <a:cubicBezTo>
                        <a:pt x="44045" y="16756"/>
                        <a:pt x="40777" y="6384"/>
                        <a:pt x="32465" y="1980"/>
                      </a:cubicBezTo>
                      <a:close/>
                    </a:path>
                  </a:pathLst>
                </a:custGeom>
                <a:solidFill>
                  <a:srgbClr val="5D6B7A"/>
                </a:solidFill>
                <a:ln w="7098"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03D77BA7-2245-8B04-7D8E-D5F7F27D9895}"/>
                    </a:ext>
                  </a:extLst>
                </p:cNvPr>
                <p:cNvSpPr/>
                <p:nvPr/>
              </p:nvSpPr>
              <p:spPr>
                <a:xfrm>
                  <a:off x="3056921" y="5462437"/>
                  <a:ext cx="41619" cy="42884"/>
                </a:xfrm>
                <a:custGeom>
                  <a:avLst/>
                  <a:gdLst>
                    <a:gd name="connsiteX0" fmla="*/ 9083 w 41619"/>
                    <a:gd name="connsiteY0" fmla="*/ 1966 h 42884"/>
                    <a:gd name="connsiteX1" fmla="*/ 32171 w 41619"/>
                    <a:gd name="connsiteY1" fmla="*/ 9070 h 42884"/>
                    <a:gd name="connsiteX2" fmla="*/ 41620 w 41619"/>
                    <a:gd name="connsiteY2" fmla="*/ 26972 h 42884"/>
                    <a:gd name="connsiteX3" fmla="*/ 11428 w 41619"/>
                    <a:gd name="connsiteY3" fmla="*/ 42885 h 42884"/>
                    <a:gd name="connsiteX4" fmla="*/ 1979 w 41619"/>
                    <a:gd name="connsiteY4" fmla="*/ 24983 h 42884"/>
                    <a:gd name="connsiteX5" fmla="*/ 9083 w 41619"/>
                    <a:gd name="connsiteY5" fmla="*/ 1966 h 4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19" h="42884">
                      <a:moveTo>
                        <a:pt x="9083" y="1966"/>
                      </a:moveTo>
                      <a:cubicBezTo>
                        <a:pt x="17395" y="-2439"/>
                        <a:pt x="27767" y="829"/>
                        <a:pt x="32171" y="9070"/>
                      </a:cubicBezTo>
                      <a:lnTo>
                        <a:pt x="41620" y="26972"/>
                      </a:lnTo>
                      <a:lnTo>
                        <a:pt x="11428" y="42885"/>
                      </a:lnTo>
                      <a:lnTo>
                        <a:pt x="1979" y="24983"/>
                      </a:lnTo>
                      <a:cubicBezTo>
                        <a:pt x="-2425" y="16742"/>
                        <a:pt x="772" y="6370"/>
                        <a:pt x="9083" y="1966"/>
                      </a:cubicBezTo>
                      <a:close/>
                    </a:path>
                  </a:pathLst>
                </a:custGeom>
                <a:solidFill>
                  <a:srgbClr val="5D6B7A"/>
                </a:solidFill>
                <a:ln w="7098"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6211A3CA-5AF5-D75F-1CDB-53CF95517FBA}"/>
                    </a:ext>
                  </a:extLst>
                </p:cNvPr>
                <p:cNvSpPr/>
                <p:nvPr/>
              </p:nvSpPr>
              <p:spPr>
                <a:xfrm>
                  <a:off x="4436370" y="5538407"/>
                  <a:ext cx="41862" cy="39944"/>
                </a:xfrm>
                <a:custGeom>
                  <a:avLst/>
                  <a:gdLst>
                    <a:gd name="connsiteX0" fmla="*/ 40848 w 41862"/>
                    <a:gd name="connsiteY0" fmla="*/ 11244 h 39944"/>
                    <a:gd name="connsiteX1" fmla="*/ 18968 w 41862"/>
                    <a:gd name="connsiteY1" fmla="*/ 1014 h 39944"/>
                    <a:gd name="connsiteX2" fmla="*/ 0 w 41862"/>
                    <a:gd name="connsiteY2" fmla="*/ 7905 h 39944"/>
                    <a:gd name="connsiteX3" fmla="*/ 11580 w 41862"/>
                    <a:gd name="connsiteY3" fmla="*/ 39944 h 39944"/>
                    <a:gd name="connsiteX4" fmla="*/ 30618 w 41862"/>
                    <a:gd name="connsiteY4" fmla="*/ 33053 h 39944"/>
                    <a:gd name="connsiteX5" fmla="*/ 40848 w 41862"/>
                    <a:gd name="connsiteY5" fmla="*/ 11244 h 3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62" h="39944">
                      <a:moveTo>
                        <a:pt x="40848" y="11244"/>
                      </a:moveTo>
                      <a:cubicBezTo>
                        <a:pt x="37651" y="2435"/>
                        <a:pt x="27848" y="-2183"/>
                        <a:pt x="18968" y="1014"/>
                      </a:cubicBezTo>
                      <a:lnTo>
                        <a:pt x="0" y="7905"/>
                      </a:lnTo>
                      <a:lnTo>
                        <a:pt x="11580" y="39944"/>
                      </a:lnTo>
                      <a:lnTo>
                        <a:pt x="30618" y="33053"/>
                      </a:lnTo>
                      <a:cubicBezTo>
                        <a:pt x="39427" y="29857"/>
                        <a:pt x="44045" y="20053"/>
                        <a:pt x="40848" y="11244"/>
                      </a:cubicBezTo>
                      <a:close/>
                    </a:path>
                  </a:pathLst>
                </a:custGeom>
                <a:solidFill>
                  <a:srgbClr val="5D6B7A"/>
                </a:solidFill>
                <a:ln w="7098"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F98C3A3C-A2A5-D605-6E27-07C6D6F7D146}"/>
                    </a:ext>
                  </a:extLst>
                </p:cNvPr>
                <p:cNvSpPr/>
                <p:nvPr/>
              </p:nvSpPr>
              <p:spPr>
                <a:xfrm>
                  <a:off x="2984814" y="5538336"/>
                  <a:ext cx="41834" cy="39944"/>
                </a:xfrm>
                <a:custGeom>
                  <a:avLst/>
                  <a:gdLst>
                    <a:gd name="connsiteX0" fmla="*/ 986 w 41834"/>
                    <a:gd name="connsiteY0" fmla="*/ 11244 h 39944"/>
                    <a:gd name="connsiteX1" fmla="*/ 22795 w 41834"/>
                    <a:gd name="connsiteY1" fmla="*/ 1014 h 39944"/>
                    <a:gd name="connsiteX2" fmla="*/ 41834 w 41834"/>
                    <a:gd name="connsiteY2" fmla="*/ 7834 h 39944"/>
                    <a:gd name="connsiteX3" fmla="*/ 30184 w 41834"/>
                    <a:gd name="connsiteY3" fmla="*/ 39944 h 39944"/>
                    <a:gd name="connsiteX4" fmla="*/ 11216 w 41834"/>
                    <a:gd name="connsiteY4" fmla="*/ 33053 h 39944"/>
                    <a:gd name="connsiteX5" fmla="*/ 986 w 41834"/>
                    <a:gd name="connsiteY5" fmla="*/ 11244 h 3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4" h="39944">
                      <a:moveTo>
                        <a:pt x="986" y="11244"/>
                      </a:moveTo>
                      <a:cubicBezTo>
                        <a:pt x="4183" y="2435"/>
                        <a:pt x="13986" y="-2183"/>
                        <a:pt x="22795" y="1014"/>
                      </a:cubicBezTo>
                      <a:lnTo>
                        <a:pt x="41834" y="7834"/>
                      </a:lnTo>
                      <a:lnTo>
                        <a:pt x="30184" y="39944"/>
                      </a:lnTo>
                      <a:lnTo>
                        <a:pt x="11216" y="33053"/>
                      </a:lnTo>
                      <a:cubicBezTo>
                        <a:pt x="2407" y="29857"/>
                        <a:pt x="-2140" y="20053"/>
                        <a:pt x="986" y="11244"/>
                      </a:cubicBezTo>
                      <a:close/>
                    </a:path>
                  </a:pathLst>
                </a:custGeom>
                <a:solidFill>
                  <a:srgbClr val="5D6B7A"/>
                </a:solidFill>
                <a:ln w="7098"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4C10C1DB-5DE5-EB8E-9648-A183344DBECE}"/>
                    </a:ext>
                  </a:extLst>
                </p:cNvPr>
                <p:cNvSpPr/>
                <p:nvPr/>
              </p:nvSpPr>
              <p:spPr>
                <a:xfrm>
                  <a:off x="4457966" y="5628292"/>
                  <a:ext cx="40068" cy="37532"/>
                </a:xfrm>
                <a:custGeom>
                  <a:avLst/>
                  <a:gdLst>
                    <a:gd name="connsiteX0" fmla="*/ 39783 w 40068"/>
                    <a:gd name="connsiteY0" fmla="*/ 23656 h 37532"/>
                    <a:gd name="connsiteX1" fmla="*/ 26143 w 40068"/>
                    <a:gd name="connsiteY1" fmla="*/ 3694 h 37532"/>
                    <a:gd name="connsiteX2" fmla="*/ 6252 w 40068"/>
                    <a:gd name="connsiteY2" fmla="*/ 0 h 37532"/>
                    <a:gd name="connsiteX3" fmla="*/ 0 w 40068"/>
                    <a:gd name="connsiteY3" fmla="*/ 33531 h 37532"/>
                    <a:gd name="connsiteX4" fmla="*/ 19891 w 40068"/>
                    <a:gd name="connsiteY4" fmla="*/ 37225 h 37532"/>
                    <a:gd name="connsiteX5" fmla="*/ 39783 w 40068"/>
                    <a:gd name="connsiteY5" fmla="*/ 23656 h 3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68" h="37532">
                      <a:moveTo>
                        <a:pt x="39783" y="23656"/>
                      </a:moveTo>
                      <a:cubicBezTo>
                        <a:pt x="41488" y="14421"/>
                        <a:pt x="35378" y="5470"/>
                        <a:pt x="26143" y="3694"/>
                      </a:cubicBezTo>
                      <a:lnTo>
                        <a:pt x="6252" y="0"/>
                      </a:lnTo>
                      <a:lnTo>
                        <a:pt x="0" y="33531"/>
                      </a:lnTo>
                      <a:lnTo>
                        <a:pt x="19891" y="37225"/>
                      </a:lnTo>
                      <a:cubicBezTo>
                        <a:pt x="29056" y="39001"/>
                        <a:pt x="38007" y="32892"/>
                        <a:pt x="39783" y="23656"/>
                      </a:cubicBezTo>
                      <a:close/>
                    </a:path>
                  </a:pathLst>
                </a:custGeom>
                <a:solidFill>
                  <a:srgbClr val="5D6B7A"/>
                </a:solidFill>
                <a:ln w="7098"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F3EAB507-F206-792A-2479-F6C8A3D3CD70}"/>
                    </a:ext>
                  </a:extLst>
                </p:cNvPr>
                <p:cNvSpPr/>
                <p:nvPr/>
              </p:nvSpPr>
              <p:spPr>
                <a:xfrm>
                  <a:off x="2965056" y="5628292"/>
                  <a:ext cx="40138" cy="37510"/>
                </a:xfrm>
                <a:custGeom>
                  <a:avLst/>
                  <a:gdLst>
                    <a:gd name="connsiteX0" fmla="*/ 285 w 40138"/>
                    <a:gd name="connsiteY0" fmla="*/ 23585 h 37510"/>
                    <a:gd name="connsiteX1" fmla="*/ 13925 w 40138"/>
                    <a:gd name="connsiteY1" fmla="*/ 3694 h 37510"/>
                    <a:gd name="connsiteX2" fmla="*/ 33816 w 40138"/>
                    <a:gd name="connsiteY2" fmla="*/ 0 h 37510"/>
                    <a:gd name="connsiteX3" fmla="*/ 40139 w 40138"/>
                    <a:gd name="connsiteY3" fmla="*/ 33531 h 37510"/>
                    <a:gd name="connsiteX4" fmla="*/ 20248 w 40138"/>
                    <a:gd name="connsiteY4" fmla="*/ 37225 h 37510"/>
                    <a:gd name="connsiteX5" fmla="*/ 285 w 40138"/>
                    <a:gd name="connsiteY5" fmla="*/ 23585 h 3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8" h="37510">
                      <a:moveTo>
                        <a:pt x="285" y="23585"/>
                      </a:moveTo>
                      <a:cubicBezTo>
                        <a:pt x="-1420" y="14350"/>
                        <a:pt x="4690" y="5399"/>
                        <a:pt x="13925" y="3694"/>
                      </a:cubicBezTo>
                      <a:lnTo>
                        <a:pt x="33816" y="0"/>
                      </a:lnTo>
                      <a:lnTo>
                        <a:pt x="40139" y="33531"/>
                      </a:lnTo>
                      <a:lnTo>
                        <a:pt x="20248" y="37225"/>
                      </a:lnTo>
                      <a:cubicBezTo>
                        <a:pt x="10941" y="38930"/>
                        <a:pt x="1990" y="32821"/>
                        <a:pt x="285" y="23585"/>
                      </a:cubicBezTo>
                      <a:close/>
                    </a:path>
                  </a:pathLst>
                </a:custGeom>
                <a:solidFill>
                  <a:srgbClr val="5D6B7A"/>
                </a:solidFill>
                <a:ln w="7098"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F73373CB-5873-CFB3-B839-36CF02419489}"/>
                    </a:ext>
                  </a:extLst>
                </p:cNvPr>
                <p:cNvSpPr/>
                <p:nvPr/>
              </p:nvSpPr>
              <p:spPr>
                <a:xfrm>
                  <a:off x="4426850" y="5716098"/>
                  <a:ext cx="43450" cy="42852"/>
                </a:xfrm>
                <a:custGeom>
                  <a:avLst/>
                  <a:gdLst>
                    <a:gd name="connsiteX0" fmla="*/ 39996 w 43450"/>
                    <a:gd name="connsiteY0" fmla="*/ 36160 h 42852"/>
                    <a:gd name="connsiteX1" fmla="*/ 36728 w 43450"/>
                    <a:gd name="connsiteY1" fmla="*/ 12219 h 42852"/>
                    <a:gd name="connsiteX2" fmla="*/ 20673 w 43450"/>
                    <a:gd name="connsiteY2" fmla="*/ 0 h 42852"/>
                    <a:gd name="connsiteX3" fmla="*/ 0 w 43450"/>
                    <a:gd name="connsiteY3" fmla="*/ 27209 h 42852"/>
                    <a:gd name="connsiteX4" fmla="*/ 16055 w 43450"/>
                    <a:gd name="connsiteY4" fmla="*/ 39427 h 42852"/>
                    <a:gd name="connsiteX5" fmla="*/ 39996 w 43450"/>
                    <a:gd name="connsiteY5" fmla="*/ 36160 h 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50" h="42852">
                      <a:moveTo>
                        <a:pt x="39996" y="36160"/>
                      </a:moveTo>
                      <a:cubicBezTo>
                        <a:pt x="45679" y="28700"/>
                        <a:pt x="44187" y="17902"/>
                        <a:pt x="36728" y="12219"/>
                      </a:cubicBezTo>
                      <a:lnTo>
                        <a:pt x="20673" y="0"/>
                      </a:lnTo>
                      <a:lnTo>
                        <a:pt x="0" y="27209"/>
                      </a:lnTo>
                      <a:lnTo>
                        <a:pt x="16055" y="39427"/>
                      </a:lnTo>
                      <a:cubicBezTo>
                        <a:pt x="23585" y="45040"/>
                        <a:pt x="34313" y="43619"/>
                        <a:pt x="39996" y="36160"/>
                      </a:cubicBezTo>
                      <a:close/>
                    </a:path>
                  </a:pathLst>
                </a:custGeom>
                <a:solidFill>
                  <a:srgbClr val="5D6B7A"/>
                </a:solidFill>
                <a:ln w="7098"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099BD863-A25D-14DD-E48E-4C7095FE4049}"/>
                    </a:ext>
                  </a:extLst>
                </p:cNvPr>
                <p:cNvSpPr/>
                <p:nvPr/>
              </p:nvSpPr>
              <p:spPr>
                <a:xfrm>
                  <a:off x="2992788" y="5715956"/>
                  <a:ext cx="43450" cy="42868"/>
                </a:xfrm>
                <a:custGeom>
                  <a:avLst/>
                  <a:gdLst>
                    <a:gd name="connsiteX0" fmla="*/ 3455 w 43450"/>
                    <a:gd name="connsiteY0" fmla="*/ 36160 h 42868"/>
                    <a:gd name="connsiteX1" fmla="*/ 6723 w 43450"/>
                    <a:gd name="connsiteY1" fmla="*/ 12219 h 42868"/>
                    <a:gd name="connsiteX2" fmla="*/ 22849 w 43450"/>
                    <a:gd name="connsiteY2" fmla="*/ 0 h 42868"/>
                    <a:gd name="connsiteX3" fmla="*/ 43451 w 43450"/>
                    <a:gd name="connsiteY3" fmla="*/ 27137 h 42868"/>
                    <a:gd name="connsiteX4" fmla="*/ 27396 w 43450"/>
                    <a:gd name="connsiteY4" fmla="*/ 39357 h 42868"/>
                    <a:gd name="connsiteX5" fmla="*/ 3455 w 43450"/>
                    <a:gd name="connsiteY5" fmla="*/ 36160 h 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50" h="42868">
                      <a:moveTo>
                        <a:pt x="3455" y="36160"/>
                      </a:moveTo>
                      <a:cubicBezTo>
                        <a:pt x="-2228" y="28701"/>
                        <a:pt x="-736" y="17973"/>
                        <a:pt x="6723" y="12219"/>
                      </a:cubicBezTo>
                      <a:lnTo>
                        <a:pt x="22849" y="0"/>
                      </a:lnTo>
                      <a:lnTo>
                        <a:pt x="43451" y="27137"/>
                      </a:lnTo>
                      <a:lnTo>
                        <a:pt x="27396" y="39357"/>
                      </a:lnTo>
                      <a:cubicBezTo>
                        <a:pt x="19866" y="45111"/>
                        <a:pt x="9067" y="43619"/>
                        <a:pt x="3455" y="36160"/>
                      </a:cubicBezTo>
                      <a:close/>
                    </a:path>
                  </a:pathLst>
                </a:custGeom>
                <a:solidFill>
                  <a:srgbClr val="5D6B7A"/>
                </a:solidFill>
                <a:ln w="7098"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3C382B38-B90B-5739-B673-FA61CCDC5020}"/>
                    </a:ext>
                  </a:extLst>
                </p:cNvPr>
                <p:cNvSpPr/>
                <p:nvPr/>
              </p:nvSpPr>
              <p:spPr>
                <a:xfrm>
                  <a:off x="2998943" y="5436826"/>
                  <a:ext cx="1461367" cy="374962"/>
                </a:xfrm>
                <a:custGeom>
                  <a:avLst/>
                  <a:gdLst>
                    <a:gd name="connsiteX0" fmla="*/ 1291937 w 1461367"/>
                    <a:gd name="connsiteY0" fmla="*/ 23527 h 374962"/>
                    <a:gd name="connsiteX1" fmla="*/ 169431 w 1461367"/>
                    <a:gd name="connsiteY1" fmla="*/ 23527 h 374962"/>
                    <a:gd name="connsiteX2" fmla="*/ 0 w 1461367"/>
                    <a:gd name="connsiteY2" fmla="*/ 192958 h 374962"/>
                    <a:gd name="connsiteX3" fmla="*/ 0 w 1461367"/>
                    <a:gd name="connsiteY3" fmla="*/ 205532 h 374962"/>
                    <a:gd name="connsiteX4" fmla="*/ 169431 w 1461367"/>
                    <a:gd name="connsiteY4" fmla="*/ 374963 h 374962"/>
                    <a:gd name="connsiteX5" fmla="*/ 1291937 w 1461367"/>
                    <a:gd name="connsiteY5" fmla="*/ 374963 h 374962"/>
                    <a:gd name="connsiteX6" fmla="*/ 1461367 w 1461367"/>
                    <a:gd name="connsiteY6" fmla="*/ 205532 h 374962"/>
                    <a:gd name="connsiteX7" fmla="*/ 1461367 w 1461367"/>
                    <a:gd name="connsiteY7" fmla="*/ 192958 h 374962"/>
                    <a:gd name="connsiteX8" fmla="*/ 1291937 w 1461367"/>
                    <a:gd name="connsiteY8" fmla="*/ 23527 h 3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1367" h="374962">
                      <a:moveTo>
                        <a:pt x="1291937" y="23527"/>
                      </a:moveTo>
                      <a:cubicBezTo>
                        <a:pt x="824634" y="-18387"/>
                        <a:pt x="433345" y="4773"/>
                        <a:pt x="169431" y="23527"/>
                      </a:cubicBezTo>
                      <a:cubicBezTo>
                        <a:pt x="76723" y="33047"/>
                        <a:pt x="0" y="99753"/>
                        <a:pt x="0" y="192958"/>
                      </a:cubicBezTo>
                      <a:cubicBezTo>
                        <a:pt x="0" y="197149"/>
                        <a:pt x="0" y="201341"/>
                        <a:pt x="0" y="205532"/>
                      </a:cubicBezTo>
                      <a:cubicBezTo>
                        <a:pt x="0" y="298737"/>
                        <a:pt x="76226" y="374963"/>
                        <a:pt x="169431" y="374963"/>
                      </a:cubicBezTo>
                      <a:cubicBezTo>
                        <a:pt x="492593" y="374963"/>
                        <a:pt x="968775" y="374963"/>
                        <a:pt x="1291937" y="374963"/>
                      </a:cubicBezTo>
                      <a:cubicBezTo>
                        <a:pt x="1385142" y="374963"/>
                        <a:pt x="1461367" y="298737"/>
                        <a:pt x="1461367" y="205532"/>
                      </a:cubicBezTo>
                      <a:cubicBezTo>
                        <a:pt x="1461367" y="201341"/>
                        <a:pt x="1461367" y="197149"/>
                        <a:pt x="1461367" y="192958"/>
                      </a:cubicBezTo>
                      <a:cubicBezTo>
                        <a:pt x="1461367" y="99753"/>
                        <a:pt x="1384644" y="32976"/>
                        <a:pt x="1291937" y="23527"/>
                      </a:cubicBezTo>
                      <a:close/>
                    </a:path>
                  </a:pathLst>
                </a:custGeom>
                <a:solidFill>
                  <a:srgbClr val="0E181F"/>
                </a:solidFill>
                <a:ln w="7098"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F036CD8-0D80-26E7-EE1A-E82BF6BA029F}"/>
                    </a:ext>
                  </a:extLst>
                </p:cNvPr>
                <p:cNvSpPr/>
                <p:nvPr/>
              </p:nvSpPr>
              <p:spPr>
                <a:xfrm>
                  <a:off x="2983882" y="5421776"/>
                  <a:ext cx="1491488" cy="405144"/>
                </a:xfrm>
                <a:custGeom>
                  <a:avLst/>
                  <a:gdLst>
                    <a:gd name="connsiteX0" fmla="*/ 669625 w 1491488"/>
                    <a:gd name="connsiteY0" fmla="*/ 30763 h 405144"/>
                    <a:gd name="connsiteX1" fmla="*/ 1305434 w 1491488"/>
                    <a:gd name="connsiteY1" fmla="*/ 53496 h 405144"/>
                    <a:gd name="connsiteX2" fmla="*/ 1418388 w 1491488"/>
                    <a:gd name="connsiteY2" fmla="*/ 105071 h 405144"/>
                    <a:gd name="connsiteX3" fmla="*/ 1461368 w 1491488"/>
                    <a:gd name="connsiteY3" fmla="*/ 208008 h 405144"/>
                    <a:gd name="connsiteX4" fmla="*/ 1461368 w 1491488"/>
                    <a:gd name="connsiteY4" fmla="*/ 220582 h 405144"/>
                    <a:gd name="connsiteX5" fmla="*/ 1415973 w 1491488"/>
                    <a:gd name="connsiteY5" fmla="*/ 329629 h 405144"/>
                    <a:gd name="connsiteX6" fmla="*/ 1306997 w 1491488"/>
                    <a:gd name="connsiteY6" fmla="*/ 375023 h 405144"/>
                    <a:gd name="connsiteX7" fmla="*/ 184420 w 1491488"/>
                    <a:gd name="connsiteY7" fmla="*/ 375023 h 405144"/>
                    <a:gd name="connsiteX8" fmla="*/ 75374 w 1491488"/>
                    <a:gd name="connsiteY8" fmla="*/ 329629 h 405144"/>
                    <a:gd name="connsiteX9" fmla="*/ 30050 w 1491488"/>
                    <a:gd name="connsiteY9" fmla="*/ 220582 h 405144"/>
                    <a:gd name="connsiteX10" fmla="*/ 30050 w 1491488"/>
                    <a:gd name="connsiteY10" fmla="*/ 208008 h 405144"/>
                    <a:gd name="connsiteX11" fmla="*/ 73029 w 1491488"/>
                    <a:gd name="connsiteY11" fmla="*/ 105142 h 405144"/>
                    <a:gd name="connsiteX12" fmla="*/ 185486 w 1491488"/>
                    <a:gd name="connsiteY12" fmla="*/ 53567 h 405144"/>
                    <a:gd name="connsiteX13" fmla="*/ 669625 w 1491488"/>
                    <a:gd name="connsiteY13" fmla="*/ 30763 h 405144"/>
                    <a:gd name="connsiteX14" fmla="*/ 669625 w 1491488"/>
                    <a:gd name="connsiteY14" fmla="*/ 30763 h 405144"/>
                    <a:gd name="connsiteX15" fmla="*/ 1308276 w 1491488"/>
                    <a:gd name="connsiteY15" fmla="*/ 23588 h 405144"/>
                    <a:gd name="connsiteX16" fmla="*/ 669270 w 1491488"/>
                    <a:gd name="connsiteY16" fmla="*/ 784 h 405144"/>
                    <a:gd name="connsiteX17" fmla="*/ 183426 w 1491488"/>
                    <a:gd name="connsiteY17" fmla="*/ 23588 h 405144"/>
                    <a:gd name="connsiteX18" fmla="*/ 182928 w 1491488"/>
                    <a:gd name="connsiteY18" fmla="*/ 23659 h 405144"/>
                    <a:gd name="connsiteX19" fmla="*/ 51788 w 1491488"/>
                    <a:gd name="connsiteY19" fmla="*/ 83901 h 405144"/>
                    <a:gd name="connsiteX20" fmla="*/ 0 w 1491488"/>
                    <a:gd name="connsiteY20" fmla="*/ 208079 h 405144"/>
                    <a:gd name="connsiteX21" fmla="*/ 0 w 1491488"/>
                    <a:gd name="connsiteY21" fmla="*/ 220653 h 405144"/>
                    <a:gd name="connsiteX22" fmla="*/ 54133 w 1491488"/>
                    <a:gd name="connsiteY22" fmla="*/ 350941 h 405144"/>
                    <a:gd name="connsiteX23" fmla="*/ 184491 w 1491488"/>
                    <a:gd name="connsiteY23" fmla="*/ 405144 h 405144"/>
                    <a:gd name="connsiteX24" fmla="*/ 1306997 w 1491488"/>
                    <a:gd name="connsiteY24" fmla="*/ 405144 h 405144"/>
                    <a:gd name="connsiteX25" fmla="*/ 1437356 w 1491488"/>
                    <a:gd name="connsiteY25" fmla="*/ 350941 h 405144"/>
                    <a:gd name="connsiteX26" fmla="*/ 1491489 w 1491488"/>
                    <a:gd name="connsiteY26" fmla="*/ 220653 h 405144"/>
                    <a:gd name="connsiteX27" fmla="*/ 1491489 w 1491488"/>
                    <a:gd name="connsiteY27" fmla="*/ 208079 h 405144"/>
                    <a:gd name="connsiteX28" fmla="*/ 1439701 w 1491488"/>
                    <a:gd name="connsiteY28" fmla="*/ 83830 h 405144"/>
                    <a:gd name="connsiteX29" fmla="*/ 1308489 w 1491488"/>
                    <a:gd name="connsiteY29" fmla="*/ 23659 h 405144"/>
                    <a:gd name="connsiteX30" fmla="*/ 1308276 w 1491488"/>
                    <a:gd name="connsiteY30" fmla="*/ 23659 h 4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1488" h="405144">
                      <a:moveTo>
                        <a:pt x="669625" y="30763"/>
                      </a:moveTo>
                      <a:cubicBezTo>
                        <a:pt x="858379" y="27921"/>
                        <a:pt x="1072494" y="32610"/>
                        <a:pt x="1305434" y="53496"/>
                      </a:cubicBezTo>
                      <a:cubicBezTo>
                        <a:pt x="1349622" y="58042"/>
                        <a:pt x="1389830" y="76513"/>
                        <a:pt x="1418388" y="105071"/>
                      </a:cubicBezTo>
                      <a:cubicBezTo>
                        <a:pt x="1444886" y="131569"/>
                        <a:pt x="1461368" y="167018"/>
                        <a:pt x="1461368" y="208008"/>
                      </a:cubicBezTo>
                      <a:lnTo>
                        <a:pt x="1461368" y="220582"/>
                      </a:lnTo>
                      <a:cubicBezTo>
                        <a:pt x="1461368" y="262993"/>
                        <a:pt x="1444034" y="301639"/>
                        <a:pt x="1415973" y="329629"/>
                      </a:cubicBezTo>
                      <a:cubicBezTo>
                        <a:pt x="1387983" y="357619"/>
                        <a:pt x="1349408" y="375023"/>
                        <a:pt x="1306997" y="375023"/>
                      </a:cubicBezTo>
                      <a:lnTo>
                        <a:pt x="184420" y="375023"/>
                      </a:lnTo>
                      <a:cubicBezTo>
                        <a:pt x="141938" y="375023"/>
                        <a:pt x="103364" y="357619"/>
                        <a:pt x="75374" y="329629"/>
                      </a:cubicBezTo>
                      <a:cubicBezTo>
                        <a:pt x="47384" y="301639"/>
                        <a:pt x="30050" y="263064"/>
                        <a:pt x="30050" y="220582"/>
                      </a:cubicBezTo>
                      <a:lnTo>
                        <a:pt x="30050" y="208008"/>
                      </a:lnTo>
                      <a:cubicBezTo>
                        <a:pt x="30050" y="167018"/>
                        <a:pt x="46460" y="131640"/>
                        <a:pt x="73029" y="105142"/>
                      </a:cubicBezTo>
                      <a:cubicBezTo>
                        <a:pt x="101516" y="76655"/>
                        <a:pt x="141512" y="58184"/>
                        <a:pt x="185486" y="53567"/>
                      </a:cubicBezTo>
                      <a:cubicBezTo>
                        <a:pt x="317621" y="44118"/>
                        <a:pt x="481439" y="33604"/>
                        <a:pt x="669625" y="30763"/>
                      </a:cubicBezTo>
                      <a:lnTo>
                        <a:pt x="669625" y="30763"/>
                      </a:lnTo>
                      <a:close/>
                      <a:moveTo>
                        <a:pt x="1308276" y="23588"/>
                      </a:moveTo>
                      <a:cubicBezTo>
                        <a:pt x="1074057" y="2560"/>
                        <a:pt x="858947" y="-2129"/>
                        <a:pt x="669270" y="784"/>
                      </a:cubicBezTo>
                      <a:cubicBezTo>
                        <a:pt x="479024" y="3697"/>
                        <a:pt x="315276" y="14211"/>
                        <a:pt x="183426" y="23588"/>
                      </a:cubicBezTo>
                      <a:lnTo>
                        <a:pt x="182928" y="23659"/>
                      </a:lnTo>
                      <a:cubicBezTo>
                        <a:pt x="131780" y="28916"/>
                        <a:pt x="85106" y="50512"/>
                        <a:pt x="51788" y="83901"/>
                      </a:cubicBezTo>
                      <a:cubicBezTo>
                        <a:pt x="19820" y="115869"/>
                        <a:pt x="0" y="158564"/>
                        <a:pt x="0" y="208079"/>
                      </a:cubicBezTo>
                      <a:lnTo>
                        <a:pt x="0" y="220653"/>
                      </a:lnTo>
                      <a:cubicBezTo>
                        <a:pt x="0" y="271376"/>
                        <a:pt x="20744" y="317552"/>
                        <a:pt x="54133" y="350941"/>
                      </a:cubicBezTo>
                      <a:cubicBezTo>
                        <a:pt x="87593" y="384401"/>
                        <a:pt x="133698" y="405144"/>
                        <a:pt x="184491" y="405144"/>
                      </a:cubicBezTo>
                      <a:lnTo>
                        <a:pt x="1306997" y="405144"/>
                      </a:lnTo>
                      <a:cubicBezTo>
                        <a:pt x="1357720" y="405144"/>
                        <a:pt x="1403896" y="384401"/>
                        <a:pt x="1437356" y="350941"/>
                      </a:cubicBezTo>
                      <a:cubicBezTo>
                        <a:pt x="1470745" y="317481"/>
                        <a:pt x="1491489" y="271376"/>
                        <a:pt x="1491489" y="220653"/>
                      </a:cubicBezTo>
                      <a:lnTo>
                        <a:pt x="1491489" y="208079"/>
                      </a:lnTo>
                      <a:cubicBezTo>
                        <a:pt x="1491489" y="158564"/>
                        <a:pt x="1471669" y="115869"/>
                        <a:pt x="1439701" y="83830"/>
                      </a:cubicBezTo>
                      <a:cubicBezTo>
                        <a:pt x="1406383" y="50512"/>
                        <a:pt x="1359638" y="28916"/>
                        <a:pt x="1308489" y="23659"/>
                      </a:cubicBezTo>
                      <a:lnTo>
                        <a:pt x="1308276" y="23659"/>
                      </a:lnTo>
                      <a:close/>
                    </a:path>
                  </a:pathLst>
                </a:custGeom>
                <a:solidFill>
                  <a:srgbClr val="5D6B7A"/>
                </a:solidFill>
                <a:ln w="7098"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6227A66C-4D0D-F4F1-B6E9-D13011F913A5}"/>
                    </a:ext>
                  </a:extLst>
                </p:cNvPr>
                <p:cNvSpPr/>
                <p:nvPr/>
              </p:nvSpPr>
              <p:spPr>
                <a:xfrm>
                  <a:off x="3228616" y="5720360"/>
                  <a:ext cx="1046492" cy="44542"/>
                </a:xfrm>
                <a:custGeom>
                  <a:avLst/>
                  <a:gdLst>
                    <a:gd name="connsiteX0" fmla="*/ 0 w 1046492"/>
                    <a:gd name="connsiteY0" fmla="*/ 0 h 44542"/>
                    <a:gd name="connsiteX1" fmla="*/ 1046493 w 1046492"/>
                    <a:gd name="connsiteY1" fmla="*/ 0 h 44542"/>
                    <a:gd name="connsiteX2" fmla="*/ 1046493 w 1046492"/>
                    <a:gd name="connsiteY2" fmla="*/ 44542 h 44542"/>
                    <a:gd name="connsiteX3" fmla="*/ 0 w 1046492"/>
                    <a:gd name="connsiteY3" fmla="*/ 44542 h 44542"/>
                  </a:gdLst>
                  <a:ahLst/>
                  <a:cxnLst>
                    <a:cxn ang="0">
                      <a:pos x="connsiteX0" y="connsiteY0"/>
                    </a:cxn>
                    <a:cxn ang="0">
                      <a:pos x="connsiteX1" y="connsiteY1"/>
                    </a:cxn>
                    <a:cxn ang="0">
                      <a:pos x="connsiteX2" y="connsiteY2"/>
                    </a:cxn>
                    <a:cxn ang="0">
                      <a:pos x="connsiteX3" y="connsiteY3"/>
                    </a:cxn>
                  </a:cxnLst>
                  <a:rect l="l" t="t" r="r" b="b"/>
                  <a:pathLst>
                    <a:path w="1046492" h="44542">
                      <a:moveTo>
                        <a:pt x="0" y="0"/>
                      </a:moveTo>
                      <a:lnTo>
                        <a:pt x="1046493" y="0"/>
                      </a:lnTo>
                      <a:lnTo>
                        <a:pt x="1046493" y="44542"/>
                      </a:lnTo>
                      <a:lnTo>
                        <a:pt x="0" y="44542"/>
                      </a:lnTo>
                      <a:close/>
                    </a:path>
                  </a:pathLst>
                </a:custGeom>
                <a:solidFill>
                  <a:srgbClr val="404C58"/>
                </a:solidFill>
                <a:ln w="7098"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8812BC28-9672-00F4-3A55-C3835D756154}"/>
                    </a:ext>
                  </a:extLst>
                </p:cNvPr>
                <p:cNvSpPr/>
                <p:nvPr/>
              </p:nvSpPr>
              <p:spPr>
                <a:xfrm>
                  <a:off x="3218315" y="5573378"/>
                  <a:ext cx="1075051" cy="130003"/>
                </a:xfrm>
                <a:custGeom>
                  <a:avLst/>
                  <a:gdLst>
                    <a:gd name="connsiteX0" fmla="*/ 0 w 1075051"/>
                    <a:gd name="connsiteY0" fmla="*/ 0 h 130003"/>
                    <a:gd name="connsiteX1" fmla="*/ 1075051 w 1075051"/>
                    <a:gd name="connsiteY1" fmla="*/ 0 h 130003"/>
                    <a:gd name="connsiteX2" fmla="*/ 1075051 w 1075051"/>
                    <a:gd name="connsiteY2" fmla="*/ 130003 h 130003"/>
                    <a:gd name="connsiteX3" fmla="*/ 0 w 1075051"/>
                    <a:gd name="connsiteY3" fmla="*/ 130003 h 130003"/>
                  </a:gdLst>
                  <a:ahLst/>
                  <a:cxnLst>
                    <a:cxn ang="0">
                      <a:pos x="connsiteX0" y="connsiteY0"/>
                    </a:cxn>
                    <a:cxn ang="0">
                      <a:pos x="connsiteX1" y="connsiteY1"/>
                    </a:cxn>
                    <a:cxn ang="0">
                      <a:pos x="connsiteX2" y="connsiteY2"/>
                    </a:cxn>
                    <a:cxn ang="0">
                      <a:pos x="connsiteX3" y="connsiteY3"/>
                    </a:cxn>
                  </a:cxnLst>
                  <a:rect l="l" t="t" r="r" b="b"/>
                  <a:pathLst>
                    <a:path w="1075051" h="130003">
                      <a:moveTo>
                        <a:pt x="0" y="0"/>
                      </a:moveTo>
                      <a:lnTo>
                        <a:pt x="1075051" y="0"/>
                      </a:lnTo>
                      <a:lnTo>
                        <a:pt x="1075051" y="130003"/>
                      </a:lnTo>
                      <a:lnTo>
                        <a:pt x="0" y="130003"/>
                      </a:lnTo>
                      <a:close/>
                    </a:path>
                  </a:pathLst>
                </a:custGeom>
                <a:solidFill>
                  <a:srgbClr val="36424F"/>
                </a:solidFill>
                <a:ln w="7098"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2A58E72-C7A4-6F39-CA82-8836612A58FB}"/>
                    </a:ext>
                  </a:extLst>
                </p:cNvPr>
                <p:cNvSpPr/>
                <p:nvPr/>
              </p:nvSpPr>
              <p:spPr>
                <a:xfrm>
                  <a:off x="4147378" y="5497862"/>
                  <a:ext cx="280892" cy="280893"/>
                </a:xfrm>
                <a:custGeom>
                  <a:avLst/>
                  <a:gdLst>
                    <a:gd name="connsiteX0" fmla="*/ 140447 w 280892"/>
                    <a:gd name="connsiteY0" fmla="*/ 280893 h 280893"/>
                    <a:gd name="connsiteX1" fmla="*/ 0 w 280892"/>
                    <a:gd name="connsiteY1" fmla="*/ 140447 h 280893"/>
                    <a:gd name="connsiteX2" fmla="*/ 140447 w 280892"/>
                    <a:gd name="connsiteY2" fmla="*/ 0 h 280893"/>
                    <a:gd name="connsiteX3" fmla="*/ 280893 w 280892"/>
                    <a:gd name="connsiteY3" fmla="*/ 140447 h 280893"/>
                    <a:gd name="connsiteX4" fmla="*/ 140447 w 280892"/>
                    <a:gd name="connsiteY4" fmla="*/ 280893 h 280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92" h="280893">
                      <a:moveTo>
                        <a:pt x="140447" y="280893"/>
                      </a:moveTo>
                      <a:cubicBezTo>
                        <a:pt x="63155" y="280893"/>
                        <a:pt x="0" y="217809"/>
                        <a:pt x="0" y="140447"/>
                      </a:cubicBezTo>
                      <a:cubicBezTo>
                        <a:pt x="0" y="63084"/>
                        <a:pt x="63084" y="0"/>
                        <a:pt x="140447" y="0"/>
                      </a:cubicBezTo>
                      <a:cubicBezTo>
                        <a:pt x="217809" y="0"/>
                        <a:pt x="280893" y="63084"/>
                        <a:pt x="280893" y="140447"/>
                      </a:cubicBezTo>
                      <a:cubicBezTo>
                        <a:pt x="280893" y="217809"/>
                        <a:pt x="217809" y="280893"/>
                        <a:pt x="140447" y="280893"/>
                      </a:cubicBezTo>
                      <a:close/>
                    </a:path>
                  </a:pathLst>
                </a:custGeom>
                <a:solidFill>
                  <a:srgbClr val="5D6B7A"/>
                </a:solidFill>
                <a:ln w="7098"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126858F0-87F4-7D93-8759-9337E91058B4}"/>
                    </a:ext>
                  </a:extLst>
                </p:cNvPr>
                <p:cNvSpPr/>
                <p:nvPr/>
              </p:nvSpPr>
              <p:spPr>
                <a:xfrm>
                  <a:off x="3030698" y="5497862"/>
                  <a:ext cx="280821" cy="280893"/>
                </a:xfrm>
                <a:custGeom>
                  <a:avLst/>
                  <a:gdLst>
                    <a:gd name="connsiteX0" fmla="*/ 140446 w 280821"/>
                    <a:gd name="connsiteY0" fmla="*/ 280893 h 280893"/>
                    <a:gd name="connsiteX1" fmla="*/ 0 w 280821"/>
                    <a:gd name="connsiteY1" fmla="*/ 140447 h 280893"/>
                    <a:gd name="connsiteX2" fmla="*/ 140446 w 280821"/>
                    <a:gd name="connsiteY2" fmla="*/ 0 h 280893"/>
                    <a:gd name="connsiteX3" fmla="*/ 280822 w 280821"/>
                    <a:gd name="connsiteY3" fmla="*/ 140447 h 280893"/>
                    <a:gd name="connsiteX4" fmla="*/ 140446 w 280821"/>
                    <a:gd name="connsiteY4" fmla="*/ 280893 h 280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21" h="280893">
                      <a:moveTo>
                        <a:pt x="140446" y="280893"/>
                      </a:moveTo>
                      <a:cubicBezTo>
                        <a:pt x="63083" y="280893"/>
                        <a:pt x="0" y="217809"/>
                        <a:pt x="0" y="140447"/>
                      </a:cubicBezTo>
                      <a:cubicBezTo>
                        <a:pt x="0" y="63084"/>
                        <a:pt x="63083" y="0"/>
                        <a:pt x="140446" y="0"/>
                      </a:cubicBezTo>
                      <a:cubicBezTo>
                        <a:pt x="217738" y="0"/>
                        <a:pt x="280822" y="63084"/>
                        <a:pt x="280822" y="140447"/>
                      </a:cubicBezTo>
                      <a:cubicBezTo>
                        <a:pt x="280893" y="217809"/>
                        <a:pt x="217809" y="280893"/>
                        <a:pt x="140446" y="280893"/>
                      </a:cubicBezTo>
                      <a:close/>
                    </a:path>
                  </a:pathLst>
                </a:custGeom>
                <a:solidFill>
                  <a:srgbClr val="5D6B7A"/>
                </a:solidFill>
                <a:ln w="7098"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FC623423-4ECD-A39A-4383-BC946FDBBBDE}"/>
                    </a:ext>
                  </a:extLst>
                </p:cNvPr>
                <p:cNvSpPr/>
                <p:nvPr/>
              </p:nvSpPr>
              <p:spPr>
                <a:xfrm>
                  <a:off x="4213304" y="5563859"/>
                  <a:ext cx="149042" cy="149042"/>
                </a:xfrm>
                <a:custGeom>
                  <a:avLst/>
                  <a:gdLst>
                    <a:gd name="connsiteX0" fmla="*/ 74521 w 149042"/>
                    <a:gd name="connsiteY0" fmla="*/ 149042 h 149042"/>
                    <a:gd name="connsiteX1" fmla="*/ 0 w 149042"/>
                    <a:gd name="connsiteY1" fmla="*/ 74521 h 149042"/>
                    <a:gd name="connsiteX2" fmla="*/ 74521 w 149042"/>
                    <a:gd name="connsiteY2" fmla="*/ 0 h 149042"/>
                    <a:gd name="connsiteX3" fmla="*/ 149043 w 149042"/>
                    <a:gd name="connsiteY3" fmla="*/ 74521 h 149042"/>
                    <a:gd name="connsiteX4" fmla="*/ 74521 w 149042"/>
                    <a:gd name="connsiteY4" fmla="*/ 149042 h 14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42" h="149042">
                      <a:moveTo>
                        <a:pt x="74521" y="149042"/>
                      </a:moveTo>
                      <a:cubicBezTo>
                        <a:pt x="33460" y="149042"/>
                        <a:pt x="0" y="115582"/>
                        <a:pt x="0" y="74521"/>
                      </a:cubicBezTo>
                      <a:cubicBezTo>
                        <a:pt x="0" y="33460"/>
                        <a:pt x="33460" y="0"/>
                        <a:pt x="74521" y="0"/>
                      </a:cubicBezTo>
                      <a:cubicBezTo>
                        <a:pt x="115583" y="0"/>
                        <a:pt x="149043" y="33460"/>
                        <a:pt x="149043" y="74521"/>
                      </a:cubicBezTo>
                      <a:cubicBezTo>
                        <a:pt x="149043" y="115582"/>
                        <a:pt x="115583" y="149042"/>
                        <a:pt x="74521" y="149042"/>
                      </a:cubicBezTo>
                      <a:close/>
                    </a:path>
                  </a:pathLst>
                </a:custGeom>
                <a:solidFill>
                  <a:srgbClr val="36424F"/>
                </a:solidFill>
                <a:ln w="7098"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412C00B8-E6B8-5525-4C01-9511807C31A5}"/>
                    </a:ext>
                  </a:extLst>
                </p:cNvPr>
                <p:cNvSpPr/>
                <p:nvPr/>
              </p:nvSpPr>
              <p:spPr>
                <a:xfrm>
                  <a:off x="3096623" y="5563859"/>
                  <a:ext cx="149042" cy="149042"/>
                </a:xfrm>
                <a:custGeom>
                  <a:avLst/>
                  <a:gdLst>
                    <a:gd name="connsiteX0" fmla="*/ 74521 w 149042"/>
                    <a:gd name="connsiteY0" fmla="*/ 149042 h 149042"/>
                    <a:gd name="connsiteX1" fmla="*/ 0 w 149042"/>
                    <a:gd name="connsiteY1" fmla="*/ 74521 h 149042"/>
                    <a:gd name="connsiteX2" fmla="*/ 74521 w 149042"/>
                    <a:gd name="connsiteY2" fmla="*/ 0 h 149042"/>
                    <a:gd name="connsiteX3" fmla="*/ 149042 w 149042"/>
                    <a:gd name="connsiteY3" fmla="*/ 74521 h 149042"/>
                    <a:gd name="connsiteX4" fmla="*/ 74521 w 149042"/>
                    <a:gd name="connsiteY4" fmla="*/ 149042 h 14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42" h="149042">
                      <a:moveTo>
                        <a:pt x="74521" y="149042"/>
                      </a:moveTo>
                      <a:cubicBezTo>
                        <a:pt x="33460" y="149042"/>
                        <a:pt x="0" y="115582"/>
                        <a:pt x="0" y="74521"/>
                      </a:cubicBezTo>
                      <a:cubicBezTo>
                        <a:pt x="0" y="33460"/>
                        <a:pt x="33460" y="0"/>
                        <a:pt x="74521" y="0"/>
                      </a:cubicBezTo>
                      <a:cubicBezTo>
                        <a:pt x="115511" y="0"/>
                        <a:pt x="149042" y="33460"/>
                        <a:pt x="149042" y="74521"/>
                      </a:cubicBezTo>
                      <a:cubicBezTo>
                        <a:pt x="149042" y="115582"/>
                        <a:pt x="115582" y="149042"/>
                        <a:pt x="74521" y="149042"/>
                      </a:cubicBezTo>
                      <a:close/>
                    </a:path>
                  </a:pathLst>
                </a:custGeom>
                <a:solidFill>
                  <a:srgbClr val="36424F"/>
                </a:solidFill>
                <a:ln w="7098"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D7B674D0-45D9-E12A-897A-AA21FB424312}"/>
                    </a:ext>
                  </a:extLst>
                </p:cNvPr>
                <p:cNvSpPr/>
                <p:nvPr/>
              </p:nvSpPr>
              <p:spPr>
                <a:xfrm>
                  <a:off x="3864567" y="5516830"/>
                  <a:ext cx="116150" cy="56547"/>
                </a:xfrm>
                <a:custGeom>
                  <a:avLst/>
                  <a:gdLst>
                    <a:gd name="connsiteX0" fmla="*/ 87806 w 116150"/>
                    <a:gd name="connsiteY0" fmla="*/ 0 h 56547"/>
                    <a:gd name="connsiteX1" fmla="*/ 28274 w 116150"/>
                    <a:gd name="connsiteY1" fmla="*/ 0 h 56547"/>
                    <a:gd name="connsiteX2" fmla="*/ 0 w 116150"/>
                    <a:gd name="connsiteY2" fmla="*/ 28274 h 56547"/>
                    <a:gd name="connsiteX3" fmla="*/ 0 w 116150"/>
                    <a:gd name="connsiteY3" fmla="*/ 56548 h 56547"/>
                    <a:gd name="connsiteX4" fmla="*/ 116151 w 116150"/>
                    <a:gd name="connsiteY4" fmla="*/ 56548 h 56547"/>
                    <a:gd name="connsiteX5" fmla="*/ 116151 w 116150"/>
                    <a:gd name="connsiteY5" fmla="*/ 28274 h 56547"/>
                    <a:gd name="connsiteX6" fmla="*/ 87806 w 116150"/>
                    <a:gd name="connsiteY6" fmla="*/ 0 h 5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50" h="56547">
                      <a:moveTo>
                        <a:pt x="87806" y="0"/>
                      </a:moveTo>
                      <a:lnTo>
                        <a:pt x="28274" y="0"/>
                      </a:lnTo>
                      <a:cubicBezTo>
                        <a:pt x="12716" y="0"/>
                        <a:pt x="0" y="12716"/>
                        <a:pt x="0" y="28274"/>
                      </a:cubicBezTo>
                      <a:lnTo>
                        <a:pt x="0" y="56548"/>
                      </a:lnTo>
                      <a:lnTo>
                        <a:pt x="116151" y="56548"/>
                      </a:lnTo>
                      <a:lnTo>
                        <a:pt x="116151" y="28274"/>
                      </a:lnTo>
                      <a:cubicBezTo>
                        <a:pt x="116080" y="12716"/>
                        <a:pt x="103364" y="0"/>
                        <a:pt x="87806" y="0"/>
                      </a:cubicBezTo>
                      <a:close/>
                    </a:path>
                  </a:pathLst>
                </a:custGeom>
                <a:solidFill>
                  <a:srgbClr val="5D6B7A"/>
                </a:solidFill>
                <a:ln w="7098"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E7E362B7-38DC-B0A5-B71F-4CE05FC227AE}"/>
                    </a:ext>
                  </a:extLst>
                </p:cNvPr>
                <p:cNvSpPr/>
                <p:nvPr/>
              </p:nvSpPr>
              <p:spPr>
                <a:xfrm>
                  <a:off x="3483863" y="5516830"/>
                  <a:ext cx="116079" cy="56547"/>
                </a:xfrm>
                <a:custGeom>
                  <a:avLst/>
                  <a:gdLst>
                    <a:gd name="connsiteX0" fmla="*/ 87806 w 116079"/>
                    <a:gd name="connsiteY0" fmla="*/ 0 h 56547"/>
                    <a:gd name="connsiteX1" fmla="*/ 28274 w 116079"/>
                    <a:gd name="connsiteY1" fmla="*/ 0 h 56547"/>
                    <a:gd name="connsiteX2" fmla="*/ 0 w 116079"/>
                    <a:gd name="connsiteY2" fmla="*/ 28274 h 56547"/>
                    <a:gd name="connsiteX3" fmla="*/ 0 w 116079"/>
                    <a:gd name="connsiteY3" fmla="*/ 56548 h 56547"/>
                    <a:gd name="connsiteX4" fmla="*/ 116080 w 116079"/>
                    <a:gd name="connsiteY4" fmla="*/ 56548 h 56547"/>
                    <a:gd name="connsiteX5" fmla="*/ 116080 w 116079"/>
                    <a:gd name="connsiteY5" fmla="*/ 28274 h 56547"/>
                    <a:gd name="connsiteX6" fmla="*/ 87806 w 116079"/>
                    <a:gd name="connsiteY6" fmla="*/ 0 h 5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079" h="56547">
                      <a:moveTo>
                        <a:pt x="87806" y="0"/>
                      </a:moveTo>
                      <a:lnTo>
                        <a:pt x="28274" y="0"/>
                      </a:lnTo>
                      <a:cubicBezTo>
                        <a:pt x="12716" y="0"/>
                        <a:pt x="0" y="12716"/>
                        <a:pt x="0" y="28274"/>
                      </a:cubicBezTo>
                      <a:lnTo>
                        <a:pt x="0" y="56548"/>
                      </a:lnTo>
                      <a:lnTo>
                        <a:pt x="116080" y="56548"/>
                      </a:lnTo>
                      <a:lnTo>
                        <a:pt x="116080" y="28274"/>
                      </a:lnTo>
                      <a:cubicBezTo>
                        <a:pt x="116151" y="12716"/>
                        <a:pt x="103434" y="0"/>
                        <a:pt x="87806" y="0"/>
                      </a:cubicBezTo>
                      <a:close/>
                    </a:path>
                  </a:pathLst>
                </a:custGeom>
                <a:solidFill>
                  <a:srgbClr val="5D6B7A"/>
                </a:solidFill>
                <a:ln w="7098"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C3CB8A78-2EB0-97D1-C73A-AC3A89C515BD}"/>
                    </a:ext>
                  </a:extLst>
                </p:cNvPr>
                <p:cNvSpPr/>
                <p:nvPr/>
              </p:nvSpPr>
              <p:spPr>
                <a:xfrm>
                  <a:off x="3870535" y="5459004"/>
                  <a:ext cx="97183" cy="97182"/>
                </a:xfrm>
                <a:custGeom>
                  <a:avLst/>
                  <a:gdLst>
                    <a:gd name="connsiteX0" fmla="*/ 48592 w 97183"/>
                    <a:gd name="connsiteY0" fmla="*/ 97183 h 97182"/>
                    <a:gd name="connsiteX1" fmla="*/ 0 w 97183"/>
                    <a:gd name="connsiteY1" fmla="*/ 48592 h 97182"/>
                    <a:gd name="connsiteX2" fmla="*/ 48592 w 97183"/>
                    <a:gd name="connsiteY2" fmla="*/ 0 h 97182"/>
                    <a:gd name="connsiteX3" fmla="*/ 97183 w 97183"/>
                    <a:gd name="connsiteY3" fmla="*/ 48592 h 97182"/>
                    <a:gd name="connsiteX4" fmla="*/ 48592 w 97183"/>
                    <a:gd name="connsiteY4" fmla="*/ 97183 h 9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83" h="97182">
                      <a:moveTo>
                        <a:pt x="48592" y="97183"/>
                      </a:moveTo>
                      <a:cubicBezTo>
                        <a:pt x="21809" y="97183"/>
                        <a:pt x="0" y="75374"/>
                        <a:pt x="0" y="48592"/>
                      </a:cubicBezTo>
                      <a:cubicBezTo>
                        <a:pt x="0" y="21809"/>
                        <a:pt x="21809" y="0"/>
                        <a:pt x="48592" y="0"/>
                      </a:cubicBezTo>
                      <a:cubicBezTo>
                        <a:pt x="75374" y="0"/>
                        <a:pt x="97183" y="21809"/>
                        <a:pt x="97183" y="48592"/>
                      </a:cubicBezTo>
                      <a:cubicBezTo>
                        <a:pt x="97183" y="75374"/>
                        <a:pt x="75374" y="97183"/>
                        <a:pt x="48592" y="97183"/>
                      </a:cubicBezTo>
                      <a:close/>
                    </a:path>
                  </a:pathLst>
                </a:custGeom>
                <a:solidFill>
                  <a:srgbClr val="404C58"/>
                </a:solidFill>
                <a:ln w="7098"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F3E7CEB-1A2D-80BB-6C79-D296618DAAB6}"/>
                    </a:ext>
                  </a:extLst>
                </p:cNvPr>
                <p:cNvSpPr/>
                <p:nvPr/>
              </p:nvSpPr>
              <p:spPr>
                <a:xfrm>
                  <a:off x="3493383" y="5459004"/>
                  <a:ext cx="97183" cy="97182"/>
                </a:xfrm>
                <a:custGeom>
                  <a:avLst/>
                  <a:gdLst>
                    <a:gd name="connsiteX0" fmla="*/ 48591 w 97183"/>
                    <a:gd name="connsiteY0" fmla="*/ 97183 h 97182"/>
                    <a:gd name="connsiteX1" fmla="*/ 0 w 97183"/>
                    <a:gd name="connsiteY1" fmla="*/ 48592 h 97182"/>
                    <a:gd name="connsiteX2" fmla="*/ 48591 w 97183"/>
                    <a:gd name="connsiteY2" fmla="*/ 0 h 97182"/>
                    <a:gd name="connsiteX3" fmla="*/ 97183 w 97183"/>
                    <a:gd name="connsiteY3" fmla="*/ 48592 h 97182"/>
                    <a:gd name="connsiteX4" fmla="*/ 48591 w 97183"/>
                    <a:gd name="connsiteY4" fmla="*/ 97183 h 9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83" h="97182">
                      <a:moveTo>
                        <a:pt x="48591" y="97183"/>
                      </a:moveTo>
                      <a:cubicBezTo>
                        <a:pt x="21809" y="97183"/>
                        <a:pt x="0" y="75374"/>
                        <a:pt x="0" y="48592"/>
                      </a:cubicBezTo>
                      <a:cubicBezTo>
                        <a:pt x="0" y="21809"/>
                        <a:pt x="21809" y="0"/>
                        <a:pt x="48591" y="0"/>
                      </a:cubicBezTo>
                      <a:cubicBezTo>
                        <a:pt x="75374" y="0"/>
                        <a:pt x="97183" y="21809"/>
                        <a:pt x="97183" y="48592"/>
                      </a:cubicBezTo>
                      <a:cubicBezTo>
                        <a:pt x="97183" y="75374"/>
                        <a:pt x="75374" y="97183"/>
                        <a:pt x="48591" y="97183"/>
                      </a:cubicBezTo>
                      <a:close/>
                    </a:path>
                  </a:pathLst>
                </a:custGeom>
                <a:solidFill>
                  <a:srgbClr val="404C58"/>
                </a:solidFill>
                <a:ln w="7098"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7C1B0D1B-6D96-4281-9C65-FA430090CC2E}"/>
                    </a:ext>
                  </a:extLst>
                </p:cNvPr>
                <p:cNvSpPr/>
                <p:nvPr/>
              </p:nvSpPr>
              <p:spPr>
                <a:xfrm>
                  <a:off x="3897033" y="5485501"/>
                  <a:ext cx="44186" cy="44187"/>
                </a:xfrm>
                <a:custGeom>
                  <a:avLst/>
                  <a:gdLst>
                    <a:gd name="connsiteX0" fmla="*/ 22094 w 44186"/>
                    <a:gd name="connsiteY0" fmla="*/ 44187 h 44187"/>
                    <a:gd name="connsiteX1" fmla="*/ 0 w 44186"/>
                    <a:gd name="connsiteY1" fmla="*/ 22094 h 44187"/>
                    <a:gd name="connsiteX2" fmla="*/ 22094 w 44186"/>
                    <a:gd name="connsiteY2" fmla="*/ 0 h 44187"/>
                    <a:gd name="connsiteX3" fmla="*/ 44187 w 44186"/>
                    <a:gd name="connsiteY3" fmla="*/ 22094 h 44187"/>
                    <a:gd name="connsiteX4" fmla="*/ 22094 w 44186"/>
                    <a:gd name="connsiteY4" fmla="*/ 44187 h 4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6" h="44187">
                      <a:moveTo>
                        <a:pt x="22094" y="44187"/>
                      </a:moveTo>
                      <a:cubicBezTo>
                        <a:pt x="9946" y="44187"/>
                        <a:pt x="0" y="34241"/>
                        <a:pt x="0" y="22094"/>
                      </a:cubicBezTo>
                      <a:cubicBezTo>
                        <a:pt x="0" y="9946"/>
                        <a:pt x="9946" y="0"/>
                        <a:pt x="22094" y="0"/>
                      </a:cubicBezTo>
                      <a:cubicBezTo>
                        <a:pt x="34241" y="0"/>
                        <a:pt x="44187" y="9946"/>
                        <a:pt x="44187" y="22094"/>
                      </a:cubicBezTo>
                      <a:cubicBezTo>
                        <a:pt x="44187" y="34313"/>
                        <a:pt x="34241" y="44187"/>
                        <a:pt x="22094" y="44187"/>
                      </a:cubicBezTo>
                      <a:close/>
                    </a:path>
                  </a:pathLst>
                </a:custGeom>
                <a:solidFill>
                  <a:srgbClr val="1F313D"/>
                </a:solidFill>
                <a:ln w="7098"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C897DE54-93A2-9074-2AB9-8DCC449978A7}"/>
                    </a:ext>
                  </a:extLst>
                </p:cNvPr>
                <p:cNvSpPr/>
                <p:nvPr/>
              </p:nvSpPr>
              <p:spPr>
                <a:xfrm>
                  <a:off x="3519881" y="5485501"/>
                  <a:ext cx="44186" cy="44187"/>
                </a:xfrm>
                <a:custGeom>
                  <a:avLst/>
                  <a:gdLst>
                    <a:gd name="connsiteX0" fmla="*/ 22093 w 44186"/>
                    <a:gd name="connsiteY0" fmla="*/ 44187 h 44187"/>
                    <a:gd name="connsiteX1" fmla="*/ 0 w 44186"/>
                    <a:gd name="connsiteY1" fmla="*/ 22094 h 44187"/>
                    <a:gd name="connsiteX2" fmla="*/ 22093 w 44186"/>
                    <a:gd name="connsiteY2" fmla="*/ 0 h 44187"/>
                    <a:gd name="connsiteX3" fmla="*/ 44187 w 44186"/>
                    <a:gd name="connsiteY3" fmla="*/ 22094 h 44187"/>
                    <a:gd name="connsiteX4" fmla="*/ 22093 w 44186"/>
                    <a:gd name="connsiteY4" fmla="*/ 44187 h 4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6" h="44187">
                      <a:moveTo>
                        <a:pt x="22093" y="44187"/>
                      </a:moveTo>
                      <a:cubicBezTo>
                        <a:pt x="9946" y="44187"/>
                        <a:pt x="0" y="34241"/>
                        <a:pt x="0" y="22094"/>
                      </a:cubicBezTo>
                      <a:cubicBezTo>
                        <a:pt x="0" y="9946"/>
                        <a:pt x="9946" y="0"/>
                        <a:pt x="22093" y="0"/>
                      </a:cubicBezTo>
                      <a:cubicBezTo>
                        <a:pt x="34241" y="0"/>
                        <a:pt x="44187" y="9946"/>
                        <a:pt x="44187" y="22094"/>
                      </a:cubicBezTo>
                      <a:cubicBezTo>
                        <a:pt x="44187" y="34313"/>
                        <a:pt x="34312" y="44187"/>
                        <a:pt x="22093" y="44187"/>
                      </a:cubicBezTo>
                      <a:close/>
                    </a:path>
                  </a:pathLst>
                </a:custGeom>
                <a:solidFill>
                  <a:srgbClr val="1F313D"/>
                </a:solidFill>
                <a:ln w="7098"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E7873D8-5C5C-4732-0236-5A44460B94FB}"/>
                    </a:ext>
                  </a:extLst>
                </p:cNvPr>
                <p:cNvSpPr/>
                <p:nvPr/>
              </p:nvSpPr>
              <p:spPr>
                <a:xfrm>
                  <a:off x="3147914" y="5326301"/>
                  <a:ext cx="1074766" cy="51433"/>
                </a:xfrm>
                <a:custGeom>
                  <a:avLst/>
                  <a:gdLst>
                    <a:gd name="connsiteX0" fmla="*/ 1055870 w 1074766"/>
                    <a:gd name="connsiteY0" fmla="*/ 0 h 51433"/>
                    <a:gd name="connsiteX1" fmla="*/ 18826 w 1074766"/>
                    <a:gd name="connsiteY1" fmla="*/ 0 h 51433"/>
                    <a:gd name="connsiteX2" fmla="*/ 0 w 1074766"/>
                    <a:gd name="connsiteY2" fmla="*/ 18825 h 51433"/>
                    <a:gd name="connsiteX3" fmla="*/ 0 w 1074766"/>
                    <a:gd name="connsiteY3" fmla="*/ 32607 h 51433"/>
                    <a:gd name="connsiteX4" fmla="*/ 18826 w 1074766"/>
                    <a:gd name="connsiteY4" fmla="*/ 51433 h 51433"/>
                    <a:gd name="connsiteX5" fmla="*/ 1055941 w 1074766"/>
                    <a:gd name="connsiteY5" fmla="*/ 51433 h 51433"/>
                    <a:gd name="connsiteX6" fmla="*/ 1074767 w 1074766"/>
                    <a:gd name="connsiteY6" fmla="*/ 32607 h 51433"/>
                    <a:gd name="connsiteX7" fmla="*/ 1074767 w 1074766"/>
                    <a:gd name="connsiteY7" fmla="*/ 18825 h 51433"/>
                    <a:gd name="connsiteX8" fmla="*/ 1055870 w 1074766"/>
                    <a:gd name="connsiteY8" fmla="*/ 0 h 5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766" h="51433">
                      <a:moveTo>
                        <a:pt x="1055870" y="0"/>
                      </a:moveTo>
                      <a:lnTo>
                        <a:pt x="18826" y="0"/>
                      </a:lnTo>
                      <a:cubicBezTo>
                        <a:pt x="8454" y="0"/>
                        <a:pt x="0" y="8454"/>
                        <a:pt x="0" y="18825"/>
                      </a:cubicBezTo>
                      <a:lnTo>
                        <a:pt x="0" y="32607"/>
                      </a:lnTo>
                      <a:cubicBezTo>
                        <a:pt x="0" y="42979"/>
                        <a:pt x="8454" y="51433"/>
                        <a:pt x="18826" y="51433"/>
                      </a:cubicBezTo>
                      <a:lnTo>
                        <a:pt x="1055941" y="51433"/>
                      </a:lnTo>
                      <a:cubicBezTo>
                        <a:pt x="1066242" y="51433"/>
                        <a:pt x="1074767" y="42979"/>
                        <a:pt x="1074767" y="32607"/>
                      </a:cubicBezTo>
                      <a:lnTo>
                        <a:pt x="1074767" y="18825"/>
                      </a:lnTo>
                      <a:cubicBezTo>
                        <a:pt x="1074696" y="8454"/>
                        <a:pt x="1066242" y="0"/>
                        <a:pt x="1055870" y="0"/>
                      </a:cubicBezTo>
                      <a:close/>
                    </a:path>
                  </a:pathLst>
                </a:custGeom>
                <a:solidFill>
                  <a:srgbClr val="FAB52B"/>
                </a:solidFill>
                <a:ln w="7098"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4DBE9AD5-123C-74A0-9457-18E82F8D19FD}"/>
                    </a:ext>
                  </a:extLst>
                </p:cNvPr>
                <p:cNvSpPr/>
                <p:nvPr/>
              </p:nvSpPr>
              <p:spPr>
                <a:xfrm>
                  <a:off x="3894689" y="5121989"/>
                  <a:ext cx="294958" cy="204311"/>
                </a:xfrm>
                <a:custGeom>
                  <a:avLst/>
                  <a:gdLst>
                    <a:gd name="connsiteX0" fmla="*/ 197705 w 294958"/>
                    <a:gd name="connsiteY0" fmla="*/ 0 h 204311"/>
                    <a:gd name="connsiteX1" fmla="*/ 1208 w 294958"/>
                    <a:gd name="connsiteY1" fmla="*/ 0 h 204311"/>
                    <a:gd name="connsiteX2" fmla="*/ 0 w 294958"/>
                    <a:gd name="connsiteY2" fmla="*/ 204312 h 204311"/>
                    <a:gd name="connsiteX3" fmla="*/ 294959 w 294958"/>
                    <a:gd name="connsiteY3" fmla="*/ 204312 h 204311"/>
                    <a:gd name="connsiteX4" fmla="*/ 248712 w 294958"/>
                    <a:gd name="connsiteY4" fmla="*/ 51007 h 204311"/>
                    <a:gd name="connsiteX5" fmla="*/ 197705 w 294958"/>
                    <a:gd name="connsiteY5" fmla="*/ 0 h 20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958" h="204311">
                      <a:moveTo>
                        <a:pt x="197705" y="0"/>
                      </a:moveTo>
                      <a:lnTo>
                        <a:pt x="1208" y="0"/>
                      </a:lnTo>
                      <a:lnTo>
                        <a:pt x="0" y="204312"/>
                      </a:lnTo>
                      <a:lnTo>
                        <a:pt x="294959" y="204312"/>
                      </a:lnTo>
                      <a:lnTo>
                        <a:pt x="248712" y="51007"/>
                      </a:lnTo>
                      <a:cubicBezTo>
                        <a:pt x="240613" y="24154"/>
                        <a:pt x="225766" y="0"/>
                        <a:pt x="197705" y="0"/>
                      </a:cubicBezTo>
                      <a:close/>
                    </a:path>
                  </a:pathLst>
                </a:custGeom>
                <a:solidFill>
                  <a:srgbClr val="FAB52B"/>
                </a:solidFill>
                <a:ln w="7098"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EEB8993E-D34B-C140-9F41-FB423DDFDE80}"/>
                    </a:ext>
                  </a:extLst>
                </p:cNvPr>
                <p:cNvSpPr/>
                <p:nvPr/>
              </p:nvSpPr>
              <p:spPr>
                <a:xfrm>
                  <a:off x="4028031" y="5121989"/>
                  <a:ext cx="161616" cy="204311"/>
                </a:xfrm>
                <a:custGeom>
                  <a:avLst/>
                  <a:gdLst>
                    <a:gd name="connsiteX0" fmla="*/ 64362 w 161616"/>
                    <a:gd name="connsiteY0" fmla="*/ 0 h 204311"/>
                    <a:gd name="connsiteX1" fmla="*/ 0 w 161616"/>
                    <a:gd name="connsiteY1" fmla="*/ 0 h 204311"/>
                    <a:gd name="connsiteX2" fmla="*/ 0 w 161616"/>
                    <a:gd name="connsiteY2" fmla="*/ 204312 h 204311"/>
                    <a:gd name="connsiteX3" fmla="*/ 161616 w 161616"/>
                    <a:gd name="connsiteY3" fmla="*/ 204312 h 204311"/>
                    <a:gd name="connsiteX4" fmla="*/ 115369 w 161616"/>
                    <a:gd name="connsiteY4" fmla="*/ 51007 h 204311"/>
                    <a:gd name="connsiteX5" fmla="*/ 64362 w 161616"/>
                    <a:gd name="connsiteY5" fmla="*/ 0 h 20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616" h="204311">
                      <a:moveTo>
                        <a:pt x="64362" y="0"/>
                      </a:moveTo>
                      <a:lnTo>
                        <a:pt x="0" y="0"/>
                      </a:lnTo>
                      <a:lnTo>
                        <a:pt x="0" y="204312"/>
                      </a:lnTo>
                      <a:lnTo>
                        <a:pt x="161616" y="204312"/>
                      </a:lnTo>
                      <a:lnTo>
                        <a:pt x="115369" y="51007"/>
                      </a:lnTo>
                      <a:cubicBezTo>
                        <a:pt x="107271" y="24154"/>
                        <a:pt x="92423" y="0"/>
                        <a:pt x="64362" y="0"/>
                      </a:cubicBezTo>
                      <a:close/>
                    </a:path>
                  </a:pathLst>
                </a:custGeom>
                <a:solidFill>
                  <a:srgbClr val="404C58"/>
                </a:solidFill>
                <a:ln w="7098"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F50A6B7B-1E8B-FFE2-481C-B9E6799129EE}"/>
                    </a:ext>
                  </a:extLst>
                </p:cNvPr>
                <p:cNvSpPr/>
                <p:nvPr/>
              </p:nvSpPr>
              <p:spPr>
                <a:xfrm>
                  <a:off x="3193380" y="5234943"/>
                  <a:ext cx="701521" cy="91286"/>
                </a:xfrm>
                <a:custGeom>
                  <a:avLst/>
                  <a:gdLst>
                    <a:gd name="connsiteX0" fmla="*/ 0 w 701521"/>
                    <a:gd name="connsiteY0" fmla="*/ 0 h 91286"/>
                    <a:gd name="connsiteX1" fmla="*/ 701522 w 701521"/>
                    <a:gd name="connsiteY1" fmla="*/ 0 h 91286"/>
                    <a:gd name="connsiteX2" fmla="*/ 701522 w 701521"/>
                    <a:gd name="connsiteY2" fmla="*/ 91287 h 91286"/>
                    <a:gd name="connsiteX3" fmla="*/ 0 w 701521"/>
                    <a:gd name="connsiteY3" fmla="*/ 91287 h 91286"/>
                  </a:gdLst>
                  <a:ahLst/>
                  <a:cxnLst>
                    <a:cxn ang="0">
                      <a:pos x="connsiteX0" y="connsiteY0"/>
                    </a:cxn>
                    <a:cxn ang="0">
                      <a:pos x="connsiteX1" y="connsiteY1"/>
                    </a:cxn>
                    <a:cxn ang="0">
                      <a:pos x="connsiteX2" y="connsiteY2"/>
                    </a:cxn>
                    <a:cxn ang="0">
                      <a:pos x="connsiteX3" y="connsiteY3"/>
                    </a:cxn>
                  </a:cxnLst>
                  <a:rect l="l" t="t" r="r" b="b"/>
                  <a:pathLst>
                    <a:path w="701521" h="91286">
                      <a:moveTo>
                        <a:pt x="0" y="0"/>
                      </a:moveTo>
                      <a:lnTo>
                        <a:pt x="701522" y="0"/>
                      </a:lnTo>
                      <a:lnTo>
                        <a:pt x="701522" y="91287"/>
                      </a:lnTo>
                      <a:lnTo>
                        <a:pt x="0" y="91287"/>
                      </a:lnTo>
                      <a:close/>
                    </a:path>
                  </a:pathLst>
                </a:custGeom>
                <a:solidFill>
                  <a:srgbClr val="FBCA27"/>
                </a:solidFill>
                <a:ln w="7098"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B625D90F-2660-165B-79E4-13D91F6A9140}"/>
                    </a:ext>
                  </a:extLst>
                </p:cNvPr>
                <p:cNvSpPr/>
                <p:nvPr/>
              </p:nvSpPr>
              <p:spPr>
                <a:xfrm>
                  <a:off x="3193380" y="5271813"/>
                  <a:ext cx="207082" cy="21169"/>
                </a:xfrm>
                <a:custGeom>
                  <a:avLst/>
                  <a:gdLst>
                    <a:gd name="connsiteX0" fmla="*/ 0 w 207082"/>
                    <a:gd name="connsiteY0" fmla="*/ 0 h 21169"/>
                    <a:gd name="connsiteX1" fmla="*/ 207082 w 207082"/>
                    <a:gd name="connsiteY1" fmla="*/ 0 h 21169"/>
                    <a:gd name="connsiteX2" fmla="*/ 207082 w 207082"/>
                    <a:gd name="connsiteY2" fmla="*/ 21170 h 21169"/>
                    <a:gd name="connsiteX3" fmla="*/ 0 w 207082"/>
                    <a:gd name="connsiteY3" fmla="*/ 21170 h 21169"/>
                  </a:gdLst>
                  <a:ahLst/>
                  <a:cxnLst>
                    <a:cxn ang="0">
                      <a:pos x="connsiteX0" y="connsiteY0"/>
                    </a:cxn>
                    <a:cxn ang="0">
                      <a:pos x="connsiteX1" y="connsiteY1"/>
                    </a:cxn>
                    <a:cxn ang="0">
                      <a:pos x="connsiteX2" y="connsiteY2"/>
                    </a:cxn>
                    <a:cxn ang="0">
                      <a:pos x="connsiteX3" y="connsiteY3"/>
                    </a:cxn>
                  </a:cxnLst>
                  <a:rect l="l" t="t" r="r" b="b"/>
                  <a:pathLst>
                    <a:path w="207082" h="21169">
                      <a:moveTo>
                        <a:pt x="0" y="0"/>
                      </a:moveTo>
                      <a:lnTo>
                        <a:pt x="207082" y="0"/>
                      </a:lnTo>
                      <a:lnTo>
                        <a:pt x="207082" y="21170"/>
                      </a:lnTo>
                      <a:lnTo>
                        <a:pt x="0" y="21170"/>
                      </a:lnTo>
                      <a:close/>
                    </a:path>
                  </a:pathLst>
                </a:custGeom>
                <a:solidFill>
                  <a:srgbClr val="404C59"/>
                </a:solidFill>
                <a:ln w="7098"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5A070538-FA16-933A-5741-4EBA3F81AF6C}"/>
                    </a:ext>
                  </a:extLst>
                </p:cNvPr>
                <p:cNvSpPr/>
                <p:nvPr/>
              </p:nvSpPr>
              <p:spPr>
                <a:xfrm>
                  <a:off x="3193451" y="5118934"/>
                  <a:ext cx="267466" cy="116079"/>
                </a:xfrm>
                <a:custGeom>
                  <a:avLst/>
                  <a:gdLst>
                    <a:gd name="connsiteX0" fmla="*/ 267466 w 267466"/>
                    <a:gd name="connsiteY0" fmla="*/ 0 h 116079"/>
                    <a:gd name="connsiteX1" fmla="*/ 51788 w 267466"/>
                    <a:gd name="connsiteY1" fmla="*/ 0 h 116079"/>
                    <a:gd name="connsiteX2" fmla="*/ 0 w 267466"/>
                    <a:gd name="connsiteY2" fmla="*/ 51788 h 116079"/>
                    <a:gd name="connsiteX3" fmla="*/ 0 w 267466"/>
                    <a:gd name="connsiteY3" fmla="*/ 116079 h 116079"/>
                    <a:gd name="connsiteX4" fmla="*/ 267466 w 267466"/>
                    <a:gd name="connsiteY4" fmla="*/ 116079 h 116079"/>
                    <a:gd name="connsiteX5" fmla="*/ 267466 w 267466"/>
                    <a:gd name="connsiteY5" fmla="*/ 0 h 1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66" h="116079">
                      <a:moveTo>
                        <a:pt x="267466" y="0"/>
                      </a:moveTo>
                      <a:lnTo>
                        <a:pt x="51788" y="0"/>
                      </a:lnTo>
                      <a:cubicBezTo>
                        <a:pt x="23301" y="0"/>
                        <a:pt x="0" y="23301"/>
                        <a:pt x="0" y="51788"/>
                      </a:cubicBezTo>
                      <a:lnTo>
                        <a:pt x="0" y="116079"/>
                      </a:lnTo>
                      <a:lnTo>
                        <a:pt x="267466" y="116079"/>
                      </a:lnTo>
                      <a:lnTo>
                        <a:pt x="267466" y="0"/>
                      </a:lnTo>
                      <a:close/>
                    </a:path>
                  </a:pathLst>
                </a:custGeom>
                <a:solidFill>
                  <a:srgbClr val="FAB52B"/>
                </a:solidFill>
                <a:ln w="7098"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6B144806-2F3A-7988-445A-DDBBCB6197A4}"/>
                    </a:ext>
                  </a:extLst>
                </p:cNvPr>
                <p:cNvSpPr/>
                <p:nvPr/>
              </p:nvSpPr>
              <p:spPr>
                <a:xfrm>
                  <a:off x="3441234" y="4779100"/>
                  <a:ext cx="418928" cy="90341"/>
                </a:xfrm>
                <a:custGeom>
                  <a:avLst/>
                  <a:gdLst>
                    <a:gd name="connsiteX0" fmla="*/ 418929 w 418928"/>
                    <a:gd name="connsiteY0" fmla="*/ 33865 h 90341"/>
                    <a:gd name="connsiteX1" fmla="*/ 46891 w 418928"/>
                    <a:gd name="connsiteY1" fmla="*/ 263 h 90341"/>
                    <a:gd name="connsiteX2" fmla="*/ 5 w 418928"/>
                    <a:gd name="connsiteY2" fmla="*/ 29673 h 90341"/>
                    <a:gd name="connsiteX3" fmla="*/ 5 w 418928"/>
                    <a:gd name="connsiteY3" fmla="*/ 90342 h 90341"/>
                    <a:gd name="connsiteX4" fmla="*/ 418929 w 418928"/>
                    <a:gd name="connsiteY4" fmla="*/ 90342 h 90341"/>
                    <a:gd name="connsiteX5" fmla="*/ 418929 w 418928"/>
                    <a:gd name="connsiteY5" fmla="*/ 33865 h 9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928" h="90341">
                      <a:moveTo>
                        <a:pt x="418929" y="33865"/>
                      </a:moveTo>
                      <a:cubicBezTo>
                        <a:pt x="294892" y="22640"/>
                        <a:pt x="170927" y="11487"/>
                        <a:pt x="46891" y="263"/>
                      </a:cubicBezTo>
                      <a:cubicBezTo>
                        <a:pt x="28634" y="-1372"/>
                        <a:pt x="-422" y="4170"/>
                        <a:pt x="5" y="29673"/>
                      </a:cubicBezTo>
                      <a:cubicBezTo>
                        <a:pt x="5" y="51838"/>
                        <a:pt x="5" y="68177"/>
                        <a:pt x="5" y="90342"/>
                      </a:cubicBezTo>
                      <a:cubicBezTo>
                        <a:pt x="139599" y="90342"/>
                        <a:pt x="279264" y="90342"/>
                        <a:pt x="418929" y="90342"/>
                      </a:cubicBezTo>
                      <a:cubicBezTo>
                        <a:pt x="418929" y="71516"/>
                        <a:pt x="418929" y="52690"/>
                        <a:pt x="418929" y="33865"/>
                      </a:cubicBezTo>
                      <a:close/>
                    </a:path>
                  </a:pathLst>
                </a:custGeom>
                <a:solidFill>
                  <a:srgbClr val="FAB529"/>
                </a:solidFill>
                <a:ln w="7098"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E48216B2-E8BC-C02D-5B92-76A7CAA4F777}"/>
                    </a:ext>
                  </a:extLst>
                </p:cNvPr>
                <p:cNvSpPr/>
                <p:nvPr/>
              </p:nvSpPr>
              <p:spPr>
                <a:xfrm>
                  <a:off x="3441310" y="4833282"/>
                  <a:ext cx="418923" cy="36159"/>
                </a:xfrm>
                <a:custGeom>
                  <a:avLst/>
                  <a:gdLst>
                    <a:gd name="connsiteX0" fmla="*/ 0 w 418923"/>
                    <a:gd name="connsiteY0" fmla="*/ 0 h 36159"/>
                    <a:gd name="connsiteX1" fmla="*/ 0 w 418923"/>
                    <a:gd name="connsiteY1" fmla="*/ 36160 h 36159"/>
                    <a:gd name="connsiteX2" fmla="*/ 418924 w 418923"/>
                    <a:gd name="connsiteY2" fmla="*/ 36160 h 36159"/>
                    <a:gd name="connsiteX3" fmla="*/ 418924 w 418923"/>
                    <a:gd name="connsiteY3" fmla="*/ 12432 h 36159"/>
                    <a:gd name="connsiteX4" fmla="*/ 0 w 418923"/>
                    <a:gd name="connsiteY4" fmla="*/ 0 h 36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23" h="36159">
                      <a:moveTo>
                        <a:pt x="0" y="0"/>
                      </a:moveTo>
                      <a:lnTo>
                        <a:pt x="0" y="36160"/>
                      </a:lnTo>
                      <a:cubicBezTo>
                        <a:pt x="139594" y="36160"/>
                        <a:pt x="279259" y="36160"/>
                        <a:pt x="418924" y="36160"/>
                      </a:cubicBezTo>
                      <a:lnTo>
                        <a:pt x="418924" y="12432"/>
                      </a:lnTo>
                      <a:lnTo>
                        <a:pt x="0" y="0"/>
                      </a:lnTo>
                      <a:close/>
                    </a:path>
                  </a:pathLst>
                </a:custGeom>
                <a:solidFill>
                  <a:srgbClr val="FBCA27"/>
                </a:solidFill>
                <a:ln w="7098"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4CF5CA8E-9B61-063F-4A52-E9EB20590DEE}"/>
                    </a:ext>
                  </a:extLst>
                </p:cNvPr>
                <p:cNvSpPr/>
                <p:nvPr/>
              </p:nvSpPr>
              <p:spPr>
                <a:xfrm>
                  <a:off x="3862720" y="5121989"/>
                  <a:ext cx="33175" cy="112953"/>
                </a:xfrm>
                <a:custGeom>
                  <a:avLst/>
                  <a:gdLst>
                    <a:gd name="connsiteX0" fmla="*/ 0 w 33175"/>
                    <a:gd name="connsiteY0" fmla="*/ 0 h 112953"/>
                    <a:gd name="connsiteX1" fmla="*/ 33176 w 33175"/>
                    <a:gd name="connsiteY1" fmla="*/ 0 h 112953"/>
                    <a:gd name="connsiteX2" fmla="*/ 33176 w 33175"/>
                    <a:gd name="connsiteY2" fmla="*/ 112954 h 112953"/>
                    <a:gd name="connsiteX3" fmla="*/ 0 w 33175"/>
                    <a:gd name="connsiteY3" fmla="*/ 112954 h 112953"/>
                  </a:gdLst>
                  <a:ahLst/>
                  <a:cxnLst>
                    <a:cxn ang="0">
                      <a:pos x="connsiteX0" y="connsiteY0"/>
                    </a:cxn>
                    <a:cxn ang="0">
                      <a:pos x="connsiteX1" y="connsiteY1"/>
                    </a:cxn>
                    <a:cxn ang="0">
                      <a:pos x="connsiteX2" y="connsiteY2"/>
                    </a:cxn>
                    <a:cxn ang="0">
                      <a:pos x="connsiteX3" y="connsiteY3"/>
                    </a:cxn>
                  </a:cxnLst>
                  <a:rect l="l" t="t" r="r" b="b"/>
                  <a:pathLst>
                    <a:path w="33175" h="112953">
                      <a:moveTo>
                        <a:pt x="0" y="0"/>
                      </a:moveTo>
                      <a:lnTo>
                        <a:pt x="33176" y="0"/>
                      </a:lnTo>
                      <a:lnTo>
                        <a:pt x="33176" y="112954"/>
                      </a:lnTo>
                      <a:lnTo>
                        <a:pt x="0" y="112954"/>
                      </a:lnTo>
                      <a:close/>
                    </a:path>
                  </a:pathLst>
                </a:custGeom>
                <a:solidFill>
                  <a:srgbClr val="5D6B7A"/>
                </a:solidFill>
                <a:ln w="7098"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20645C76-CAB2-D17A-1E5C-94BDB8687590}"/>
                    </a:ext>
                  </a:extLst>
                </p:cNvPr>
                <p:cNvSpPr/>
                <p:nvPr/>
              </p:nvSpPr>
              <p:spPr>
                <a:xfrm>
                  <a:off x="3476049" y="5111333"/>
                  <a:ext cx="403295" cy="15486"/>
                </a:xfrm>
                <a:custGeom>
                  <a:avLst/>
                  <a:gdLst>
                    <a:gd name="connsiteX0" fmla="*/ 0 w 403295"/>
                    <a:gd name="connsiteY0" fmla="*/ 0 h 15486"/>
                    <a:gd name="connsiteX1" fmla="*/ 403295 w 403295"/>
                    <a:gd name="connsiteY1" fmla="*/ 0 h 15486"/>
                    <a:gd name="connsiteX2" fmla="*/ 403295 w 403295"/>
                    <a:gd name="connsiteY2" fmla="*/ 15487 h 15486"/>
                    <a:gd name="connsiteX3" fmla="*/ 0 w 403295"/>
                    <a:gd name="connsiteY3" fmla="*/ 15487 h 15486"/>
                  </a:gdLst>
                  <a:ahLst/>
                  <a:cxnLst>
                    <a:cxn ang="0">
                      <a:pos x="connsiteX0" y="connsiteY0"/>
                    </a:cxn>
                    <a:cxn ang="0">
                      <a:pos x="connsiteX1" y="connsiteY1"/>
                    </a:cxn>
                    <a:cxn ang="0">
                      <a:pos x="connsiteX2" y="connsiteY2"/>
                    </a:cxn>
                    <a:cxn ang="0">
                      <a:pos x="connsiteX3" y="connsiteY3"/>
                    </a:cxn>
                  </a:cxnLst>
                  <a:rect l="l" t="t" r="r" b="b"/>
                  <a:pathLst>
                    <a:path w="403295" h="15486">
                      <a:moveTo>
                        <a:pt x="0" y="0"/>
                      </a:moveTo>
                      <a:lnTo>
                        <a:pt x="403295" y="0"/>
                      </a:lnTo>
                      <a:lnTo>
                        <a:pt x="403295" y="15487"/>
                      </a:lnTo>
                      <a:lnTo>
                        <a:pt x="0" y="15487"/>
                      </a:lnTo>
                      <a:close/>
                    </a:path>
                  </a:pathLst>
                </a:custGeom>
                <a:solidFill>
                  <a:srgbClr val="5D6B7A"/>
                </a:solidFill>
                <a:ln w="7098"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285F0699-657F-FE11-B630-49135B2159C8}"/>
                    </a:ext>
                  </a:extLst>
                </p:cNvPr>
                <p:cNvSpPr/>
                <p:nvPr/>
              </p:nvSpPr>
              <p:spPr>
                <a:xfrm>
                  <a:off x="3476049" y="4976144"/>
                  <a:ext cx="361239" cy="15486"/>
                </a:xfrm>
                <a:custGeom>
                  <a:avLst/>
                  <a:gdLst>
                    <a:gd name="connsiteX0" fmla="*/ 0 w 361239"/>
                    <a:gd name="connsiteY0" fmla="*/ 0 h 15486"/>
                    <a:gd name="connsiteX1" fmla="*/ 361239 w 361239"/>
                    <a:gd name="connsiteY1" fmla="*/ 0 h 15486"/>
                    <a:gd name="connsiteX2" fmla="*/ 361239 w 361239"/>
                    <a:gd name="connsiteY2" fmla="*/ 15487 h 15486"/>
                    <a:gd name="connsiteX3" fmla="*/ 0 w 361239"/>
                    <a:gd name="connsiteY3" fmla="*/ 15487 h 15486"/>
                  </a:gdLst>
                  <a:ahLst/>
                  <a:cxnLst>
                    <a:cxn ang="0">
                      <a:pos x="connsiteX0" y="connsiteY0"/>
                    </a:cxn>
                    <a:cxn ang="0">
                      <a:pos x="connsiteX1" y="connsiteY1"/>
                    </a:cxn>
                    <a:cxn ang="0">
                      <a:pos x="connsiteX2" y="connsiteY2"/>
                    </a:cxn>
                    <a:cxn ang="0">
                      <a:pos x="connsiteX3" y="connsiteY3"/>
                    </a:cxn>
                  </a:cxnLst>
                  <a:rect l="l" t="t" r="r" b="b"/>
                  <a:pathLst>
                    <a:path w="361239" h="15486">
                      <a:moveTo>
                        <a:pt x="0" y="0"/>
                      </a:moveTo>
                      <a:lnTo>
                        <a:pt x="361239" y="0"/>
                      </a:lnTo>
                      <a:lnTo>
                        <a:pt x="361239" y="15487"/>
                      </a:lnTo>
                      <a:lnTo>
                        <a:pt x="0" y="15487"/>
                      </a:lnTo>
                      <a:close/>
                    </a:path>
                  </a:pathLst>
                </a:custGeom>
                <a:solidFill>
                  <a:srgbClr val="5D6B7A"/>
                </a:solidFill>
                <a:ln w="7098"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082B3E23-E8D5-FA5E-ACD7-CBE938B4DE8A}"/>
                    </a:ext>
                  </a:extLst>
                </p:cNvPr>
                <p:cNvSpPr/>
                <p:nvPr/>
              </p:nvSpPr>
              <p:spPr>
                <a:xfrm>
                  <a:off x="3237141" y="5157083"/>
                  <a:ext cx="164742" cy="77931"/>
                </a:xfrm>
                <a:custGeom>
                  <a:avLst/>
                  <a:gdLst>
                    <a:gd name="connsiteX0" fmla="*/ 0 w 164742"/>
                    <a:gd name="connsiteY0" fmla="*/ 0 h 77931"/>
                    <a:gd name="connsiteX1" fmla="*/ 164742 w 164742"/>
                    <a:gd name="connsiteY1" fmla="*/ 0 h 77931"/>
                    <a:gd name="connsiteX2" fmla="*/ 164742 w 164742"/>
                    <a:gd name="connsiteY2" fmla="*/ 77931 h 77931"/>
                    <a:gd name="connsiteX3" fmla="*/ 0 w 164742"/>
                    <a:gd name="connsiteY3" fmla="*/ 77931 h 77931"/>
                  </a:gdLst>
                  <a:ahLst/>
                  <a:cxnLst>
                    <a:cxn ang="0">
                      <a:pos x="connsiteX0" y="connsiteY0"/>
                    </a:cxn>
                    <a:cxn ang="0">
                      <a:pos x="connsiteX1" y="connsiteY1"/>
                    </a:cxn>
                    <a:cxn ang="0">
                      <a:pos x="connsiteX2" y="connsiteY2"/>
                    </a:cxn>
                    <a:cxn ang="0">
                      <a:pos x="connsiteX3" y="connsiteY3"/>
                    </a:cxn>
                  </a:cxnLst>
                  <a:rect l="l" t="t" r="r" b="b"/>
                  <a:pathLst>
                    <a:path w="164742" h="77931">
                      <a:moveTo>
                        <a:pt x="0" y="0"/>
                      </a:moveTo>
                      <a:lnTo>
                        <a:pt x="164742" y="0"/>
                      </a:lnTo>
                      <a:lnTo>
                        <a:pt x="164742" y="77931"/>
                      </a:lnTo>
                      <a:lnTo>
                        <a:pt x="0" y="77931"/>
                      </a:lnTo>
                      <a:close/>
                    </a:path>
                  </a:pathLst>
                </a:custGeom>
                <a:solidFill>
                  <a:srgbClr val="FBA227"/>
                </a:solidFill>
                <a:ln w="7098"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5817B073-517C-3DCA-5786-2C0E6AA7D3DC}"/>
                    </a:ext>
                  </a:extLst>
                </p:cNvPr>
                <p:cNvSpPr/>
                <p:nvPr/>
              </p:nvSpPr>
              <p:spPr>
                <a:xfrm>
                  <a:off x="3377942" y="5166815"/>
                  <a:ext cx="10229" cy="55766"/>
                </a:xfrm>
                <a:custGeom>
                  <a:avLst/>
                  <a:gdLst>
                    <a:gd name="connsiteX0" fmla="*/ 6678 w 10229"/>
                    <a:gd name="connsiteY0" fmla="*/ 0 h 55766"/>
                    <a:gd name="connsiteX1" fmla="*/ 3552 w 10229"/>
                    <a:gd name="connsiteY1" fmla="*/ 0 h 55766"/>
                    <a:gd name="connsiteX2" fmla="*/ 0 w 10229"/>
                    <a:gd name="connsiteY2" fmla="*/ 3552 h 55766"/>
                    <a:gd name="connsiteX3" fmla="*/ 0 w 10229"/>
                    <a:gd name="connsiteY3" fmla="*/ 52214 h 55766"/>
                    <a:gd name="connsiteX4" fmla="*/ 3552 w 10229"/>
                    <a:gd name="connsiteY4" fmla="*/ 55766 h 55766"/>
                    <a:gd name="connsiteX5" fmla="*/ 6678 w 10229"/>
                    <a:gd name="connsiteY5" fmla="*/ 55766 h 55766"/>
                    <a:gd name="connsiteX6" fmla="*/ 10230 w 10229"/>
                    <a:gd name="connsiteY6" fmla="*/ 52214 h 55766"/>
                    <a:gd name="connsiteX7" fmla="*/ 10230 w 10229"/>
                    <a:gd name="connsiteY7" fmla="*/ 3552 h 55766"/>
                    <a:gd name="connsiteX8" fmla="*/ 6678 w 10229"/>
                    <a:gd name="connsiteY8" fmla="*/ 0 h 5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9" h="55766">
                      <a:moveTo>
                        <a:pt x="6678" y="0"/>
                      </a:moveTo>
                      <a:lnTo>
                        <a:pt x="3552" y="0"/>
                      </a:lnTo>
                      <a:cubicBezTo>
                        <a:pt x="1634" y="0"/>
                        <a:pt x="0" y="1563"/>
                        <a:pt x="0" y="3552"/>
                      </a:cubicBezTo>
                      <a:lnTo>
                        <a:pt x="0" y="52214"/>
                      </a:lnTo>
                      <a:cubicBezTo>
                        <a:pt x="0" y="54133"/>
                        <a:pt x="1563" y="55766"/>
                        <a:pt x="3552" y="55766"/>
                      </a:cubicBezTo>
                      <a:lnTo>
                        <a:pt x="6678" y="55766"/>
                      </a:lnTo>
                      <a:cubicBezTo>
                        <a:pt x="8596" y="55766"/>
                        <a:pt x="10230" y="54204"/>
                        <a:pt x="10230" y="52214"/>
                      </a:cubicBezTo>
                      <a:lnTo>
                        <a:pt x="10230" y="3552"/>
                      </a:lnTo>
                      <a:cubicBezTo>
                        <a:pt x="10159" y="1634"/>
                        <a:pt x="8596" y="0"/>
                        <a:pt x="6678" y="0"/>
                      </a:cubicBezTo>
                      <a:close/>
                    </a:path>
                  </a:pathLst>
                </a:custGeom>
                <a:solidFill>
                  <a:srgbClr val="36424F"/>
                </a:solidFill>
                <a:ln w="7098"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D66DCD67-6C9B-4D43-8702-A755D895979D}"/>
                    </a:ext>
                  </a:extLst>
                </p:cNvPr>
                <p:cNvSpPr/>
                <p:nvPr/>
              </p:nvSpPr>
              <p:spPr>
                <a:xfrm>
                  <a:off x="3353576" y="5166815"/>
                  <a:ext cx="10229" cy="55766"/>
                </a:xfrm>
                <a:custGeom>
                  <a:avLst/>
                  <a:gdLst>
                    <a:gd name="connsiteX0" fmla="*/ 6678 w 10229"/>
                    <a:gd name="connsiteY0" fmla="*/ 0 h 55766"/>
                    <a:gd name="connsiteX1" fmla="*/ 3552 w 10229"/>
                    <a:gd name="connsiteY1" fmla="*/ 0 h 55766"/>
                    <a:gd name="connsiteX2" fmla="*/ 0 w 10229"/>
                    <a:gd name="connsiteY2" fmla="*/ 3552 h 55766"/>
                    <a:gd name="connsiteX3" fmla="*/ 0 w 10229"/>
                    <a:gd name="connsiteY3" fmla="*/ 52214 h 55766"/>
                    <a:gd name="connsiteX4" fmla="*/ 3552 w 10229"/>
                    <a:gd name="connsiteY4" fmla="*/ 55766 h 55766"/>
                    <a:gd name="connsiteX5" fmla="*/ 6678 w 10229"/>
                    <a:gd name="connsiteY5" fmla="*/ 55766 h 55766"/>
                    <a:gd name="connsiteX6" fmla="*/ 10230 w 10229"/>
                    <a:gd name="connsiteY6" fmla="*/ 52214 h 55766"/>
                    <a:gd name="connsiteX7" fmla="*/ 10230 w 10229"/>
                    <a:gd name="connsiteY7" fmla="*/ 3552 h 55766"/>
                    <a:gd name="connsiteX8" fmla="*/ 6678 w 10229"/>
                    <a:gd name="connsiteY8" fmla="*/ 0 h 5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9" h="55766">
                      <a:moveTo>
                        <a:pt x="6678" y="0"/>
                      </a:moveTo>
                      <a:lnTo>
                        <a:pt x="3552" y="0"/>
                      </a:lnTo>
                      <a:cubicBezTo>
                        <a:pt x="1634" y="0"/>
                        <a:pt x="0" y="1563"/>
                        <a:pt x="0" y="3552"/>
                      </a:cubicBezTo>
                      <a:lnTo>
                        <a:pt x="0" y="52214"/>
                      </a:lnTo>
                      <a:cubicBezTo>
                        <a:pt x="0" y="54133"/>
                        <a:pt x="1563" y="55766"/>
                        <a:pt x="3552" y="55766"/>
                      </a:cubicBezTo>
                      <a:lnTo>
                        <a:pt x="6678" y="55766"/>
                      </a:lnTo>
                      <a:cubicBezTo>
                        <a:pt x="8667" y="55766"/>
                        <a:pt x="10230" y="54204"/>
                        <a:pt x="10230" y="52214"/>
                      </a:cubicBezTo>
                      <a:lnTo>
                        <a:pt x="10230" y="3552"/>
                      </a:lnTo>
                      <a:cubicBezTo>
                        <a:pt x="10230" y="1634"/>
                        <a:pt x="8667" y="0"/>
                        <a:pt x="6678" y="0"/>
                      </a:cubicBezTo>
                      <a:close/>
                    </a:path>
                  </a:pathLst>
                </a:custGeom>
                <a:solidFill>
                  <a:srgbClr val="36424F"/>
                </a:solidFill>
                <a:ln w="7098"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61991C65-750E-5CEF-C355-648CB35AB3B8}"/>
                    </a:ext>
                  </a:extLst>
                </p:cNvPr>
                <p:cNvSpPr/>
                <p:nvPr/>
              </p:nvSpPr>
              <p:spPr>
                <a:xfrm>
                  <a:off x="3329280" y="5166815"/>
                  <a:ext cx="10229" cy="55766"/>
                </a:xfrm>
                <a:custGeom>
                  <a:avLst/>
                  <a:gdLst>
                    <a:gd name="connsiteX0" fmla="*/ 6678 w 10229"/>
                    <a:gd name="connsiteY0" fmla="*/ 0 h 55766"/>
                    <a:gd name="connsiteX1" fmla="*/ 3552 w 10229"/>
                    <a:gd name="connsiteY1" fmla="*/ 0 h 55766"/>
                    <a:gd name="connsiteX2" fmla="*/ 0 w 10229"/>
                    <a:gd name="connsiteY2" fmla="*/ 3552 h 55766"/>
                    <a:gd name="connsiteX3" fmla="*/ 0 w 10229"/>
                    <a:gd name="connsiteY3" fmla="*/ 52214 h 55766"/>
                    <a:gd name="connsiteX4" fmla="*/ 3552 w 10229"/>
                    <a:gd name="connsiteY4" fmla="*/ 55766 h 55766"/>
                    <a:gd name="connsiteX5" fmla="*/ 6678 w 10229"/>
                    <a:gd name="connsiteY5" fmla="*/ 55766 h 55766"/>
                    <a:gd name="connsiteX6" fmla="*/ 10230 w 10229"/>
                    <a:gd name="connsiteY6" fmla="*/ 52214 h 55766"/>
                    <a:gd name="connsiteX7" fmla="*/ 10230 w 10229"/>
                    <a:gd name="connsiteY7" fmla="*/ 3552 h 55766"/>
                    <a:gd name="connsiteX8" fmla="*/ 6678 w 10229"/>
                    <a:gd name="connsiteY8" fmla="*/ 0 h 5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9" h="55766">
                      <a:moveTo>
                        <a:pt x="6678" y="0"/>
                      </a:moveTo>
                      <a:lnTo>
                        <a:pt x="3552" y="0"/>
                      </a:lnTo>
                      <a:cubicBezTo>
                        <a:pt x="1563" y="0"/>
                        <a:pt x="0" y="1563"/>
                        <a:pt x="0" y="3552"/>
                      </a:cubicBezTo>
                      <a:lnTo>
                        <a:pt x="0" y="52214"/>
                      </a:lnTo>
                      <a:cubicBezTo>
                        <a:pt x="0" y="54133"/>
                        <a:pt x="1563" y="55766"/>
                        <a:pt x="3552" y="55766"/>
                      </a:cubicBezTo>
                      <a:lnTo>
                        <a:pt x="6678" y="55766"/>
                      </a:lnTo>
                      <a:cubicBezTo>
                        <a:pt x="8667" y="55766"/>
                        <a:pt x="10230" y="54204"/>
                        <a:pt x="10230" y="52214"/>
                      </a:cubicBezTo>
                      <a:lnTo>
                        <a:pt x="10230" y="3552"/>
                      </a:lnTo>
                      <a:cubicBezTo>
                        <a:pt x="10230" y="1634"/>
                        <a:pt x="8667" y="0"/>
                        <a:pt x="6678" y="0"/>
                      </a:cubicBezTo>
                      <a:close/>
                    </a:path>
                  </a:pathLst>
                </a:custGeom>
                <a:solidFill>
                  <a:srgbClr val="36424F"/>
                </a:solidFill>
                <a:ln w="7098"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4F96B237-77C3-927A-9F90-81CA9B829182}"/>
                    </a:ext>
                  </a:extLst>
                </p:cNvPr>
                <p:cNvSpPr/>
                <p:nvPr/>
              </p:nvSpPr>
              <p:spPr>
                <a:xfrm>
                  <a:off x="3304984" y="5166815"/>
                  <a:ext cx="10229" cy="55766"/>
                </a:xfrm>
                <a:custGeom>
                  <a:avLst/>
                  <a:gdLst>
                    <a:gd name="connsiteX0" fmla="*/ 6678 w 10229"/>
                    <a:gd name="connsiteY0" fmla="*/ 0 h 55766"/>
                    <a:gd name="connsiteX1" fmla="*/ 3552 w 10229"/>
                    <a:gd name="connsiteY1" fmla="*/ 0 h 55766"/>
                    <a:gd name="connsiteX2" fmla="*/ 0 w 10229"/>
                    <a:gd name="connsiteY2" fmla="*/ 3552 h 55766"/>
                    <a:gd name="connsiteX3" fmla="*/ 0 w 10229"/>
                    <a:gd name="connsiteY3" fmla="*/ 52214 h 55766"/>
                    <a:gd name="connsiteX4" fmla="*/ 3552 w 10229"/>
                    <a:gd name="connsiteY4" fmla="*/ 55766 h 55766"/>
                    <a:gd name="connsiteX5" fmla="*/ 6678 w 10229"/>
                    <a:gd name="connsiteY5" fmla="*/ 55766 h 55766"/>
                    <a:gd name="connsiteX6" fmla="*/ 10230 w 10229"/>
                    <a:gd name="connsiteY6" fmla="*/ 52214 h 55766"/>
                    <a:gd name="connsiteX7" fmla="*/ 10230 w 10229"/>
                    <a:gd name="connsiteY7" fmla="*/ 3552 h 55766"/>
                    <a:gd name="connsiteX8" fmla="*/ 6678 w 10229"/>
                    <a:gd name="connsiteY8" fmla="*/ 0 h 5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9" h="55766">
                      <a:moveTo>
                        <a:pt x="6678" y="0"/>
                      </a:moveTo>
                      <a:lnTo>
                        <a:pt x="3552" y="0"/>
                      </a:lnTo>
                      <a:cubicBezTo>
                        <a:pt x="1634" y="0"/>
                        <a:pt x="0" y="1563"/>
                        <a:pt x="0" y="3552"/>
                      </a:cubicBezTo>
                      <a:lnTo>
                        <a:pt x="0" y="52214"/>
                      </a:lnTo>
                      <a:cubicBezTo>
                        <a:pt x="0" y="54133"/>
                        <a:pt x="1563" y="55766"/>
                        <a:pt x="3552" y="55766"/>
                      </a:cubicBezTo>
                      <a:lnTo>
                        <a:pt x="6678" y="55766"/>
                      </a:lnTo>
                      <a:cubicBezTo>
                        <a:pt x="8596" y="55766"/>
                        <a:pt x="10230" y="54204"/>
                        <a:pt x="10230" y="52214"/>
                      </a:cubicBezTo>
                      <a:lnTo>
                        <a:pt x="10230" y="3552"/>
                      </a:lnTo>
                      <a:cubicBezTo>
                        <a:pt x="10230" y="1634"/>
                        <a:pt x="8596" y="0"/>
                        <a:pt x="6678" y="0"/>
                      </a:cubicBezTo>
                      <a:close/>
                    </a:path>
                  </a:pathLst>
                </a:custGeom>
                <a:solidFill>
                  <a:srgbClr val="36424F"/>
                </a:solidFill>
                <a:ln w="7098"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F800604D-DEAE-44A8-DDF1-D98CA0DBBA4C}"/>
                    </a:ext>
                  </a:extLst>
                </p:cNvPr>
                <p:cNvSpPr/>
                <p:nvPr/>
              </p:nvSpPr>
              <p:spPr>
                <a:xfrm>
                  <a:off x="3280688" y="5166815"/>
                  <a:ext cx="10229" cy="55766"/>
                </a:xfrm>
                <a:custGeom>
                  <a:avLst/>
                  <a:gdLst>
                    <a:gd name="connsiteX0" fmla="*/ 6678 w 10229"/>
                    <a:gd name="connsiteY0" fmla="*/ 0 h 55766"/>
                    <a:gd name="connsiteX1" fmla="*/ 3552 w 10229"/>
                    <a:gd name="connsiteY1" fmla="*/ 0 h 55766"/>
                    <a:gd name="connsiteX2" fmla="*/ 0 w 10229"/>
                    <a:gd name="connsiteY2" fmla="*/ 3552 h 55766"/>
                    <a:gd name="connsiteX3" fmla="*/ 0 w 10229"/>
                    <a:gd name="connsiteY3" fmla="*/ 52214 h 55766"/>
                    <a:gd name="connsiteX4" fmla="*/ 3552 w 10229"/>
                    <a:gd name="connsiteY4" fmla="*/ 55766 h 55766"/>
                    <a:gd name="connsiteX5" fmla="*/ 6678 w 10229"/>
                    <a:gd name="connsiteY5" fmla="*/ 55766 h 55766"/>
                    <a:gd name="connsiteX6" fmla="*/ 10230 w 10229"/>
                    <a:gd name="connsiteY6" fmla="*/ 52214 h 55766"/>
                    <a:gd name="connsiteX7" fmla="*/ 10230 w 10229"/>
                    <a:gd name="connsiteY7" fmla="*/ 3552 h 55766"/>
                    <a:gd name="connsiteX8" fmla="*/ 6678 w 10229"/>
                    <a:gd name="connsiteY8" fmla="*/ 0 h 5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9" h="55766">
                      <a:moveTo>
                        <a:pt x="6678" y="0"/>
                      </a:moveTo>
                      <a:lnTo>
                        <a:pt x="3552" y="0"/>
                      </a:lnTo>
                      <a:cubicBezTo>
                        <a:pt x="1634" y="0"/>
                        <a:pt x="0" y="1563"/>
                        <a:pt x="0" y="3552"/>
                      </a:cubicBezTo>
                      <a:lnTo>
                        <a:pt x="0" y="52214"/>
                      </a:lnTo>
                      <a:cubicBezTo>
                        <a:pt x="0" y="54133"/>
                        <a:pt x="1563" y="55766"/>
                        <a:pt x="3552" y="55766"/>
                      </a:cubicBezTo>
                      <a:lnTo>
                        <a:pt x="6678" y="55766"/>
                      </a:lnTo>
                      <a:cubicBezTo>
                        <a:pt x="8596" y="55766"/>
                        <a:pt x="10230" y="54204"/>
                        <a:pt x="10230" y="52214"/>
                      </a:cubicBezTo>
                      <a:lnTo>
                        <a:pt x="10230" y="3552"/>
                      </a:lnTo>
                      <a:cubicBezTo>
                        <a:pt x="10159" y="1634"/>
                        <a:pt x="8596" y="0"/>
                        <a:pt x="6678" y="0"/>
                      </a:cubicBezTo>
                      <a:close/>
                    </a:path>
                  </a:pathLst>
                </a:custGeom>
                <a:solidFill>
                  <a:srgbClr val="36424F"/>
                </a:solidFill>
                <a:ln w="7098"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890DB8C7-71ED-DDD3-3D48-250E9303123B}"/>
                    </a:ext>
                  </a:extLst>
                </p:cNvPr>
                <p:cNvSpPr/>
                <p:nvPr/>
              </p:nvSpPr>
              <p:spPr>
                <a:xfrm>
                  <a:off x="3256393" y="5166815"/>
                  <a:ext cx="10229" cy="55766"/>
                </a:xfrm>
                <a:custGeom>
                  <a:avLst/>
                  <a:gdLst>
                    <a:gd name="connsiteX0" fmla="*/ 6678 w 10229"/>
                    <a:gd name="connsiteY0" fmla="*/ 0 h 55766"/>
                    <a:gd name="connsiteX1" fmla="*/ 3552 w 10229"/>
                    <a:gd name="connsiteY1" fmla="*/ 0 h 55766"/>
                    <a:gd name="connsiteX2" fmla="*/ 0 w 10229"/>
                    <a:gd name="connsiteY2" fmla="*/ 3552 h 55766"/>
                    <a:gd name="connsiteX3" fmla="*/ 0 w 10229"/>
                    <a:gd name="connsiteY3" fmla="*/ 52214 h 55766"/>
                    <a:gd name="connsiteX4" fmla="*/ 3552 w 10229"/>
                    <a:gd name="connsiteY4" fmla="*/ 55766 h 55766"/>
                    <a:gd name="connsiteX5" fmla="*/ 6678 w 10229"/>
                    <a:gd name="connsiteY5" fmla="*/ 55766 h 55766"/>
                    <a:gd name="connsiteX6" fmla="*/ 10230 w 10229"/>
                    <a:gd name="connsiteY6" fmla="*/ 52214 h 55766"/>
                    <a:gd name="connsiteX7" fmla="*/ 10230 w 10229"/>
                    <a:gd name="connsiteY7" fmla="*/ 3552 h 55766"/>
                    <a:gd name="connsiteX8" fmla="*/ 6678 w 10229"/>
                    <a:gd name="connsiteY8" fmla="*/ 0 h 5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9" h="55766">
                      <a:moveTo>
                        <a:pt x="6678" y="0"/>
                      </a:moveTo>
                      <a:lnTo>
                        <a:pt x="3552" y="0"/>
                      </a:lnTo>
                      <a:cubicBezTo>
                        <a:pt x="1634" y="0"/>
                        <a:pt x="0" y="1563"/>
                        <a:pt x="0" y="3552"/>
                      </a:cubicBezTo>
                      <a:lnTo>
                        <a:pt x="0" y="52214"/>
                      </a:lnTo>
                      <a:cubicBezTo>
                        <a:pt x="0" y="54133"/>
                        <a:pt x="1563" y="55766"/>
                        <a:pt x="3552" y="55766"/>
                      </a:cubicBezTo>
                      <a:lnTo>
                        <a:pt x="6678" y="55766"/>
                      </a:lnTo>
                      <a:cubicBezTo>
                        <a:pt x="8596" y="55766"/>
                        <a:pt x="10230" y="54204"/>
                        <a:pt x="10230" y="52214"/>
                      </a:cubicBezTo>
                      <a:lnTo>
                        <a:pt x="10230" y="3552"/>
                      </a:lnTo>
                      <a:cubicBezTo>
                        <a:pt x="10159" y="1634"/>
                        <a:pt x="8596" y="0"/>
                        <a:pt x="6678" y="0"/>
                      </a:cubicBezTo>
                      <a:close/>
                    </a:path>
                  </a:pathLst>
                </a:custGeom>
                <a:solidFill>
                  <a:srgbClr val="36424F"/>
                </a:solidFill>
                <a:ln w="7098"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31157298-659A-213B-613D-605CCAAE2656}"/>
                    </a:ext>
                  </a:extLst>
                </p:cNvPr>
                <p:cNvSpPr/>
                <p:nvPr/>
              </p:nvSpPr>
              <p:spPr>
                <a:xfrm>
                  <a:off x="4793915" y="4570287"/>
                  <a:ext cx="166091" cy="607337"/>
                </a:xfrm>
                <a:custGeom>
                  <a:avLst/>
                  <a:gdLst>
                    <a:gd name="connsiteX0" fmla="*/ 109402 w 166091"/>
                    <a:gd name="connsiteY0" fmla="*/ 60175 h 607337"/>
                    <a:gd name="connsiteX1" fmla="*/ 166092 w 166091"/>
                    <a:gd name="connsiteY1" fmla="*/ 595392 h 607337"/>
                    <a:gd name="connsiteX2" fmla="*/ 150534 w 166091"/>
                    <a:gd name="connsiteY2" fmla="*/ 607327 h 607337"/>
                    <a:gd name="connsiteX3" fmla="*/ 117571 w 166091"/>
                    <a:gd name="connsiteY3" fmla="*/ 539625 h 607337"/>
                    <a:gd name="connsiteX4" fmla="*/ 0 w 166091"/>
                    <a:gd name="connsiteY4" fmla="*/ 169080 h 607337"/>
                    <a:gd name="connsiteX5" fmla="*/ 5186 w 166091"/>
                    <a:gd name="connsiteY5" fmla="*/ 129439 h 607337"/>
                    <a:gd name="connsiteX6" fmla="*/ 34881 w 166091"/>
                    <a:gd name="connsiteY6" fmla="*/ 21813 h 607337"/>
                    <a:gd name="connsiteX7" fmla="*/ 56690 w 166091"/>
                    <a:gd name="connsiteY7" fmla="*/ 998 h 607337"/>
                    <a:gd name="connsiteX8" fmla="*/ 109402 w 166091"/>
                    <a:gd name="connsiteY8" fmla="*/ 60175 h 60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091" h="607337">
                      <a:moveTo>
                        <a:pt x="109402" y="60175"/>
                      </a:moveTo>
                      <a:cubicBezTo>
                        <a:pt x="118566" y="125177"/>
                        <a:pt x="166092" y="595392"/>
                        <a:pt x="166092" y="595392"/>
                      </a:cubicBezTo>
                      <a:cubicBezTo>
                        <a:pt x="166092" y="595392"/>
                        <a:pt x="164245" y="607753"/>
                        <a:pt x="150534" y="607327"/>
                      </a:cubicBezTo>
                      <a:cubicBezTo>
                        <a:pt x="136823" y="606900"/>
                        <a:pt x="125386" y="572588"/>
                        <a:pt x="117571" y="539625"/>
                      </a:cubicBezTo>
                      <a:cubicBezTo>
                        <a:pt x="109757" y="506733"/>
                        <a:pt x="0" y="169080"/>
                        <a:pt x="0" y="169080"/>
                      </a:cubicBezTo>
                      <a:cubicBezTo>
                        <a:pt x="1705" y="155866"/>
                        <a:pt x="3481" y="142653"/>
                        <a:pt x="5186" y="129439"/>
                      </a:cubicBezTo>
                      <a:cubicBezTo>
                        <a:pt x="15060" y="93564"/>
                        <a:pt x="25006" y="57689"/>
                        <a:pt x="34881" y="21813"/>
                      </a:cubicBezTo>
                      <a:cubicBezTo>
                        <a:pt x="44897" y="11513"/>
                        <a:pt x="48236" y="3272"/>
                        <a:pt x="56690" y="998"/>
                      </a:cubicBezTo>
                      <a:cubicBezTo>
                        <a:pt x="80914" y="-5537"/>
                        <a:pt x="103861" y="20677"/>
                        <a:pt x="109402" y="60175"/>
                      </a:cubicBezTo>
                      <a:close/>
                    </a:path>
                  </a:pathLst>
                </a:custGeom>
                <a:solidFill>
                  <a:srgbClr val="FAB52B"/>
                </a:solidFill>
                <a:ln w="7098"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532BDF73-CDE1-3DF3-0BD6-C8F343DBAB7B}"/>
                    </a:ext>
                  </a:extLst>
                </p:cNvPr>
                <p:cNvSpPr/>
                <p:nvPr/>
              </p:nvSpPr>
              <p:spPr>
                <a:xfrm>
                  <a:off x="4801090" y="4695535"/>
                  <a:ext cx="55767" cy="55837"/>
                </a:xfrm>
                <a:custGeom>
                  <a:avLst/>
                  <a:gdLst>
                    <a:gd name="connsiteX0" fmla="*/ 27919 w 55767"/>
                    <a:gd name="connsiteY0" fmla="*/ 55837 h 55837"/>
                    <a:gd name="connsiteX1" fmla="*/ 0 w 55767"/>
                    <a:gd name="connsiteY1" fmla="*/ 27919 h 55837"/>
                    <a:gd name="connsiteX2" fmla="*/ 27919 w 55767"/>
                    <a:gd name="connsiteY2" fmla="*/ 0 h 55837"/>
                    <a:gd name="connsiteX3" fmla="*/ 55767 w 55767"/>
                    <a:gd name="connsiteY3" fmla="*/ 27919 h 55837"/>
                    <a:gd name="connsiteX4" fmla="*/ 27919 w 55767"/>
                    <a:gd name="connsiteY4" fmla="*/ 55837 h 5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7" h="55837">
                      <a:moveTo>
                        <a:pt x="27919" y="55837"/>
                      </a:moveTo>
                      <a:cubicBezTo>
                        <a:pt x="12503" y="55837"/>
                        <a:pt x="0" y="43334"/>
                        <a:pt x="0" y="27919"/>
                      </a:cubicBezTo>
                      <a:cubicBezTo>
                        <a:pt x="0" y="12503"/>
                        <a:pt x="12574" y="0"/>
                        <a:pt x="27919" y="0"/>
                      </a:cubicBezTo>
                      <a:cubicBezTo>
                        <a:pt x="43264" y="0"/>
                        <a:pt x="55767" y="12574"/>
                        <a:pt x="55767" y="27919"/>
                      </a:cubicBezTo>
                      <a:cubicBezTo>
                        <a:pt x="55838" y="43334"/>
                        <a:pt x="43264" y="55837"/>
                        <a:pt x="27919" y="55837"/>
                      </a:cubicBezTo>
                      <a:close/>
                    </a:path>
                  </a:pathLst>
                </a:custGeom>
                <a:solidFill>
                  <a:srgbClr val="404C58"/>
                </a:solidFill>
                <a:ln w="7098"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8405B37D-DFE4-23E2-CB61-D73983ABF643}"/>
                    </a:ext>
                  </a:extLst>
                </p:cNvPr>
                <p:cNvSpPr/>
                <p:nvPr/>
              </p:nvSpPr>
              <p:spPr>
                <a:xfrm>
                  <a:off x="4814446" y="4708961"/>
                  <a:ext cx="29055" cy="29055"/>
                </a:xfrm>
                <a:custGeom>
                  <a:avLst/>
                  <a:gdLst>
                    <a:gd name="connsiteX0" fmla="*/ 14564 w 29055"/>
                    <a:gd name="connsiteY0" fmla="*/ 29056 h 29055"/>
                    <a:gd name="connsiteX1" fmla="*/ 0 w 29055"/>
                    <a:gd name="connsiteY1" fmla="*/ 14492 h 29055"/>
                    <a:gd name="connsiteX2" fmla="*/ 14564 w 29055"/>
                    <a:gd name="connsiteY2" fmla="*/ 0 h 29055"/>
                    <a:gd name="connsiteX3" fmla="*/ 29056 w 29055"/>
                    <a:gd name="connsiteY3" fmla="*/ 14492 h 29055"/>
                    <a:gd name="connsiteX4" fmla="*/ 14564 w 29055"/>
                    <a:gd name="connsiteY4" fmla="*/ 29056 h 2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5" h="29055">
                      <a:moveTo>
                        <a:pt x="14564" y="29056"/>
                      </a:moveTo>
                      <a:cubicBezTo>
                        <a:pt x="6536" y="29056"/>
                        <a:pt x="0" y="22520"/>
                        <a:pt x="0" y="14492"/>
                      </a:cubicBezTo>
                      <a:cubicBezTo>
                        <a:pt x="0" y="6536"/>
                        <a:pt x="6536" y="0"/>
                        <a:pt x="14564" y="0"/>
                      </a:cubicBezTo>
                      <a:cubicBezTo>
                        <a:pt x="22520" y="0"/>
                        <a:pt x="29056" y="6536"/>
                        <a:pt x="29056" y="14492"/>
                      </a:cubicBezTo>
                      <a:cubicBezTo>
                        <a:pt x="29056" y="22520"/>
                        <a:pt x="22591" y="29056"/>
                        <a:pt x="14564" y="29056"/>
                      </a:cubicBezTo>
                      <a:close/>
                    </a:path>
                  </a:pathLst>
                </a:custGeom>
                <a:solidFill>
                  <a:srgbClr val="4A7085"/>
                </a:solidFill>
                <a:ln w="7098"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364094DE-330C-79C3-7DC1-36895EC8EA2F}"/>
                    </a:ext>
                  </a:extLst>
                </p:cNvPr>
                <p:cNvSpPr/>
                <p:nvPr/>
              </p:nvSpPr>
              <p:spPr>
                <a:xfrm>
                  <a:off x="4629797" y="4997311"/>
                  <a:ext cx="333122" cy="306847"/>
                </a:xfrm>
                <a:custGeom>
                  <a:avLst/>
                  <a:gdLst>
                    <a:gd name="connsiteX0" fmla="*/ 329783 w 333122"/>
                    <a:gd name="connsiteY0" fmla="*/ 147197 h 306847"/>
                    <a:gd name="connsiteX1" fmla="*/ 107783 w 333122"/>
                    <a:gd name="connsiteY1" fmla="*/ 81130 h 306847"/>
                    <a:gd name="connsiteX2" fmla="*/ 725 w 333122"/>
                    <a:gd name="connsiteY2" fmla="*/ 1139 h 306847"/>
                    <a:gd name="connsiteX3" fmla="*/ 36032 w 333122"/>
                    <a:gd name="connsiteY3" fmla="*/ 181723 h 306847"/>
                    <a:gd name="connsiteX4" fmla="*/ 141314 w 333122"/>
                    <a:gd name="connsiteY4" fmla="*/ 306399 h 306847"/>
                    <a:gd name="connsiteX5" fmla="*/ 249934 w 333122"/>
                    <a:gd name="connsiteY5" fmla="*/ 280611 h 306847"/>
                    <a:gd name="connsiteX6" fmla="*/ 333122 w 333122"/>
                    <a:gd name="connsiteY6" fmla="*/ 179947 h 306847"/>
                    <a:gd name="connsiteX7" fmla="*/ 329783 w 333122"/>
                    <a:gd name="connsiteY7" fmla="*/ 147197 h 30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122" h="306847">
                      <a:moveTo>
                        <a:pt x="329783" y="147197"/>
                      </a:moveTo>
                      <a:lnTo>
                        <a:pt x="107783" y="81130"/>
                      </a:lnTo>
                      <a:cubicBezTo>
                        <a:pt x="107783" y="81130"/>
                        <a:pt x="7190" y="-11222"/>
                        <a:pt x="725" y="1139"/>
                      </a:cubicBezTo>
                      <a:cubicBezTo>
                        <a:pt x="-5739" y="13500"/>
                        <a:pt x="33049" y="168225"/>
                        <a:pt x="36032" y="181723"/>
                      </a:cubicBezTo>
                      <a:cubicBezTo>
                        <a:pt x="39016" y="195220"/>
                        <a:pt x="57771" y="300502"/>
                        <a:pt x="141314" y="306399"/>
                      </a:cubicBezTo>
                      <a:cubicBezTo>
                        <a:pt x="179178" y="309098"/>
                        <a:pt x="217256" y="299507"/>
                        <a:pt x="249934" y="280611"/>
                      </a:cubicBezTo>
                      <a:cubicBezTo>
                        <a:pt x="288509" y="258375"/>
                        <a:pt x="319412" y="223139"/>
                        <a:pt x="333122" y="179947"/>
                      </a:cubicBezTo>
                      <a:lnTo>
                        <a:pt x="329783" y="147197"/>
                      </a:lnTo>
                      <a:close/>
                    </a:path>
                  </a:pathLst>
                </a:custGeom>
                <a:solidFill>
                  <a:srgbClr val="404C58"/>
                </a:solidFill>
                <a:ln w="7098"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99850ABB-528D-540A-D19E-5D88F77BC535}"/>
                    </a:ext>
                  </a:extLst>
                </p:cNvPr>
                <p:cNvSpPr/>
                <p:nvPr/>
              </p:nvSpPr>
              <p:spPr>
                <a:xfrm>
                  <a:off x="4629805" y="4997311"/>
                  <a:ext cx="333115" cy="208149"/>
                </a:xfrm>
                <a:custGeom>
                  <a:avLst/>
                  <a:gdLst>
                    <a:gd name="connsiteX0" fmla="*/ 329776 w 333115"/>
                    <a:gd name="connsiteY0" fmla="*/ 147197 h 208149"/>
                    <a:gd name="connsiteX1" fmla="*/ 107775 w 333115"/>
                    <a:gd name="connsiteY1" fmla="*/ 81130 h 208149"/>
                    <a:gd name="connsiteX2" fmla="*/ 718 w 333115"/>
                    <a:gd name="connsiteY2" fmla="*/ 1139 h 208149"/>
                    <a:gd name="connsiteX3" fmla="*/ 19117 w 333115"/>
                    <a:gd name="connsiteY3" fmla="*/ 109972 h 208149"/>
                    <a:gd name="connsiteX4" fmla="*/ 321180 w 333115"/>
                    <a:gd name="connsiteY4" fmla="*/ 208150 h 208149"/>
                    <a:gd name="connsiteX5" fmla="*/ 333115 w 333115"/>
                    <a:gd name="connsiteY5" fmla="*/ 179947 h 208149"/>
                    <a:gd name="connsiteX6" fmla="*/ 329776 w 333115"/>
                    <a:gd name="connsiteY6" fmla="*/ 147197 h 20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115" h="208149">
                      <a:moveTo>
                        <a:pt x="329776" y="147197"/>
                      </a:moveTo>
                      <a:lnTo>
                        <a:pt x="107775" y="81130"/>
                      </a:lnTo>
                      <a:cubicBezTo>
                        <a:pt x="107775" y="81130"/>
                        <a:pt x="7183" y="-11222"/>
                        <a:pt x="718" y="1139"/>
                      </a:cubicBezTo>
                      <a:cubicBezTo>
                        <a:pt x="-2976" y="8243"/>
                        <a:pt x="8248" y="62589"/>
                        <a:pt x="19117" y="109972"/>
                      </a:cubicBezTo>
                      <a:lnTo>
                        <a:pt x="321180" y="208150"/>
                      </a:lnTo>
                      <a:cubicBezTo>
                        <a:pt x="326011" y="199199"/>
                        <a:pt x="329989" y="189750"/>
                        <a:pt x="333115" y="179947"/>
                      </a:cubicBezTo>
                      <a:lnTo>
                        <a:pt x="329776" y="147197"/>
                      </a:lnTo>
                      <a:close/>
                    </a:path>
                  </a:pathLst>
                </a:custGeom>
                <a:solidFill>
                  <a:srgbClr val="53616E"/>
                </a:solidFill>
                <a:ln w="7098"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765B181A-3301-7766-A805-B3E03039BEA7}"/>
                    </a:ext>
                  </a:extLst>
                </p:cNvPr>
                <p:cNvSpPr/>
                <p:nvPr/>
              </p:nvSpPr>
              <p:spPr>
                <a:xfrm>
                  <a:off x="4922498" y="5066223"/>
                  <a:ext cx="95624" cy="115556"/>
                </a:xfrm>
                <a:custGeom>
                  <a:avLst/>
                  <a:gdLst>
                    <a:gd name="connsiteX0" fmla="*/ 93844 w 95624"/>
                    <a:gd name="connsiteY0" fmla="*/ 102226 h 115556"/>
                    <a:gd name="connsiteX1" fmla="*/ 12929 w 95624"/>
                    <a:gd name="connsiteY1" fmla="*/ 0 h 115556"/>
                    <a:gd name="connsiteX2" fmla="*/ 0 w 95624"/>
                    <a:gd name="connsiteY2" fmla="*/ 10230 h 115556"/>
                    <a:gd name="connsiteX3" fmla="*/ 80915 w 95624"/>
                    <a:gd name="connsiteY3" fmla="*/ 112456 h 115556"/>
                    <a:gd name="connsiteX4" fmla="*/ 92494 w 95624"/>
                    <a:gd name="connsiteY4" fmla="*/ 113806 h 115556"/>
                    <a:gd name="connsiteX5" fmla="*/ 93844 w 95624"/>
                    <a:gd name="connsiteY5" fmla="*/ 102226 h 11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24" h="115556">
                      <a:moveTo>
                        <a:pt x="93844" y="102226"/>
                      </a:moveTo>
                      <a:lnTo>
                        <a:pt x="12929" y="0"/>
                      </a:lnTo>
                      <a:lnTo>
                        <a:pt x="0" y="10230"/>
                      </a:lnTo>
                      <a:lnTo>
                        <a:pt x="80915" y="112456"/>
                      </a:lnTo>
                      <a:cubicBezTo>
                        <a:pt x="83756" y="116008"/>
                        <a:pt x="88942" y="116577"/>
                        <a:pt x="92494" y="113806"/>
                      </a:cubicBezTo>
                      <a:cubicBezTo>
                        <a:pt x="96046" y="110965"/>
                        <a:pt x="96686" y="105778"/>
                        <a:pt x="93844" y="102226"/>
                      </a:cubicBezTo>
                      <a:close/>
                    </a:path>
                  </a:pathLst>
                </a:custGeom>
                <a:solidFill>
                  <a:srgbClr val="5D6B7A"/>
                </a:solidFill>
                <a:ln w="7098"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F9C9EE47-601A-7332-517E-0269CAE581A3}"/>
                    </a:ext>
                  </a:extLst>
                </p:cNvPr>
                <p:cNvSpPr/>
                <p:nvPr/>
              </p:nvSpPr>
              <p:spPr>
                <a:xfrm>
                  <a:off x="4914684" y="5057982"/>
                  <a:ext cx="33672" cy="33672"/>
                </a:xfrm>
                <a:custGeom>
                  <a:avLst/>
                  <a:gdLst>
                    <a:gd name="connsiteX0" fmla="*/ 16836 w 33672"/>
                    <a:gd name="connsiteY0" fmla="*/ 33673 h 33672"/>
                    <a:gd name="connsiteX1" fmla="*/ 0 w 33672"/>
                    <a:gd name="connsiteY1" fmla="*/ 16836 h 33672"/>
                    <a:gd name="connsiteX2" fmla="*/ 16836 w 33672"/>
                    <a:gd name="connsiteY2" fmla="*/ 0 h 33672"/>
                    <a:gd name="connsiteX3" fmla="*/ 33673 w 33672"/>
                    <a:gd name="connsiteY3" fmla="*/ 16836 h 33672"/>
                    <a:gd name="connsiteX4" fmla="*/ 16836 w 33672"/>
                    <a:gd name="connsiteY4" fmla="*/ 33673 h 33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2" h="33672">
                      <a:moveTo>
                        <a:pt x="16836" y="33673"/>
                      </a:moveTo>
                      <a:cubicBezTo>
                        <a:pt x="7601" y="33673"/>
                        <a:pt x="0" y="26072"/>
                        <a:pt x="0" y="16836"/>
                      </a:cubicBezTo>
                      <a:cubicBezTo>
                        <a:pt x="0" y="7601"/>
                        <a:pt x="7530" y="0"/>
                        <a:pt x="16836" y="0"/>
                      </a:cubicBezTo>
                      <a:cubicBezTo>
                        <a:pt x="26143" y="0"/>
                        <a:pt x="33673" y="7601"/>
                        <a:pt x="33673" y="16836"/>
                      </a:cubicBezTo>
                      <a:cubicBezTo>
                        <a:pt x="33673" y="26072"/>
                        <a:pt x="26143" y="33673"/>
                        <a:pt x="16836" y="33673"/>
                      </a:cubicBezTo>
                      <a:close/>
                    </a:path>
                  </a:pathLst>
                </a:custGeom>
                <a:solidFill>
                  <a:srgbClr val="53616E"/>
                </a:solidFill>
                <a:ln w="7098"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D4C9EFA9-4778-B173-D0EC-02745C291985}"/>
                    </a:ext>
                  </a:extLst>
                </p:cNvPr>
                <p:cNvSpPr/>
                <p:nvPr/>
              </p:nvSpPr>
              <p:spPr>
                <a:xfrm>
                  <a:off x="4923564" y="5066791"/>
                  <a:ext cx="15912" cy="15913"/>
                </a:xfrm>
                <a:custGeom>
                  <a:avLst/>
                  <a:gdLst>
                    <a:gd name="connsiteX0" fmla="*/ 7956 w 15912"/>
                    <a:gd name="connsiteY0" fmla="*/ 15913 h 15913"/>
                    <a:gd name="connsiteX1" fmla="*/ 0 w 15912"/>
                    <a:gd name="connsiteY1" fmla="*/ 7956 h 15913"/>
                    <a:gd name="connsiteX2" fmla="*/ 7956 w 15912"/>
                    <a:gd name="connsiteY2" fmla="*/ 0 h 15913"/>
                    <a:gd name="connsiteX3" fmla="*/ 15913 w 15912"/>
                    <a:gd name="connsiteY3" fmla="*/ 7956 h 15913"/>
                    <a:gd name="connsiteX4" fmla="*/ 7956 w 15912"/>
                    <a:gd name="connsiteY4" fmla="*/ 15913 h 1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 h="15913">
                      <a:moveTo>
                        <a:pt x="7956" y="15913"/>
                      </a:moveTo>
                      <a:cubicBezTo>
                        <a:pt x="3552" y="15913"/>
                        <a:pt x="0" y="12361"/>
                        <a:pt x="0" y="7956"/>
                      </a:cubicBezTo>
                      <a:cubicBezTo>
                        <a:pt x="0" y="3623"/>
                        <a:pt x="3552" y="0"/>
                        <a:pt x="7956" y="0"/>
                      </a:cubicBezTo>
                      <a:cubicBezTo>
                        <a:pt x="12361" y="0"/>
                        <a:pt x="15913" y="3552"/>
                        <a:pt x="15913" y="7956"/>
                      </a:cubicBezTo>
                      <a:cubicBezTo>
                        <a:pt x="15842" y="12361"/>
                        <a:pt x="12290" y="15913"/>
                        <a:pt x="7956" y="15913"/>
                      </a:cubicBezTo>
                      <a:close/>
                    </a:path>
                  </a:pathLst>
                </a:custGeom>
                <a:solidFill>
                  <a:srgbClr val="1F313D"/>
                </a:solidFill>
                <a:ln w="7098"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A9844A3D-3D9C-A3C1-AFBF-3C75A187260A}"/>
                    </a:ext>
                  </a:extLst>
                </p:cNvPr>
                <p:cNvSpPr/>
                <p:nvPr/>
              </p:nvSpPr>
              <p:spPr>
                <a:xfrm rot="-3920815">
                  <a:off x="3894801" y="5079108"/>
                  <a:ext cx="325204" cy="23157"/>
                </a:xfrm>
                <a:custGeom>
                  <a:avLst/>
                  <a:gdLst>
                    <a:gd name="connsiteX0" fmla="*/ 0 w 325204"/>
                    <a:gd name="connsiteY0" fmla="*/ 0 h 23157"/>
                    <a:gd name="connsiteX1" fmla="*/ 325204 w 325204"/>
                    <a:gd name="connsiteY1" fmla="*/ 0 h 23157"/>
                    <a:gd name="connsiteX2" fmla="*/ 325204 w 325204"/>
                    <a:gd name="connsiteY2" fmla="*/ 23158 h 23157"/>
                    <a:gd name="connsiteX3" fmla="*/ 0 w 325204"/>
                    <a:gd name="connsiteY3" fmla="*/ 23158 h 23157"/>
                  </a:gdLst>
                  <a:ahLst/>
                  <a:cxnLst>
                    <a:cxn ang="0">
                      <a:pos x="connsiteX0" y="connsiteY0"/>
                    </a:cxn>
                    <a:cxn ang="0">
                      <a:pos x="connsiteX1" y="connsiteY1"/>
                    </a:cxn>
                    <a:cxn ang="0">
                      <a:pos x="connsiteX2" y="connsiteY2"/>
                    </a:cxn>
                    <a:cxn ang="0">
                      <a:pos x="connsiteX3" y="connsiteY3"/>
                    </a:cxn>
                  </a:cxnLst>
                  <a:rect l="l" t="t" r="r" b="b"/>
                  <a:pathLst>
                    <a:path w="325204" h="23157">
                      <a:moveTo>
                        <a:pt x="0" y="0"/>
                      </a:moveTo>
                      <a:lnTo>
                        <a:pt x="325204" y="0"/>
                      </a:lnTo>
                      <a:lnTo>
                        <a:pt x="325204" y="23158"/>
                      </a:lnTo>
                      <a:lnTo>
                        <a:pt x="0" y="23158"/>
                      </a:lnTo>
                      <a:close/>
                    </a:path>
                  </a:pathLst>
                </a:custGeom>
                <a:solidFill>
                  <a:srgbClr val="FCBE41"/>
                </a:solidFill>
                <a:ln w="7098"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2A7C8FA4-AB6E-17A7-0051-A29EF60A4227}"/>
                    </a:ext>
                  </a:extLst>
                </p:cNvPr>
                <p:cNvSpPr/>
                <p:nvPr/>
              </p:nvSpPr>
              <p:spPr>
                <a:xfrm rot="-3920502">
                  <a:off x="4076041" y="4879731"/>
                  <a:ext cx="152237" cy="10371"/>
                </a:xfrm>
                <a:custGeom>
                  <a:avLst/>
                  <a:gdLst>
                    <a:gd name="connsiteX0" fmla="*/ 0 w 152237"/>
                    <a:gd name="connsiteY0" fmla="*/ 0 h 10371"/>
                    <a:gd name="connsiteX1" fmla="*/ 152237 w 152237"/>
                    <a:gd name="connsiteY1" fmla="*/ 0 h 10371"/>
                    <a:gd name="connsiteX2" fmla="*/ 152237 w 152237"/>
                    <a:gd name="connsiteY2" fmla="*/ 10372 h 10371"/>
                    <a:gd name="connsiteX3" fmla="*/ 0 w 152237"/>
                    <a:gd name="connsiteY3" fmla="*/ 10372 h 10371"/>
                  </a:gdLst>
                  <a:ahLst/>
                  <a:cxnLst>
                    <a:cxn ang="0">
                      <a:pos x="connsiteX0" y="connsiteY0"/>
                    </a:cxn>
                    <a:cxn ang="0">
                      <a:pos x="connsiteX1" y="connsiteY1"/>
                    </a:cxn>
                    <a:cxn ang="0">
                      <a:pos x="connsiteX2" y="connsiteY2"/>
                    </a:cxn>
                    <a:cxn ang="0">
                      <a:pos x="connsiteX3" y="connsiteY3"/>
                    </a:cxn>
                  </a:cxnLst>
                  <a:rect l="l" t="t" r="r" b="b"/>
                  <a:pathLst>
                    <a:path w="152237" h="10371">
                      <a:moveTo>
                        <a:pt x="0" y="0"/>
                      </a:moveTo>
                      <a:lnTo>
                        <a:pt x="152237" y="0"/>
                      </a:lnTo>
                      <a:lnTo>
                        <a:pt x="152237" y="10372"/>
                      </a:lnTo>
                      <a:lnTo>
                        <a:pt x="0" y="10372"/>
                      </a:lnTo>
                      <a:close/>
                    </a:path>
                  </a:pathLst>
                </a:custGeom>
                <a:solidFill>
                  <a:srgbClr val="53616E"/>
                </a:solidFill>
                <a:ln w="7098"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13B99DDB-FFAA-639A-B8BB-E26AF7830F0A}"/>
                    </a:ext>
                  </a:extLst>
                </p:cNvPr>
                <p:cNvSpPr/>
                <p:nvPr/>
              </p:nvSpPr>
              <p:spPr>
                <a:xfrm rot="-3918966">
                  <a:off x="4108475" y="4929074"/>
                  <a:ext cx="29125" cy="38857"/>
                </a:xfrm>
                <a:custGeom>
                  <a:avLst/>
                  <a:gdLst>
                    <a:gd name="connsiteX0" fmla="*/ 0 w 29125"/>
                    <a:gd name="connsiteY0" fmla="*/ 0 h 38857"/>
                    <a:gd name="connsiteX1" fmla="*/ 29126 w 29125"/>
                    <a:gd name="connsiteY1" fmla="*/ 0 h 38857"/>
                    <a:gd name="connsiteX2" fmla="*/ 29126 w 29125"/>
                    <a:gd name="connsiteY2" fmla="*/ 38858 h 38857"/>
                    <a:gd name="connsiteX3" fmla="*/ 0 w 29125"/>
                    <a:gd name="connsiteY3" fmla="*/ 38858 h 38857"/>
                  </a:gdLst>
                  <a:ahLst/>
                  <a:cxnLst>
                    <a:cxn ang="0">
                      <a:pos x="connsiteX0" y="connsiteY0"/>
                    </a:cxn>
                    <a:cxn ang="0">
                      <a:pos x="connsiteX1" y="connsiteY1"/>
                    </a:cxn>
                    <a:cxn ang="0">
                      <a:pos x="connsiteX2" y="connsiteY2"/>
                    </a:cxn>
                    <a:cxn ang="0">
                      <a:pos x="connsiteX3" y="connsiteY3"/>
                    </a:cxn>
                  </a:cxnLst>
                  <a:rect l="l" t="t" r="r" b="b"/>
                  <a:pathLst>
                    <a:path w="29125" h="38857">
                      <a:moveTo>
                        <a:pt x="0" y="0"/>
                      </a:moveTo>
                      <a:lnTo>
                        <a:pt x="29126" y="0"/>
                      </a:lnTo>
                      <a:lnTo>
                        <a:pt x="29126" y="38858"/>
                      </a:lnTo>
                      <a:lnTo>
                        <a:pt x="0" y="38858"/>
                      </a:lnTo>
                      <a:close/>
                    </a:path>
                  </a:pathLst>
                </a:custGeom>
                <a:solidFill>
                  <a:srgbClr val="F28624"/>
                </a:solidFill>
                <a:ln w="7098"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C2F65C69-5BFA-7BF6-2E52-E0B753A4BA55}"/>
                    </a:ext>
                  </a:extLst>
                </p:cNvPr>
                <p:cNvSpPr/>
                <p:nvPr/>
              </p:nvSpPr>
              <p:spPr>
                <a:xfrm>
                  <a:off x="4156898" y="4798827"/>
                  <a:ext cx="47739" cy="47738"/>
                </a:xfrm>
                <a:custGeom>
                  <a:avLst/>
                  <a:gdLst>
                    <a:gd name="connsiteX0" fmla="*/ 23869 w 47739"/>
                    <a:gd name="connsiteY0" fmla="*/ 47739 h 47738"/>
                    <a:gd name="connsiteX1" fmla="*/ 0 w 47739"/>
                    <a:gd name="connsiteY1" fmla="*/ 23869 h 47738"/>
                    <a:gd name="connsiteX2" fmla="*/ 23869 w 47739"/>
                    <a:gd name="connsiteY2" fmla="*/ 0 h 47738"/>
                    <a:gd name="connsiteX3" fmla="*/ 47739 w 47739"/>
                    <a:gd name="connsiteY3" fmla="*/ 23869 h 47738"/>
                    <a:gd name="connsiteX4" fmla="*/ 23869 w 47739"/>
                    <a:gd name="connsiteY4" fmla="*/ 47739 h 4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9" h="47738">
                      <a:moveTo>
                        <a:pt x="23869" y="47739"/>
                      </a:moveTo>
                      <a:cubicBezTo>
                        <a:pt x="10727" y="47739"/>
                        <a:pt x="0" y="37012"/>
                        <a:pt x="0" y="23869"/>
                      </a:cubicBezTo>
                      <a:cubicBezTo>
                        <a:pt x="0" y="10727"/>
                        <a:pt x="10727" y="0"/>
                        <a:pt x="23869" y="0"/>
                      </a:cubicBezTo>
                      <a:cubicBezTo>
                        <a:pt x="37012" y="0"/>
                        <a:pt x="47739" y="10727"/>
                        <a:pt x="47739" y="23869"/>
                      </a:cubicBezTo>
                      <a:cubicBezTo>
                        <a:pt x="47739" y="37012"/>
                        <a:pt x="37012" y="47739"/>
                        <a:pt x="23869" y="47739"/>
                      </a:cubicBezTo>
                      <a:close/>
                    </a:path>
                  </a:pathLst>
                </a:custGeom>
                <a:solidFill>
                  <a:srgbClr val="4A7085"/>
                </a:solidFill>
                <a:ln w="7098"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BB3C5CB2-529C-796F-CF20-56BD056CD12B}"/>
                    </a:ext>
                  </a:extLst>
                </p:cNvPr>
                <p:cNvSpPr/>
                <p:nvPr/>
              </p:nvSpPr>
              <p:spPr>
                <a:xfrm>
                  <a:off x="3966865" y="5210718"/>
                  <a:ext cx="45750" cy="45749"/>
                </a:xfrm>
                <a:custGeom>
                  <a:avLst/>
                  <a:gdLst>
                    <a:gd name="connsiteX0" fmla="*/ 22875 w 45750"/>
                    <a:gd name="connsiteY0" fmla="*/ 45750 h 45749"/>
                    <a:gd name="connsiteX1" fmla="*/ 0 w 45750"/>
                    <a:gd name="connsiteY1" fmla="*/ 22875 h 45749"/>
                    <a:gd name="connsiteX2" fmla="*/ 22875 w 45750"/>
                    <a:gd name="connsiteY2" fmla="*/ 0 h 45749"/>
                    <a:gd name="connsiteX3" fmla="*/ 45750 w 45750"/>
                    <a:gd name="connsiteY3" fmla="*/ 22875 h 45749"/>
                    <a:gd name="connsiteX4" fmla="*/ 22875 w 45750"/>
                    <a:gd name="connsiteY4" fmla="*/ 45750 h 45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0" h="45749">
                      <a:moveTo>
                        <a:pt x="22875" y="45750"/>
                      </a:moveTo>
                      <a:cubicBezTo>
                        <a:pt x="10230" y="45750"/>
                        <a:pt x="0" y="35449"/>
                        <a:pt x="0" y="22875"/>
                      </a:cubicBezTo>
                      <a:cubicBezTo>
                        <a:pt x="0" y="10230"/>
                        <a:pt x="10301" y="0"/>
                        <a:pt x="22875" y="0"/>
                      </a:cubicBezTo>
                      <a:cubicBezTo>
                        <a:pt x="35449" y="0"/>
                        <a:pt x="45750" y="10230"/>
                        <a:pt x="45750" y="22875"/>
                      </a:cubicBezTo>
                      <a:cubicBezTo>
                        <a:pt x="45821" y="35449"/>
                        <a:pt x="35520" y="45750"/>
                        <a:pt x="22875" y="45750"/>
                      </a:cubicBezTo>
                      <a:close/>
                    </a:path>
                  </a:pathLst>
                </a:custGeom>
                <a:solidFill>
                  <a:srgbClr val="F28624"/>
                </a:solidFill>
                <a:ln w="7098"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F79F46DD-26BC-D12B-3318-97AAEA582D45}"/>
                    </a:ext>
                  </a:extLst>
                </p:cNvPr>
                <p:cNvSpPr/>
                <p:nvPr/>
              </p:nvSpPr>
              <p:spPr>
                <a:xfrm>
                  <a:off x="4169898" y="4811828"/>
                  <a:ext cx="21738" cy="21738"/>
                </a:xfrm>
                <a:custGeom>
                  <a:avLst/>
                  <a:gdLst>
                    <a:gd name="connsiteX0" fmla="*/ 10869 w 21738"/>
                    <a:gd name="connsiteY0" fmla="*/ 21738 h 21738"/>
                    <a:gd name="connsiteX1" fmla="*/ 0 w 21738"/>
                    <a:gd name="connsiteY1" fmla="*/ 10869 h 21738"/>
                    <a:gd name="connsiteX2" fmla="*/ 10869 w 21738"/>
                    <a:gd name="connsiteY2" fmla="*/ 0 h 21738"/>
                    <a:gd name="connsiteX3" fmla="*/ 21738 w 21738"/>
                    <a:gd name="connsiteY3" fmla="*/ 10869 h 21738"/>
                    <a:gd name="connsiteX4" fmla="*/ 10869 w 21738"/>
                    <a:gd name="connsiteY4" fmla="*/ 21738 h 21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38" h="21738">
                      <a:moveTo>
                        <a:pt x="10869" y="21738"/>
                      </a:moveTo>
                      <a:cubicBezTo>
                        <a:pt x="4902" y="21738"/>
                        <a:pt x="0" y="16908"/>
                        <a:pt x="0" y="10869"/>
                      </a:cubicBezTo>
                      <a:cubicBezTo>
                        <a:pt x="0" y="4902"/>
                        <a:pt x="4902" y="0"/>
                        <a:pt x="10869" y="0"/>
                      </a:cubicBezTo>
                      <a:cubicBezTo>
                        <a:pt x="16836" y="0"/>
                        <a:pt x="21738" y="4902"/>
                        <a:pt x="21738" y="10869"/>
                      </a:cubicBezTo>
                      <a:cubicBezTo>
                        <a:pt x="21738" y="16908"/>
                        <a:pt x="16836" y="21738"/>
                        <a:pt x="10869" y="21738"/>
                      </a:cubicBezTo>
                      <a:close/>
                    </a:path>
                  </a:pathLst>
                </a:custGeom>
                <a:solidFill>
                  <a:srgbClr val="53616E"/>
                </a:solidFill>
                <a:ln w="7098"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241405CB-70AC-B6DF-50B5-8ECDCF7041C2}"/>
                    </a:ext>
                  </a:extLst>
                </p:cNvPr>
                <p:cNvSpPr/>
                <p:nvPr/>
              </p:nvSpPr>
              <p:spPr>
                <a:xfrm>
                  <a:off x="3979298" y="5223150"/>
                  <a:ext cx="20885" cy="20885"/>
                </a:xfrm>
                <a:custGeom>
                  <a:avLst/>
                  <a:gdLst>
                    <a:gd name="connsiteX0" fmla="*/ 10443 w 20885"/>
                    <a:gd name="connsiteY0" fmla="*/ 20886 h 20885"/>
                    <a:gd name="connsiteX1" fmla="*/ 0 w 20885"/>
                    <a:gd name="connsiteY1" fmla="*/ 10443 h 20885"/>
                    <a:gd name="connsiteX2" fmla="*/ 10443 w 20885"/>
                    <a:gd name="connsiteY2" fmla="*/ 0 h 20885"/>
                    <a:gd name="connsiteX3" fmla="*/ 20886 w 20885"/>
                    <a:gd name="connsiteY3" fmla="*/ 10443 h 20885"/>
                    <a:gd name="connsiteX4" fmla="*/ 10443 w 20885"/>
                    <a:gd name="connsiteY4" fmla="*/ 20886 h 2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5" h="20885">
                      <a:moveTo>
                        <a:pt x="10443" y="20886"/>
                      </a:moveTo>
                      <a:cubicBezTo>
                        <a:pt x="4688" y="20886"/>
                        <a:pt x="0" y="16197"/>
                        <a:pt x="0" y="10443"/>
                      </a:cubicBezTo>
                      <a:cubicBezTo>
                        <a:pt x="0" y="4689"/>
                        <a:pt x="4688" y="0"/>
                        <a:pt x="10443" y="0"/>
                      </a:cubicBezTo>
                      <a:cubicBezTo>
                        <a:pt x="16197" y="0"/>
                        <a:pt x="20886" y="4689"/>
                        <a:pt x="20886" y="10443"/>
                      </a:cubicBezTo>
                      <a:cubicBezTo>
                        <a:pt x="20886" y="16197"/>
                        <a:pt x="16197" y="20886"/>
                        <a:pt x="10443" y="20886"/>
                      </a:cubicBezTo>
                      <a:close/>
                    </a:path>
                  </a:pathLst>
                </a:custGeom>
                <a:solidFill>
                  <a:srgbClr val="FAB529"/>
                </a:solidFill>
                <a:ln w="7098" cap="flat">
                  <a:noFill/>
                  <a:prstDash val="solid"/>
                  <a:miter/>
                </a:ln>
              </p:spPr>
              <p:txBody>
                <a:bodyPr rtlCol="0" anchor="ctr"/>
                <a:lstStyle/>
                <a:p>
                  <a:endParaRPr lang="en-US"/>
                </a:p>
              </p:txBody>
            </p:sp>
          </p:grpSp>
        </p:grpSp>
        <p:sp>
          <p:nvSpPr>
            <p:cNvPr id="414" name="Freeform: Shape 413">
              <a:extLst>
                <a:ext uri="{FF2B5EF4-FFF2-40B4-BE49-F238E27FC236}">
                  <a16:creationId xmlns:a16="http://schemas.microsoft.com/office/drawing/2014/main" id="{B7B3FBC8-7D06-FC23-549D-B631CF17C842}"/>
                </a:ext>
              </a:extLst>
            </p:cNvPr>
            <p:cNvSpPr/>
            <p:nvPr/>
          </p:nvSpPr>
          <p:spPr>
            <a:xfrm>
              <a:off x="4980777" y="5580850"/>
              <a:ext cx="908982" cy="248202"/>
            </a:xfrm>
            <a:custGeom>
              <a:avLst/>
              <a:gdLst>
                <a:gd name="connsiteX0" fmla="*/ 1537 w 908982"/>
                <a:gd name="connsiteY0" fmla="*/ 248202 h 248202"/>
                <a:gd name="connsiteX1" fmla="*/ 132819 w 908982"/>
                <a:gd name="connsiteY1" fmla="*/ 134893 h 248202"/>
                <a:gd name="connsiteX2" fmla="*/ 355317 w 908982"/>
                <a:gd name="connsiteY2" fmla="*/ 65558 h 248202"/>
                <a:gd name="connsiteX3" fmla="*/ 617952 w 908982"/>
                <a:gd name="connsiteY3" fmla="*/ 32737 h 248202"/>
                <a:gd name="connsiteX4" fmla="*/ 745611 w 908982"/>
                <a:gd name="connsiteY4" fmla="*/ 116636 h 248202"/>
                <a:gd name="connsiteX5" fmla="*/ 904244 w 908982"/>
                <a:gd name="connsiteY5" fmla="*/ 198687 h 248202"/>
                <a:gd name="connsiteX6" fmla="*/ 895151 w 908982"/>
                <a:gd name="connsiteY6" fmla="*/ 248131 h 248202"/>
                <a:gd name="connsiteX7" fmla="*/ 1537 w 908982"/>
                <a:gd name="connsiteY7" fmla="*/ 248131 h 24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982" h="248202">
                  <a:moveTo>
                    <a:pt x="1537" y="248202"/>
                  </a:moveTo>
                  <a:cubicBezTo>
                    <a:pt x="1537" y="248202"/>
                    <a:pt x="-23966" y="144057"/>
                    <a:pt x="132819" y="134893"/>
                  </a:cubicBezTo>
                  <a:cubicBezTo>
                    <a:pt x="289676" y="125800"/>
                    <a:pt x="275041" y="125800"/>
                    <a:pt x="355317" y="65558"/>
                  </a:cubicBezTo>
                  <a:cubicBezTo>
                    <a:pt x="435592" y="5387"/>
                    <a:pt x="559557" y="-29281"/>
                    <a:pt x="617952" y="32737"/>
                  </a:cubicBezTo>
                  <a:cubicBezTo>
                    <a:pt x="676277" y="94755"/>
                    <a:pt x="683594" y="120259"/>
                    <a:pt x="745611" y="116636"/>
                  </a:cubicBezTo>
                  <a:cubicBezTo>
                    <a:pt x="807630" y="113013"/>
                    <a:pt x="889681" y="149456"/>
                    <a:pt x="904244" y="198687"/>
                  </a:cubicBezTo>
                  <a:cubicBezTo>
                    <a:pt x="918807" y="247918"/>
                    <a:pt x="895151" y="248131"/>
                    <a:pt x="895151" y="248131"/>
                  </a:cubicBezTo>
                  <a:lnTo>
                    <a:pt x="1537" y="248131"/>
                  </a:lnTo>
                  <a:close/>
                </a:path>
              </a:pathLst>
            </a:custGeom>
            <a:solidFill>
              <a:srgbClr val="995C1A"/>
            </a:solidFill>
            <a:ln w="7098" cap="flat">
              <a:noFill/>
              <a:prstDash val="solid"/>
              <a:miter/>
            </a:ln>
          </p:spPr>
          <p:txBody>
            <a:bodyPr rtlCol="0" anchor="ctr"/>
            <a:lstStyle/>
            <a:p>
              <a:endParaRPr lang="en-US"/>
            </a:p>
          </p:txBody>
        </p:sp>
      </p:grpSp>
    </p:spTree>
    <p:extLst>
      <p:ext uri="{BB962C8B-B14F-4D97-AF65-F5344CB8AC3E}">
        <p14:creationId xmlns:p14="http://schemas.microsoft.com/office/powerpoint/2010/main" val="3652467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750" fill="hold"/>
                                        <p:tgtEl>
                                          <p:spTgt spid="200"/>
                                        </p:tgtEl>
                                        <p:attrNameLst>
                                          <p:attrName>ppt_x</p:attrName>
                                        </p:attrNameLst>
                                      </p:cBhvr>
                                      <p:tavLst>
                                        <p:tav tm="0">
                                          <p:val>
                                            <p:strVal val="1+#ppt_w/2"/>
                                          </p:val>
                                        </p:tav>
                                        <p:tav tm="100000">
                                          <p:val>
                                            <p:strVal val="#ppt_x"/>
                                          </p:val>
                                        </p:tav>
                                      </p:tavLst>
                                    </p:anim>
                                    <p:anim calcmode="lin" valueType="num">
                                      <p:cBhvr additive="base">
                                        <p:cTn id="8" dur="750" fill="hold"/>
                                        <p:tgtEl>
                                          <p:spTgt spid="200"/>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250"/>
                                  </p:stCondLst>
                                  <p:childTnLst>
                                    <p:set>
                                      <p:cBhvr>
                                        <p:cTn id="10" dur="1" fill="hold">
                                          <p:stCondLst>
                                            <p:cond delay="0"/>
                                          </p:stCondLst>
                                        </p:cTn>
                                        <p:tgtEl>
                                          <p:spTgt spid="199"/>
                                        </p:tgtEl>
                                        <p:attrNameLst>
                                          <p:attrName>style.visibility</p:attrName>
                                        </p:attrNameLst>
                                      </p:cBhvr>
                                      <p:to>
                                        <p:strVal val="visible"/>
                                      </p:to>
                                    </p:set>
                                    <p:animEffect transition="in" filter="wipe(left)">
                                      <p:cBhvr>
                                        <p:cTn id="11" dur="500"/>
                                        <p:tgtEl>
                                          <p:spTgt spid="199"/>
                                        </p:tgtEl>
                                      </p:cBhvr>
                                    </p:animEffect>
                                  </p:childTnLst>
                                </p:cTn>
                              </p:par>
                              <p:par>
                                <p:cTn id="12" presetID="2" presetClass="entr" presetSubtype="2" decel="100000" fill="hold" nodeType="withEffect">
                                  <p:stCondLst>
                                    <p:cond delay="500"/>
                                  </p:stCondLst>
                                  <p:childTnLst>
                                    <p:set>
                                      <p:cBhvr>
                                        <p:cTn id="13" dur="1" fill="hold">
                                          <p:stCondLst>
                                            <p:cond delay="0"/>
                                          </p:stCondLst>
                                        </p:cTn>
                                        <p:tgtEl>
                                          <p:spTgt spid="194"/>
                                        </p:tgtEl>
                                        <p:attrNameLst>
                                          <p:attrName>style.visibility</p:attrName>
                                        </p:attrNameLst>
                                      </p:cBhvr>
                                      <p:to>
                                        <p:strVal val="visible"/>
                                      </p:to>
                                    </p:set>
                                    <p:anim calcmode="lin" valueType="num">
                                      <p:cBhvr additive="base">
                                        <p:cTn id="14" dur="750" fill="hold"/>
                                        <p:tgtEl>
                                          <p:spTgt spid="194"/>
                                        </p:tgtEl>
                                        <p:attrNameLst>
                                          <p:attrName>ppt_x</p:attrName>
                                        </p:attrNameLst>
                                      </p:cBhvr>
                                      <p:tavLst>
                                        <p:tav tm="0">
                                          <p:val>
                                            <p:strVal val="1+#ppt_w/2"/>
                                          </p:val>
                                        </p:tav>
                                        <p:tav tm="100000">
                                          <p:val>
                                            <p:strVal val="#ppt_x"/>
                                          </p:val>
                                        </p:tav>
                                      </p:tavLst>
                                    </p:anim>
                                    <p:anim calcmode="lin" valueType="num">
                                      <p:cBhvr additive="base">
                                        <p:cTn id="15" dur="750" fill="hold"/>
                                        <p:tgtEl>
                                          <p:spTgt spid="194"/>
                                        </p:tgtEl>
                                        <p:attrNameLst>
                                          <p:attrName>ppt_y</p:attrName>
                                        </p:attrNameLst>
                                      </p:cBhvr>
                                      <p:tavLst>
                                        <p:tav tm="0">
                                          <p:val>
                                            <p:strVal val="#ppt_y"/>
                                          </p:val>
                                        </p:tav>
                                        <p:tav tm="100000">
                                          <p:val>
                                            <p:strVal val="#ppt_y"/>
                                          </p:val>
                                        </p:tav>
                                      </p:tavLst>
                                    </p:anim>
                                  </p:childTnLst>
                                </p:cTn>
                              </p:par>
                              <p:par>
                                <p:cTn id="16" presetID="2" presetClass="entr" presetSubtype="2" decel="100000" fill="hold" nodeType="withEffect">
                                  <p:stCondLst>
                                    <p:cond delay="750"/>
                                  </p:stCondLst>
                                  <p:childTnLst>
                                    <p:set>
                                      <p:cBhvr>
                                        <p:cTn id="17" dur="1" fill="hold">
                                          <p:stCondLst>
                                            <p:cond delay="0"/>
                                          </p:stCondLst>
                                        </p:cTn>
                                        <p:tgtEl>
                                          <p:spTgt spid="197"/>
                                        </p:tgtEl>
                                        <p:attrNameLst>
                                          <p:attrName>style.visibility</p:attrName>
                                        </p:attrNameLst>
                                      </p:cBhvr>
                                      <p:to>
                                        <p:strVal val="visible"/>
                                      </p:to>
                                    </p:set>
                                    <p:anim calcmode="lin" valueType="num">
                                      <p:cBhvr additive="base">
                                        <p:cTn id="18" dur="750" fill="hold"/>
                                        <p:tgtEl>
                                          <p:spTgt spid="197"/>
                                        </p:tgtEl>
                                        <p:attrNameLst>
                                          <p:attrName>ppt_x</p:attrName>
                                        </p:attrNameLst>
                                      </p:cBhvr>
                                      <p:tavLst>
                                        <p:tav tm="0">
                                          <p:val>
                                            <p:strVal val="1+#ppt_w/2"/>
                                          </p:val>
                                        </p:tav>
                                        <p:tav tm="100000">
                                          <p:val>
                                            <p:strVal val="#ppt_x"/>
                                          </p:val>
                                        </p:tav>
                                      </p:tavLst>
                                    </p:anim>
                                    <p:anim calcmode="lin" valueType="num">
                                      <p:cBhvr additive="base">
                                        <p:cTn id="19" dur="750" fill="hold"/>
                                        <p:tgtEl>
                                          <p:spTgt spid="197"/>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250"/>
                                  </p:stCondLst>
                                  <p:childTnLst>
                                    <p:set>
                                      <p:cBhvr>
                                        <p:cTn id="21" dur="1" fill="hold">
                                          <p:stCondLst>
                                            <p:cond delay="0"/>
                                          </p:stCondLst>
                                        </p:cTn>
                                        <p:tgtEl>
                                          <p:spTgt spid="196"/>
                                        </p:tgtEl>
                                        <p:attrNameLst>
                                          <p:attrName>style.visibility</p:attrName>
                                        </p:attrNameLst>
                                      </p:cBhvr>
                                      <p:to>
                                        <p:strVal val="visible"/>
                                      </p:to>
                                    </p:set>
                                    <p:anim calcmode="lin" valueType="num">
                                      <p:cBhvr additive="base">
                                        <p:cTn id="22" dur="750" fill="hold"/>
                                        <p:tgtEl>
                                          <p:spTgt spid="196"/>
                                        </p:tgtEl>
                                        <p:attrNameLst>
                                          <p:attrName>ppt_x</p:attrName>
                                        </p:attrNameLst>
                                      </p:cBhvr>
                                      <p:tavLst>
                                        <p:tav tm="0">
                                          <p:val>
                                            <p:strVal val="1+#ppt_w/2"/>
                                          </p:val>
                                        </p:tav>
                                        <p:tav tm="100000">
                                          <p:val>
                                            <p:strVal val="#ppt_x"/>
                                          </p:val>
                                        </p:tav>
                                      </p:tavLst>
                                    </p:anim>
                                    <p:anim calcmode="lin" valueType="num">
                                      <p:cBhvr additive="base">
                                        <p:cTn id="23" dur="750" fill="hold"/>
                                        <p:tgtEl>
                                          <p:spTgt spid="196"/>
                                        </p:tgtEl>
                                        <p:attrNameLst>
                                          <p:attrName>ppt_y</p:attrName>
                                        </p:attrNameLst>
                                      </p:cBhvr>
                                      <p:tavLst>
                                        <p:tav tm="0">
                                          <p:val>
                                            <p:strVal val="#ppt_y"/>
                                          </p:val>
                                        </p:tav>
                                        <p:tav tm="100000">
                                          <p:val>
                                            <p:strVal val="#ppt_y"/>
                                          </p:val>
                                        </p:tav>
                                      </p:tavLst>
                                    </p:anim>
                                  </p:childTnLst>
                                </p:cTn>
                              </p:par>
                              <p:par>
                                <p:cTn id="24" presetID="2" presetClass="entr" presetSubtype="8" decel="100000" fill="hold" nodeType="withEffect">
                                  <p:stCondLst>
                                    <p:cond delay="0"/>
                                  </p:stCondLst>
                                  <p:childTnLst>
                                    <p:set>
                                      <p:cBhvr>
                                        <p:cTn id="25" dur="1" fill="hold">
                                          <p:stCondLst>
                                            <p:cond delay="0"/>
                                          </p:stCondLst>
                                        </p:cTn>
                                        <p:tgtEl>
                                          <p:spTgt spid="415"/>
                                        </p:tgtEl>
                                        <p:attrNameLst>
                                          <p:attrName>style.visibility</p:attrName>
                                        </p:attrNameLst>
                                      </p:cBhvr>
                                      <p:to>
                                        <p:strVal val="visible"/>
                                      </p:to>
                                    </p:set>
                                    <p:anim calcmode="lin" valueType="num">
                                      <p:cBhvr additive="base">
                                        <p:cTn id="26" dur="1000" fill="hold"/>
                                        <p:tgtEl>
                                          <p:spTgt spid="415"/>
                                        </p:tgtEl>
                                        <p:attrNameLst>
                                          <p:attrName>ppt_x</p:attrName>
                                        </p:attrNameLst>
                                      </p:cBhvr>
                                      <p:tavLst>
                                        <p:tav tm="0">
                                          <p:val>
                                            <p:strVal val="0-#ppt_w/2"/>
                                          </p:val>
                                        </p:tav>
                                        <p:tav tm="100000">
                                          <p:val>
                                            <p:strVal val="#ppt_x"/>
                                          </p:val>
                                        </p:tav>
                                      </p:tavLst>
                                    </p:anim>
                                    <p:anim calcmode="lin" valueType="num">
                                      <p:cBhvr additive="base">
                                        <p:cTn id="27" dur="1000" fill="hold"/>
                                        <p:tgtEl>
                                          <p:spTgt spid="4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C4749ACC-25E2-4849-BE83-B31C9D22EAD7}"/>
              </a:ext>
            </a:extLst>
          </p:cNvPr>
          <p:cNvCxnSpPr/>
          <p:nvPr/>
        </p:nvCxnSpPr>
        <p:spPr>
          <a:xfrm>
            <a:off x="5636049" y="1165052"/>
            <a:ext cx="9438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257D1BA3-74B7-4E8E-A818-ECA7F87306B5}"/>
              </a:ext>
            </a:extLst>
          </p:cNvPr>
          <p:cNvSpPr txBox="1"/>
          <p:nvPr/>
        </p:nvSpPr>
        <p:spPr>
          <a:xfrm>
            <a:off x="1374491" y="448013"/>
            <a:ext cx="9443017" cy="646331"/>
          </a:xfrm>
          <a:prstGeom prst="rect">
            <a:avLst/>
          </a:prstGeom>
          <a:noFill/>
        </p:spPr>
        <p:txBody>
          <a:bodyPr wrap="square" rtlCol="0">
            <a:spAutoFit/>
          </a:bodyPr>
          <a:lstStyle/>
          <a:p>
            <a:pPr algn="ctr"/>
            <a:r>
              <a:rPr lang="en-US" sz="3600" b="1" dirty="0">
                <a:solidFill>
                  <a:srgbClr val="12253D"/>
                </a:solidFill>
                <a:latin typeface="+mj-lt"/>
              </a:rPr>
              <a:t>Common Construction Industry Myths</a:t>
            </a:r>
            <a:endParaRPr lang="en-GB" sz="3600" b="1" dirty="0">
              <a:solidFill>
                <a:srgbClr val="12253D"/>
              </a:solidFill>
              <a:latin typeface="+mj-lt"/>
            </a:endParaRPr>
          </a:p>
        </p:txBody>
      </p:sp>
      <p:grpSp>
        <p:nvGrpSpPr>
          <p:cNvPr id="132" name="Group 131">
            <a:extLst>
              <a:ext uri="{FF2B5EF4-FFF2-40B4-BE49-F238E27FC236}">
                <a16:creationId xmlns:a16="http://schemas.microsoft.com/office/drawing/2014/main" id="{3ABF53AE-3A83-4351-93C1-58D135310DCB}"/>
              </a:ext>
            </a:extLst>
          </p:cNvPr>
          <p:cNvGrpSpPr/>
          <p:nvPr/>
        </p:nvGrpSpPr>
        <p:grpSpPr>
          <a:xfrm>
            <a:off x="4375571" y="3763859"/>
            <a:ext cx="1135553" cy="1163800"/>
            <a:chOff x="4363574" y="3979759"/>
            <a:chExt cx="1135553" cy="1163800"/>
          </a:xfrm>
        </p:grpSpPr>
        <p:sp>
          <p:nvSpPr>
            <p:cNvPr id="79" name="Freeform: Shape 78">
              <a:extLst>
                <a:ext uri="{FF2B5EF4-FFF2-40B4-BE49-F238E27FC236}">
                  <a16:creationId xmlns:a16="http://schemas.microsoft.com/office/drawing/2014/main" id="{93BBF320-A535-4680-BBBE-A7672A00ECDE}"/>
                </a:ext>
              </a:extLst>
            </p:cNvPr>
            <p:cNvSpPr/>
            <p:nvPr/>
          </p:nvSpPr>
          <p:spPr>
            <a:xfrm>
              <a:off x="4363574" y="3979759"/>
              <a:ext cx="1135553" cy="1163800"/>
            </a:xfrm>
            <a:custGeom>
              <a:avLst/>
              <a:gdLst>
                <a:gd name="connsiteX0" fmla="*/ 1897052 w 1914525"/>
                <a:gd name="connsiteY0" fmla="*/ 978218 h 1962150"/>
                <a:gd name="connsiteX1" fmla="*/ 1905624 w 1914525"/>
                <a:gd name="connsiteY1" fmla="*/ 1070610 h 1962150"/>
                <a:gd name="connsiteX2" fmla="*/ 1141719 w 1914525"/>
                <a:gd name="connsiteY2" fmla="*/ 1945957 h 1962150"/>
                <a:gd name="connsiteX3" fmla="*/ 1041707 w 1914525"/>
                <a:gd name="connsiteY3" fmla="*/ 1954530 h 1962150"/>
                <a:gd name="connsiteX4" fmla="*/ 624 w 1914525"/>
                <a:gd name="connsiteY4" fmla="*/ 81915 h 1962150"/>
                <a:gd name="connsiteX5" fmla="*/ 72062 w 1914525"/>
                <a:gd name="connsiteY5" fmla="*/ 0 h 1962150"/>
                <a:gd name="connsiteX6" fmla="*/ 1250304 w 1914525"/>
                <a:gd name="connsiteY6" fmla="*/ 0 h 1962150"/>
                <a:gd name="connsiteX7" fmla="*/ 1313169 w 1914525"/>
                <a:gd name="connsiteY7" fmla="*/ 50482 h 1962150"/>
                <a:gd name="connsiteX8" fmla="*/ 1897052 w 1914525"/>
                <a:gd name="connsiteY8" fmla="*/ 978218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525" h="1962150">
                  <a:moveTo>
                    <a:pt x="1897052" y="978218"/>
                  </a:moveTo>
                  <a:cubicBezTo>
                    <a:pt x="1925627" y="1001078"/>
                    <a:pt x="1930389" y="1042988"/>
                    <a:pt x="1905624" y="1070610"/>
                  </a:cubicBezTo>
                  <a:lnTo>
                    <a:pt x="1141719" y="1945957"/>
                  </a:lnTo>
                  <a:cubicBezTo>
                    <a:pt x="1116002" y="1975485"/>
                    <a:pt x="1071234" y="1979295"/>
                    <a:pt x="1041707" y="1954530"/>
                  </a:cubicBezTo>
                  <a:cubicBezTo>
                    <a:pt x="486399" y="1493520"/>
                    <a:pt x="102542" y="832485"/>
                    <a:pt x="624" y="81915"/>
                  </a:cubicBezTo>
                  <a:cubicBezTo>
                    <a:pt x="-5091" y="39053"/>
                    <a:pt x="29199" y="0"/>
                    <a:pt x="72062" y="0"/>
                  </a:cubicBezTo>
                  <a:lnTo>
                    <a:pt x="1250304" y="0"/>
                  </a:lnTo>
                  <a:cubicBezTo>
                    <a:pt x="1279832" y="0"/>
                    <a:pt x="1306502" y="20955"/>
                    <a:pt x="1313169" y="50482"/>
                  </a:cubicBezTo>
                  <a:cubicBezTo>
                    <a:pt x="1396989" y="423863"/>
                    <a:pt x="1607492" y="748665"/>
                    <a:pt x="1897052" y="978218"/>
                  </a:cubicBezTo>
                  <a:close/>
                </a:path>
              </a:pathLst>
            </a:custGeom>
            <a:solidFill>
              <a:schemeClr val="accent4">
                <a:lumMod val="60000"/>
                <a:lumOff val="40000"/>
              </a:schemeClr>
            </a:solidFill>
            <a:ln w="9525" cap="flat">
              <a:noFill/>
              <a:prstDash val="solid"/>
              <a:miter/>
            </a:ln>
          </p:spPr>
          <p:txBody>
            <a:bodyPr rtlCol="0" anchor="ctr"/>
            <a:lstStyle/>
            <a:p>
              <a:endParaRPr lang="en-GB"/>
            </a:p>
          </p:txBody>
        </p:sp>
        <p:grpSp>
          <p:nvGrpSpPr>
            <p:cNvPr id="87" name="Gruppieren 758">
              <a:extLst>
                <a:ext uri="{FF2B5EF4-FFF2-40B4-BE49-F238E27FC236}">
                  <a16:creationId xmlns:a16="http://schemas.microsoft.com/office/drawing/2014/main" id="{58E9F3C6-B807-4784-AE5F-CCC680512C9D}"/>
                </a:ext>
              </a:extLst>
            </p:cNvPr>
            <p:cNvGrpSpPr/>
            <p:nvPr/>
          </p:nvGrpSpPr>
          <p:grpSpPr>
            <a:xfrm>
              <a:off x="4759630" y="4291851"/>
              <a:ext cx="292684" cy="289961"/>
              <a:chOff x="5699126" y="1022350"/>
              <a:chExt cx="341313" cy="338138"/>
            </a:xfrm>
            <a:solidFill>
              <a:schemeClr val="bg1"/>
            </a:solidFill>
          </p:grpSpPr>
          <p:sp>
            <p:nvSpPr>
              <p:cNvPr id="88" name="Freeform 19">
                <a:extLst>
                  <a:ext uri="{FF2B5EF4-FFF2-40B4-BE49-F238E27FC236}">
                    <a16:creationId xmlns:a16="http://schemas.microsoft.com/office/drawing/2014/main" id="{4FC2A1AA-0A5C-4D70-8551-D2E8390C13C9}"/>
                  </a:ext>
                </a:extLst>
              </p:cNvPr>
              <p:cNvSpPr>
                <a:spLocks noEditPoints="1"/>
              </p:cNvSpPr>
              <p:nvPr/>
            </p:nvSpPr>
            <p:spPr bwMode="auto">
              <a:xfrm>
                <a:off x="5699126" y="1022350"/>
                <a:ext cx="274638" cy="274638"/>
              </a:xfrm>
              <a:custGeom>
                <a:avLst/>
                <a:gdLst>
                  <a:gd name="T0" fmla="*/ 10 w 161"/>
                  <a:gd name="T1" fmla="*/ 161 h 161"/>
                  <a:gd name="T2" fmla="*/ 5 w 161"/>
                  <a:gd name="T3" fmla="*/ 158 h 161"/>
                  <a:gd name="T4" fmla="*/ 0 w 161"/>
                  <a:gd name="T5" fmla="*/ 144 h 161"/>
                  <a:gd name="T6" fmla="*/ 40 w 161"/>
                  <a:gd name="T7" fmla="*/ 79 h 161"/>
                  <a:gd name="T8" fmla="*/ 32 w 161"/>
                  <a:gd name="T9" fmla="*/ 71 h 161"/>
                  <a:gd name="T10" fmla="*/ 32 w 161"/>
                  <a:gd name="T11" fmla="*/ 59 h 161"/>
                  <a:gd name="T12" fmla="*/ 59 w 161"/>
                  <a:gd name="T13" fmla="*/ 32 h 161"/>
                  <a:gd name="T14" fmla="*/ 72 w 161"/>
                  <a:gd name="T15" fmla="*/ 32 h 161"/>
                  <a:gd name="T16" fmla="*/ 79 w 161"/>
                  <a:gd name="T17" fmla="*/ 40 h 161"/>
                  <a:gd name="T18" fmla="*/ 144 w 161"/>
                  <a:gd name="T19" fmla="*/ 0 h 161"/>
                  <a:gd name="T20" fmla="*/ 158 w 161"/>
                  <a:gd name="T21" fmla="*/ 5 h 161"/>
                  <a:gd name="T22" fmla="*/ 160 w 161"/>
                  <a:gd name="T23" fmla="*/ 8 h 161"/>
                  <a:gd name="T24" fmla="*/ 150 w 161"/>
                  <a:gd name="T25" fmla="*/ 26 h 161"/>
                  <a:gd name="T26" fmla="*/ 108 w 161"/>
                  <a:gd name="T27" fmla="*/ 68 h 161"/>
                  <a:gd name="T28" fmla="*/ 108 w 161"/>
                  <a:gd name="T29" fmla="*/ 70 h 161"/>
                  <a:gd name="T30" fmla="*/ 99 w 161"/>
                  <a:gd name="T31" fmla="*/ 99 h 161"/>
                  <a:gd name="T32" fmla="*/ 78 w 161"/>
                  <a:gd name="T33" fmla="*/ 110 h 161"/>
                  <a:gd name="T34" fmla="*/ 78 w 161"/>
                  <a:gd name="T35" fmla="*/ 110 h 161"/>
                  <a:gd name="T36" fmla="*/ 70 w 161"/>
                  <a:gd name="T37" fmla="*/ 108 h 161"/>
                  <a:gd name="T38" fmla="*/ 68 w 161"/>
                  <a:gd name="T39" fmla="*/ 108 h 161"/>
                  <a:gd name="T40" fmla="*/ 26 w 161"/>
                  <a:gd name="T41" fmla="*/ 150 h 161"/>
                  <a:gd name="T42" fmla="*/ 10 w 161"/>
                  <a:gd name="T43" fmla="*/ 161 h 161"/>
                  <a:gd name="T44" fmla="*/ 65 w 161"/>
                  <a:gd name="T45" fmla="*/ 37 h 161"/>
                  <a:gd name="T46" fmla="*/ 65 w 161"/>
                  <a:gd name="T47" fmla="*/ 38 h 161"/>
                  <a:gd name="T48" fmla="*/ 38 w 161"/>
                  <a:gd name="T49" fmla="*/ 65 h 161"/>
                  <a:gd name="T50" fmla="*/ 38 w 161"/>
                  <a:gd name="T51" fmla="*/ 66 h 161"/>
                  <a:gd name="T52" fmla="*/ 51 w 161"/>
                  <a:gd name="T53" fmla="*/ 80 h 161"/>
                  <a:gd name="T54" fmla="*/ 48 w 161"/>
                  <a:gd name="T55" fmla="*/ 82 h 161"/>
                  <a:gd name="T56" fmla="*/ 8 w 161"/>
                  <a:gd name="T57" fmla="*/ 144 h 161"/>
                  <a:gd name="T58" fmla="*/ 11 w 161"/>
                  <a:gd name="T59" fmla="*/ 152 h 161"/>
                  <a:gd name="T60" fmla="*/ 20 w 161"/>
                  <a:gd name="T61" fmla="*/ 144 h 161"/>
                  <a:gd name="T62" fmla="*/ 62 w 161"/>
                  <a:gd name="T63" fmla="*/ 103 h 161"/>
                  <a:gd name="T64" fmla="*/ 73 w 161"/>
                  <a:gd name="T65" fmla="*/ 101 h 161"/>
                  <a:gd name="T66" fmla="*/ 94 w 161"/>
                  <a:gd name="T67" fmla="*/ 94 h 161"/>
                  <a:gd name="T68" fmla="*/ 101 w 161"/>
                  <a:gd name="T69" fmla="*/ 73 h 161"/>
                  <a:gd name="T70" fmla="*/ 103 w 161"/>
                  <a:gd name="T71" fmla="*/ 62 h 161"/>
                  <a:gd name="T72" fmla="*/ 144 w 161"/>
                  <a:gd name="T73" fmla="*/ 20 h 161"/>
                  <a:gd name="T74" fmla="*/ 152 w 161"/>
                  <a:gd name="T75" fmla="*/ 11 h 161"/>
                  <a:gd name="T76" fmla="*/ 144 w 161"/>
                  <a:gd name="T77" fmla="*/ 8 h 161"/>
                  <a:gd name="T78" fmla="*/ 82 w 161"/>
                  <a:gd name="T79" fmla="*/ 48 h 161"/>
                  <a:gd name="T80" fmla="*/ 80 w 161"/>
                  <a:gd name="T81" fmla="*/ 51 h 161"/>
                  <a:gd name="T82" fmla="*/ 66 w 161"/>
                  <a:gd name="T83" fmla="*/ 38 h 161"/>
                  <a:gd name="T84" fmla="*/ 65 w 161"/>
                  <a:gd name="T85" fmla="*/ 3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161">
                    <a:moveTo>
                      <a:pt x="10" y="161"/>
                    </a:moveTo>
                    <a:cubicBezTo>
                      <a:pt x="8" y="161"/>
                      <a:pt x="6" y="159"/>
                      <a:pt x="5" y="158"/>
                    </a:cubicBezTo>
                    <a:cubicBezTo>
                      <a:pt x="2" y="154"/>
                      <a:pt x="0" y="149"/>
                      <a:pt x="0" y="144"/>
                    </a:cubicBezTo>
                    <a:cubicBezTo>
                      <a:pt x="0" y="121"/>
                      <a:pt x="30" y="89"/>
                      <a:pt x="40" y="79"/>
                    </a:cubicBezTo>
                    <a:cubicBezTo>
                      <a:pt x="32" y="71"/>
                      <a:pt x="32" y="71"/>
                      <a:pt x="32" y="71"/>
                    </a:cubicBezTo>
                    <a:cubicBezTo>
                      <a:pt x="28" y="68"/>
                      <a:pt x="28" y="63"/>
                      <a:pt x="32" y="59"/>
                    </a:cubicBezTo>
                    <a:cubicBezTo>
                      <a:pt x="59" y="32"/>
                      <a:pt x="59" y="32"/>
                      <a:pt x="59" y="32"/>
                    </a:cubicBezTo>
                    <a:cubicBezTo>
                      <a:pt x="62" y="29"/>
                      <a:pt x="68" y="29"/>
                      <a:pt x="72" y="32"/>
                    </a:cubicBezTo>
                    <a:cubicBezTo>
                      <a:pt x="79" y="40"/>
                      <a:pt x="79" y="40"/>
                      <a:pt x="79" y="40"/>
                    </a:cubicBezTo>
                    <a:cubicBezTo>
                      <a:pt x="89" y="30"/>
                      <a:pt x="121" y="0"/>
                      <a:pt x="144" y="0"/>
                    </a:cubicBezTo>
                    <a:cubicBezTo>
                      <a:pt x="150" y="0"/>
                      <a:pt x="154" y="2"/>
                      <a:pt x="158" y="5"/>
                    </a:cubicBezTo>
                    <a:cubicBezTo>
                      <a:pt x="159" y="6"/>
                      <a:pt x="160" y="7"/>
                      <a:pt x="160" y="8"/>
                    </a:cubicBezTo>
                    <a:cubicBezTo>
                      <a:pt x="161" y="11"/>
                      <a:pt x="161" y="15"/>
                      <a:pt x="150" y="26"/>
                    </a:cubicBezTo>
                    <a:cubicBezTo>
                      <a:pt x="108" y="68"/>
                      <a:pt x="108" y="68"/>
                      <a:pt x="108" y="68"/>
                    </a:cubicBezTo>
                    <a:cubicBezTo>
                      <a:pt x="108" y="68"/>
                      <a:pt x="108" y="69"/>
                      <a:pt x="108" y="70"/>
                    </a:cubicBezTo>
                    <a:cubicBezTo>
                      <a:pt x="110" y="75"/>
                      <a:pt x="113" y="86"/>
                      <a:pt x="99" y="99"/>
                    </a:cubicBezTo>
                    <a:cubicBezTo>
                      <a:pt x="92" y="106"/>
                      <a:pt x="85" y="110"/>
                      <a:pt x="78" y="110"/>
                    </a:cubicBezTo>
                    <a:cubicBezTo>
                      <a:pt x="78" y="110"/>
                      <a:pt x="78" y="110"/>
                      <a:pt x="78" y="110"/>
                    </a:cubicBezTo>
                    <a:cubicBezTo>
                      <a:pt x="75" y="110"/>
                      <a:pt x="73" y="109"/>
                      <a:pt x="70" y="108"/>
                    </a:cubicBezTo>
                    <a:cubicBezTo>
                      <a:pt x="69" y="108"/>
                      <a:pt x="68" y="108"/>
                      <a:pt x="68" y="108"/>
                    </a:cubicBezTo>
                    <a:cubicBezTo>
                      <a:pt x="26" y="150"/>
                      <a:pt x="26" y="150"/>
                      <a:pt x="26" y="150"/>
                    </a:cubicBezTo>
                    <a:cubicBezTo>
                      <a:pt x="16" y="159"/>
                      <a:pt x="13" y="161"/>
                      <a:pt x="10" y="161"/>
                    </a:cubicBezTo>
                    <a:close/>
                    <a:moveTo>
                      <a:pt x="65" y="37"/>
                    </a:moveTo>
                    <a:cubicBezTo>
                      <a:pt x="65" y="37"/>
                      <a:pt x="65" y="37"/>
                      <a:pt x="65" y="38"/>
                    </a:cubicBezTo>
                    <a:cubicBezTo>
                      <a:pt x="38" y="65"/>
                      <a:pt x="38" y="65"/>
                      <a:pt x="38" y="65"/>
                    </a:cubicBezTo>
                    <a:cubicBezTo>
                      <a:pt x="37" y="65"/>
                      <a:pt x="37" y="66"/>
                      <a:pt x="38" y="66"/>
                    </a:cubicBezTo>
                    <a:cubicBezTo>
                      <a:pt x="51" y="80"/>
                      <a:pt x="51" y="80"/>
                      <a:pt x="51" y="80"/>
                    </a:cubicBezTo>
                    <a:cubicBezTo>
                      <a:pt x="48" y="82"/>
                      <a:pt x="48" y="82"/>
                      <a:pt x="48" y="82"/>
                    </a:cubicBezTo>
                    <a:cubicBezTo>
                      <a:pt x="37" y="93"/>
                      <a:pt x="8" y="125"/>
                      <a:pt x="8" y="144"/>
                    </a:cubicBezTo>
                    <a:cubicBezTo>
                      <a:pt x="8" y="147"/>
                      <a:pt x="9" y="150"/>
                      <a:pt x="11" y="152"/>
                    </a:cubicBezTo>
                    <a:cubicBezTo>
                      <a:pt x="12" y="151"/>
                      <a:pt x="15" y="150"/>
                      <a:pt x="20" y="144"/>
                    </a:cubicBezTo>
                    <a:cubicBezTo>
                      <a:pt x="62" y="103"/>
                      <a:pt x="62" y="103"/>
                      <a:pt x="62" y="103"/>
                    </a:cubicBezTo>
                    <a:cubicBezTo>
                      <a:pt x="65" y="100"/>
                      <a:pt x="69" y="99"/>
                      <a:pt x="73" y="101"/>
                    </a:cubicBezTo>
                    <a:cubicBezTo>
                      <a:pt x="79" y="103"/>
                      <a:pt x="86" y="101"/>
                      <a:pt x="94" y="94"/>
                    </a:cubicBezTo>
                    <a:cubicBezTo>
                      <a:pt x="103" y="84"/>
                      <a:pt x="103" y="77"/>
                      <a:pt x="101" y="73"/>
                    </a:cubicBezTo>
                    <a:cubicBezTo>
                      <a:pt x="99" y="70"/>
                      <a:pt x="100" y="65"/>
                      <a:pt x="103" y="62"/>
                    </a:cubicBezTo>
                    <a:cubicBezTo>
                      <a:pt x="144" y="20"/>
                      <a:pt x="144" y="20"/>
                      <a:pt x="144" y="20"/>
                    </a:cubicBezTo>
                    <a:cubicBezTo>
                      <a:pt x="149" y="16"/>
                      <a:pt x="152" y="12"/>
                      <a:pt x="152" y="11"/>
                    </a:cubicBezTo>
                    <a:cubicBezTo>
                      <a:pt x="150" y="9"/>
                      <a:pt x="147" y="8"/>
                      <a:pt x="144" y="8"/>
                    </a:cubicBezTo>
                    <a:cubicBezTo>
                      <a:pt x="125" y="8"/>
                      <a:pt x="93" y="37"/>
                      <a:pt x="82" y="48"/>
                    </a:cubicBezTo>
                    <a:cubicBezTo>
                      <a:pt x="80" y="51"/>
                      <a:pt x="80" y="51"/>
                      <a:pt x="80" y="51"/>
                    </a:cubicBezTo>
                    <a:cubicBezTo>
                      <a:pt x="66" y="38"/>
                      <a:pt x="66" y="38"/>
                      <a:pt x="66" y="38"/>
                    </a:cubicBezTo>
                    <a:cubicBezTo>
                      <a:pt x="66" y="37"/>
                      <a:pt x="65" y="37"/>
                      <a:pt x="6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0">
                <a:extLst>
                  <a:ext uri="{FF2B5EF4-FFF2-40B4-BE49-F238E27FC236}">
                    <a16:creationId xmlns:a16="http://schemas.microsoft.com/office/drawing/2014/main" id="{BDD8DE40-8150-4E0D-99F8-A9180CB12BB4}"/>
                  </a:ext>
                </a:extLst>
              </p:cNvPr>
              <p:cNvSpPr>
                <a:spLocks/>
              </p:cNvSpPr>
              <p:nvPr/>
            </p:nvSpPr>
            <p:spPr bwMode="auto">
              <a:xfrm>
                <a:off x="5737226" y="1060450"/>
                <a:ext cx="73025" cy="73025"/>
              </a:xfrm>
              <a:custGeom>
                <a:avLst/>
                <a:gdLst>
                  <a:gd name="T0" fmla="*/ 9 w 43"/>
                  <a:gd name="T1" fmla="*/ 43 h 43"/>
                  <a:gd name="T2" fmla="*/ 9 w 43"/>
                  <a:gd name="T3" fmla="*/ 9 h 43"/>
                  <a:gd name="T4" fmla="*/ 43 w 43"/>
                  <a:gd name="T5" fmla="*/ 9 h 43"/>
                  <a:gd name="T6" fmla="*/ 38 w 43"/>
                  <a:gd name="T7" fmla="*/ 15 h 43"/>
                  <a:gd name="T8" fmla="*/ 15 w 43"/>
                  <a:gd name="T9" fmla="*/ 15 h 43"/>
                  <a:gd name="T10" fmla="*/ 15 w 43"/>
                  <a:gd name="T11" fmla="*/ 38 h 43"/>
                  <a:gd name="T12" fmla="*/ 9 w 43"/>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9" y="43"/>
                    </a:moveTo>
                    <a:cubicBezTo>
                      <a:pt x="0" y="34"/>
                      <a:pt x="0" y="19"/>
                      <a:pt x="9" y="9"/>
                    </a:cubicBezTo>
                    <a:cubicBezTo>
                      <a:pt x="19" y="0"/>
                      <a:pt x="34" y="0"/>
                      <a:pt x="43" y="9"/>
                    </a:cubicBezTo>
                    <a:cubicBezTo>
                      <a:pt x="38" y="15"/>
                      <a:pt x="38" y="15"/>
                      <a:pt x="38" y="15"/>
                    </a:cubicBezTo>
                    <a:cubicBezTo>
                      <a:pt x="31" y="9"/>
                      <a:pt x="21" y="9"/>
                      <a:pt x="15" y="15"/>
                    </a:cubicBezTo>
                    <a:cubicBezTo>
                      <a:pt x="9" y="21"/>
                      <a:pt x="9" y="31"/>
                      <a:pt x="15" y="38"/>
                    </a:cubicBezTo>
                    <a:lnTo>
                      <a:pt x="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2E0824A0-A3AB-4E3E-85AE-A1085A70064C}"/>
                  </a:ext>
                </a:extLst>
              </p:cNvPr>
              <p:cNvSpPr>
                <a:spLocks noEditPoints="1"/>
              </p:cNvSpPr>
              <p:nvPr/>
            </p:nvSpPr>
            <p:spPr bwMode="auto">
              <a:xfrm>
                <a:off x="5827714" y="1149350"/>
                <a:ext cx="212725" cy="211138"/>
              </a:xfrm>
              <a:custGeom>
                <a:avLst/>
                <a:gdLst>
                  <a:gd name="T0" fmla="*/ 103 w 125"/>
                  <a:gd name="T1" fmla="*/ 123 h 123"/>
                  <a:gd name="T2" fmla="*/ 89 w 125"/>
                  <a:gd name="T3" fmla="*/ 118 h 123"/>
                  <a:gd name="T4" fmla="*/ 0 w 125"/>
                  <a:gd name="T5" fmla="*/ 28 h 123"/>
                  <a:gd name="T6" fmla="*/ 7 w 125"/>
                  <a:gd name="T7" fmla="*/ 26 h 123"/>
                  <a:gd name="T8" fmla="*/ 19 w 125"/>
                  <a:gd name="T9" fmla="*/ 19 h 123"/>
                  <a:gd name="T10" fmla="*/ 26 w 125"/>
                  <a:gd name="T11" fmla="*/ 7 h 123"/>
                  <a:gd name="T12" fmla="*/ 28 w 125"/>
                  <a:gd name="T13" fmla="*/ 0 h 123"/>
                  <a:gd name="T14" fmla="*/ 118 w 125"/>
                  <a:gd name="T15" fmla="*/ 89 h 123"/>
                  <a:gd name="T16" fmla="*/ 118 w 125"/>
                  <a:gd name="T17" fmla="*/ 118 h 123"/>
                  <a:gd name="T18" fmla="*/ 103 w 125"/>
                  <a:gd name="T19" fmla="*/ 123 h 123"/>
                  <a:gd name="T20" fmla="*/ 15 w 125"/>
                  <a:gd name="T21" fmla="*/ 32 h 123"/>
                  <a:gd name="T22" fmla="*/ 95 w 125"/>
                  <a:gd name="T23" fmla="*/ 112 h 123"/>
                  <a:gd name="T24" fmla="*/ 112 w 125"/>
                  <a:gd name="T25" fmla="*/ 112 h 123"/>
                  <a:gd name="T26" fmla="*/ 112 w 125"/>
                  <a:gd name="T27" fmla="*/ 95 h 123"/>
                  <a:gd name="T28" fmla="*/ 32 w 125"/>
                  <a:gd name="T29" fmla="*/ 15 h 123"/>
                  <a:gd name="T30" fmla="*/ 24 w 125"/>
                  <a:gd name="T31" fmla="*/ 24 h 123"/>
                  <a:gd name="T32" fmla="*/ 15 w 125"/>
                  <a:gd name="T33" fmla="*/ 3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23">
                    <a:moveTo>
                      <a:pt x="103" y="123"/>
                    </a:moveTo>
                    <a:cubicBezTo>
                      <a:pt x="98" y="123"/>
                      <a:pt x="93" y="121"/>
                      <a:pt x="89" y="118"/>
                    </a:cubicBezTo>
                    <a:cubicBezTo>
                      <a:pt x="0" y="28"/>
                      <a:pt x="0" y="28"/>
                      <a:pt x="0" y="28"/>
                    </a:cubicBezTo>
                    <a:cubicBezTo>
                      <a:pt x="7" y="26"/>
                      <a:pt x="7" y="26"/>
                      <a:pt x="7" y="26"/>
                    </a:cubicBezTo>
                    <a:cubicBezTo>
                      <a:pt x="10" y="25"/>
                      <a:pt x="14" y="23"/>
                      <a:pt x="19" y="19"/>
                    </a:cubicBezTo>
                    <a:cubicBezTo>
                      <a:pt x="23" y="14"/>
                      <a:pt x="25" y="10"/>
                      <a:pt x="26" y="7"/>
                    </a:cubicBezTo>
                    <a:cubicBezTo>
                      <a:pt x="28" y="0"/>
                      <a:pt x="28" y="0"/>
                      <a:pt x="28" y="0"/>
                    </a:cubicBezTo>
                    <a:cubicBezTo>
                      <a:pt x="118" y="89"/>
                      <a:pt x="118" y="89"/>
                      <a:pt x="118" y="89"/>
                    </a:cubicBezTo>
                    <a:cubicBezTo>
                      <a:pt x="125" y="97"/>
                      <a:pt x="125" y="110"/>
                      <a:pt x="118" y="118"/>
                    </a:cubicBezTo>
                    <a:cubicBezTo>
                      <a:pt x="114" y="121"/>
                      <a:pt x="109" y="123"/>
                      <a:pt x="103" y="123"/>
                    </a:cubicBezTo>
                    <a:close/>
                    <a:moveTo>
                      <a:pt x="15" y="32"/>
                    </a:moveTo>
                    <a:cubicBezTo>
                      <a:pt x="95" y="112"/>
                      <a:pt x="95" y="112"/>
                      <a:pt x="95" y="112"/>
                    </a:cubicBezTo>
                    <a:cubicBezTo>
                      <a:pt x="100" y="116"/>
                      <a:pt x="107" y="116"/>
                      <a:pt x="112" y="112"/>
                    </a:cubicBezTo>
                    <a:cubicBezTo>
                      <a:pt x="117" y="107"/>
                      <a:pt x="117" y="100"/>
                      <a:pt x="112" y="95"/>
                    </a:cubicBezTo>
                    <a:cubicBezTo>
                      <a:pt x="32" y="15"/>
                      <a:pt x="32" y="15"/>
                      <a:pt x="32" y="15"/>
                    </a:cubicBezTo>
                    <a:cubicBezTo>
                      <a:pt x="30" y="18"/>
                      <a:pt x="27" y="21"/>
                      <a:pt x="24" y="24"/>
                    </a:cubicBezTo>
                    <a:cubicBezTo>
                      <a:pt x="21" y="27"/>
                      <a:pt x="18" y="30"/>
                      <a:pt x="1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4" name="Group 133">
            <a:extLst>
              <a:ext uri="{FF2B5EF4-FFF2-40B4-BE49-F238E27FC236}">
                <a16:creationId xmlns:a16="http://schemas.microsoft.com/office/drawing/2014/main" id="{3ECA0D1C-E8A5-4FB5-B3FF-F47AA22F5078}"/>
              </a:ext>
            </a:extLst>
          </p:cNvPr>
          <p:cNvGrpSpPr/>
          <p:nvPr/>
        </p:nvGrpSpPr>
        <p:grpSpPr>
          <a:xfrm>
            <a:off x="4872251" y="1828853"/>
            <a:ext cx="1192048" cy="1056460"/>
            <a:chOff x="4860254" y="2044753"/>
            <a:chExt cx="1192048" cy="1056460"/>
          </a:xfrm>
        </p:grpSpPr>
        <p:sp>
          <p:nvSpPr>
            <p:cNvPr id="81" name="Freeform: Shape 80">
              <a:extLst>
                <a:ext uri="{FF2B5EF4-FFF2-40B4-BE49-F238E27FC236}">
                  <a16:creationId xmlns:a16="http://schemas.microsoft.com/office/drawing/2014/main" id="{804AB543-90DD-4EBF-B780-0AC84C58DF57}"/>
                </a:ext>
              </a:extLst>
            </p:cNvPr>
            <p:cNvSpPr/>
            <p:nvPr/>
          </p:nvSpPr>
          <p:spPr>
            <a:xfrm>
              <a:off x="4860254" y="2044753"/>
              <a:ext cx="1192048" cy="1056460"/>
            </a:xfrm>
            <a:custGeom>
              <a:avLst/>
              <a:gdLst>
                <a:gd name="connsiteX0" fmla="*/ 2011204 w 2009775"/>
                <a:gd name="connsiteY0" fmla="*/ 72468 h 1781175"/>
                <a:gd name="connsiteX1" fmla="*/ 2011204 w 2009775"/>
                <a:gd name="connsiteY1" fmla="*/ 1236423 h 1781175"/>
                <a:gd name="connsiteX2" fmla="*/ 1952149 w 2009775"/>
                <a:gd name="connsiteY2" fmla="*/ 1300240 h 1781175"/>
                <a:gd name="connsiteX3" fmla="*/ 932974 w 2009775"/>
                <a:gd name="connsiteY3" fmla="*/ 1763155 h 1781175"/>
                <a:gd name="connsiteX4" fmla="*/ 842486 w 2009775"/>
                <a:gd name="connsiteY4" fmla="*/ 1763155 h 1781175"/>
                <a:gd name="connsiteX5" fmla="*/ 21431 w 2009775"/>
                <a:gd name="connsiteY5" fmla="*/ 942100 h 1781175"/>
                <a:gd name="connsiteX6" fmla="*/ 21431 w 2009775"/>
                <a:gd name="connsiteY6" fmla="*/ 839230 h 1781175"/>
                <a:gd name="connsiteX7" fmla="*/ 1935956 w 2009775"/>
                <a:gd name="connsiteY7" fmla="*/ 78 h 1781175"/>
                <a:gd name="connsiteX8" fmla="*/ 2011204 w 2009775"/>
                <a:gd name="connsiteY8" fmla="*/ 72468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9775" h="1781175">
                  <a:moveTo>
                    <a:pt x="2011204" y="72468"/>
                  </a:moveTo>
                  <a:lnTo>
                    <a:pt x="2011204" y="1236423"/>
                  </a:lnTo>
                  <a:cubicBezTo>
                    <a:pt x="2011204" y="1269760"/>
                    <a:pt x="1985486" y="1297383"/>
                    <a:pt x="1952149" y="1300240"/>
                  </a:cubicBezTo>
                  <a:cubicBezTo>
                    <a:pt x="1556861" y="1331673"/>
                    <a:pt x="1201579" y="1503123"/>
                    <a:pt x="932974" y="1763155"/>
                  </a:cubicBezTo>
                  <a:cubicBezTo>
                    <a:pt x="907256" y="1787920"/>
                    <a:pt x="867251" y="1787920"/>
                    <a:pt x="842486" y="1763155"/>
                  </a:cubicBezTo>
                  <a:lnTo>
                    <a:pt x="21431" y="942100"/>
                  </a:lnTo>
                  <a:cubicBezTo>
                    <a:pt x="-7144" y="913525"/>
                    <a:pt x="-7144" y="867805"/>
                    <a:pt x="21431" y="839230"/>
                  </a:cubicBezTo>
                  <a:cubicBezTo>
                    <a:pt x="519589" y="350598"/>
                    <a:pt x="1192054" y="37225"/>
                    <a:pt x="1935956" y="78"/>
                  </a:cubicBezTo>
                  <a:cubicBezTo>
                    <a:pt x="1976914" y="-1827"/>
                    <a:pt x="2011204" y="31510"/>
                    <a:pt x="2011204" y="72468"/>
                  </a:cubicBezTo>
                  <a:close/>
                </a:path>
              </a:pathLst>
            </a:custGeom>
            <a:solidFill>
              <a:schemeClr val="accent3"/>
            </a:solidFill>
            <a:ln w="9525" cap="flat">
              <a:noFill/>
              <a:prstDash val="solid"/>
              <a:miter/>
            </a:ln>
          </p:spPr>
          <p:txBody>
            <a:bodyPr rtlCol="0" anchor="ctr"/>
            <a:lstStyle/>
            <a:p>
              <a:endParaRPr lang="en-GB"/>
            </a:p>
          </p:txBody>
        </p:sp>
        <p:grpSp>
          <p:nvGrpSpPr>
            <p:cNvPr id="91" name="Gruppieren 759">
              <a:extLst>
                <a:ext uri="{FF2B5EF4-FFF2-40B4-BE49-F238E27FC236}">
                  <a16:creationId xmlns:a16="http://schemas.microsoft.com/office/drawing/2014/main" id="{CE66D608-58E4-437C-8D39-55CE35E09E87}"/>
                </a:ext>
              </a:extLst>
            </p:cNvPr>
            <p:cNvGrpSpPr/>
            <p:nvPr/>
          </p:nvGrpSpPr>
          <p:grpSpPr>
            <a:xfrm>
              <a:off x="5399377" y="2368232"/>
              <a:ext cx="328077" cy="310380"/>
              <a:chOff x="6291264" y="1011238"/>
              <a:chExt cx="382587" cy="361950"/>
            </a:xfrm>
            <a:solidFill>
              <a:schemeClr val="bg1"/>
            </a:solidFill>
          </p:grpSpPr>
          <p:sp>
            <p:nvSpPr>
              <p:cNvPr id="92" name="Freeform 22">
                <a:extLst>
                  <a:ext uri="{FF2B5EF4-FFF2-40B4-BE49-F238E27FC236}">
                    <a16:creationId xmlns:a16="http://schemas.microsoft.com/office/drawing/2014/main" id="{5A390A0F-A699-4277-98AB-E958EB2DF6FA}"/>
                  </a:ext>
                </a:extLst>
              </p:cNvPr>
              <p:cNvSpPr>
                <a:spLocks noEditPoints="1"/>
              </p:cNvSpPr>
              <p:nvPr/>
            </p:nvSpPr>
            <p:spPr bwMode="auto">
              <a:xfrm>
                <a:off x="6291264" y="1011238"/>
                <a:ext cx="234950" cy="204788"/>
              </a:xfrm>
              <a:custGeom>
                <a:avLst/>
                <a:gdLst>
                  <a:gd name="T0" fmla="*/ 32 w 138"/>
                  <a:gd name="T1" fmla="*/ 120 h 120"/>
                  <a:gd name="T2" fmla="*/ 27 w 138"/>
                  <a:gd name="T3" fmla="*/ 118 h 120"/>
                  <a:gd name="T4" fmla="*/ 3 w 138"/>
                  <a:gd name="T5" fmla="*/ 94 h 120"/>
                  <a:gd name="T6" fmla="*/ 3 w 138"/>
                  <a:gd name="T7" fmla="*/ 84 h 120"/>
                  <a:gd name="T8" fmla="*/ 13 w 138"/>
                  <a:gd name="T9" fmla="*/ 74 h 120"/>
                  <a:gd name="T10" fmla="*/ 23 w 138"/>
                  <a:gd name="T11" fmla="*/ 74 h 120"/>
                  <a:gd name="T12" fmla="*/ 25 w 138"/>
                  <a:gd name="T13" fmla="*/ 77 h 120"/>
                  <a:gd name="T14" fmla="*/ 26 w 138"/>
                  <a:gd name="T15" fmla="*/ 77 h 120"/>
                  <a:gd name="T16" fmla="*/ 28 w 138"/>
                  <a:gd name="T17" fmla="*/ 77 h 120"/>
                  <a:gd name="T18" fmla="*/ 38 w 138"/>
                  <a:gd name="T19" fmla="*/ 66 h 120"/>
                  <a:gd name="T20" fmla="*/ 47 w 138"/>
                  <a:gd name="T21" fmla="*/ 46 h 120"/>
                  <a:gd name="T22" fmla="*/ 72 w 138"/>
                  <a:gd name="T23" fmla="*/ 21 h 120"/>
                  <a:gd name="T24" fmla="*/ 133 w 138"/>
                  <a:gd name="T25" fmla="*/ 0 h 120"/>
                  <a:gd name="T26" fmla="*/ 136 w 138"/>
                  <a:gd name="T27" fmla="*/ 0 h 120"/>
                  <a:gd name="T28" fmla="*/ 138 w 138"/>
                  <a:gd name="T29" fmla="*/ 6 h 120"/>
                  <a:gd name="T30" fmla="*/ 135 w 138"/>
                  <a:gd name="T31" fmla="*/ 8 h 120"/>
                  <a:gd name="T32" fmla="*/ 95 w 138"/>
                  <a:gd name="T33" fmla="*/ 50 h 120"/>
                  <a:gd name="T34" fmla="*/ 93 w 138"/>
                  <a:gd name="T35" fmla="*/ 56 h 120"/>
                  <a:gd name="T36" fmla="*/ 75 w 138"/>
                  <a:gd name="T37" fmla="*/ 75 h 120"/>
                  <a:gd name="T38" fmla="*/ 59 w 138"/>
                  <a:gd name="T39" fmla="*/ 84 h 120"/>
                  <a:gd name="T40" fmla="*/ 59 w 138"/>
                  <a:gd name="T41" fmla="*/ 84 h 120"/>
                  <a:gd name="T42" fmla="*/ 55 w 138"/>
                  <a:gd name="T43" fmla="*/ 83 h 120"/>
                  <a:gd name="T44" fmla="*/ 55 w 138"/>
                  <a:gd name="T45" fmla="*/ 83 h 120"/>
                  <a:gd name="T46" fmla="*/ 45 w 138"/>
                  <a:gd name="T47" fmla="*/ 94 h 120"/>
                  <a:gd name="T48" fmla="*/ 44 w 138"/>
                  <a:gd name="T49" fmla="*/ 95 h 120"/>
                  <a:gd name="T50" fmla="*/ 45 w 138"/>
                  <a:gd name="T51" fmla="*/ 96 h 120"/>
                  <a:gd name="T52" fmla="*/ 47 w 138"/>
                  <a:gd name="T53" fmla="*/ 98 h 120"/>
                  <a:gd name="T54" fmla="*/ 47 w 138"/>
                  <a:gd name="T55" fmla="*/ 108 h 120"/>
                  <a:gd name="T56" fmla="*/ 37 w 138"/>
                  <a:gd name="T57" fmla="*/ 118 h 120"/>
                  <a:gd name="T58" fmla="*/ 32 w 138"/>
                  <a:gd name="T59" fmla="*/ 120 h 120"/>
                  <a:gd name="T60" fmla="*/ 9 w 138"/>
                  <a:gd name="T61" fmla="*/ 89 h 120"/>
                  <a:gd name="T62" fmla="*/ 32 w 138"/>
                  <a:gd name="T63" fmla="*/ 112 h 120"/>
                  <a:gd name="T64" fmla="*/ 40 w 138"/>
                  <a:gd name="T65" fmla="*/ 103 h 120"/>
                  <a:gd name="T66" fmla="*/ 39 w 138"/>
                  <a:gd name="T67" fmla="*/ 102 h 120"/>
                  <a:gd name="T68" fmla="*/ 36 w 138"/>
                  <a:gd name="T69" fmla="*/ 95 h 120"/>
                  <a:gd name="T70" fmla="*/ 39 w 138"/>
                  <a:gd name="T71" fmla="*/ 88 h 120"/>
                  <a:gd name="T72" fmla="*/ 50 w 138"/>
                  <a:gd name="T73" fmla="*/ 77 h 120"/>
                  <a:gd name="T74" fmla="*/ 58 w 138"/>
                  <a:gd name="T75" fmla="*/ 76 h 120"/>
                  <a:gd name="T76" fmla="*/ 69 w 138"/>
                  <a:gd name="T77" fmla="*/ 69 h 120"/>
                  <a:gd name="T78" fmla="*/ 87 w 138"/>
                  <a:gd name="T79" fmla="*/ 51 h 120"/>
                  <a:gd name="T80" fmla="*/ 87 w 138"/>
                  <a:gd name="T81" fmla="*/ 50 h 120"/>
                  <a:gd name="T82" fmla="*/ 117 w 138"/>
                  <a:gd name="T83" fmla="*/ 9 h 120"/>
                  <a:gd name="T84" fmla="*/ 78 w 138"/>
                  <a:gd name="T85" fmla="*/ 26 h 120"/>
                  <a:gd name="T86" fmla="*/ 52 w 138"/>
                  <a:gd name="T87" fmla="*/ 52 h 120"/>
                  <a:gd name="T88" fmla="*/ 46 w 138"/>
                  <a:gd name="T89" fmla="*/ 63 h 120"/>
                  <a:gd name="T90" fmla="*/ 45 w 138"/>
                  <a:gd name="T91" fmla="*/ 71 h 120"/>
                  <a:gd name="T92" fmla="*/ 33 w 138"/>
                  <a:gd name="T93" fmla="*/ 82 h 120"/>
                  <a:gd name="T94" fmla="*/ 19 w 138"/>
                  <a:gd name="T95" fmla="*/ 82 h 120"/>
                  <a:gd name="T96" fmla="*/ 18 w 138"/>
                  <a:gd name="T97" fmla="*/ 81 h 120"/>
                  <a:gd name="T98" fmla="*/ 9 w 138"/>
                  <a:gd name="T99"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8" h="120">
                    <a:moveTo>
                      <a:pt x="32" y="120"/>
                    </a:moveTo>
                    <a:cubicBezTo>
                      <a:pt x="30" y="120"/>
                      <a:pt x="28" y="120"/>
                      <a:pt x="27" y="118"/>
                    </a:cubicBezTo>
                    <a:cubicBezTo>
                      <a:pt x="3" y="94"/>
                      <a:pt x="3" y="94"/>
                      <a:pt x="3" y="94"/>
                    </a:cubicBezTo>
                    <a:cubicBezTo>
                      <a:pt x="0" y="91"/>
                      <a:pt x="0" y="87"/>
                      <a:pt x="3" y="84"/>
                    </a:cubicBezTo>
                    <a:cubicBezTo>
                      <a:pt x="13" y="74"/>
                      <a:pt x="13" y="74"/>
                      <a:pt x="13" y="74"/>
                    </a:cubicBezTo>
                    <a:cubicBezTo>
                      <a:pt x="16" y="72"/>
                      <a:pt x="20" y="72"/>
                      <a:pt x="23" y="74"/>
                    </a:cubicBezTo>
                    <a:cubicBezTo>
                      <a:pt x="25" y="77"/>
                      <a:pt x="25" y="77"/>
                      <a:pt x="25" y="77"/>
                    </a:cubicBezTo>
                    <a:cubicBezTo>
                      <a:pt x="26" y="77"/>
                      <a:pt x="26" y="77"/>
                      <a:pt x="26" y="77"/>
                    </a:cubicBezTo>
                    <a:cubicBezTo>
                      <a:pt x="27" y="77"/>
                      <a:pt x="27" y="77"/>
                      <a:pt x="28" y="77"/>
                    </a:cubicBezTo>
                    <a:cubicBezTo>
                      <a:pt x="38" y="66"/>
                      <a:pt x="38" y="66"/>
                      <a:pt x="38" y="66"/>
                    </a:cubicBezTo>
                    <a:cubicBezTo>
                      <a:pt x="37" y="62"/>
                      <a:pt x="37" y="56"/>
                      <a:pt x="47" y="46"/>
                    </a:cubicBezTo>
                    <a:cubicBezTo>
                      <a:pt x="72" y="21"/>
                      <a:pt x="72" y="21"/>
                      <a:pt x="72" y="21"/>
                    </a:cubicBezTo>
                    <a:cubicBezTo>
                      <a:pt x="72" y="20"/>
                      <a:pt x="89" y="1"/>
                      <a:pt x="133" y="0"/>
                    </a:cubicBezTo>
                    <a:cubicBezTo>
                      <a:pt x="136" y="0"/>
                      <a:pt x="136" y="0"/>
                      <a:pt x="136" y="0"/>
                    </a:cubicBezTo>
                    <a:cubicBezTo>
                      <a:pt x="138" y="6"/>
                      <a:pt x="138" y="6"/>
                      <a:pt x="138" y="6"/>
                    </a:cubicBezTo>
                    <a:cubicBezTo>
                      <a:pt x="135" y="8"/>
                      <a:pt x="135" y="8"/>
                      <a:pt x="135" y="8"/>
                    </a:cubicBezTo>
                    <a:cubicBezTo>
                      <a:pt x="120" y="16"/>
                      <a:pt x="94" y="34"/>
                      <a:pt x="95" y="50"/>
                    </a:cubicBezTo>
                    <a:cubicBezTo>
                      <a:pt x="96" y="52"/>
                      <a:pt x="95" y="55"/>
                      <a:pt x="93" y="56"/>
                    </a:cubicBezTo>
                    <a:cubicBezTo>
                      <a:pt x="75" y="75"/>
                      <a:pt x="75" y="75"/>
                      <a:pt x="75" y="75"/>
                    </a:cubicBezTo>
                    <a:cubicBezTo>
                      <a:pt x="74" y="76"/>
                      <a:pt x="67" y="84"/>
                      <a:pt x="59" y="84"/>
                    </a:cubicBezTo>
                    <a:cubicBezTo>
                      <a:pt x="59" y="84"/>
                      <a:pt x="59" y="84"/>
                      <a:pt x="59" y="84"/>
                    </a:cubicBezTo>
                    <a:cubicBezTo>
                      <a:pt x="58" y="84"/>
                      <a:pt x="56" y="84"/>
                      <a:pt x="55" y="83"/>
                    </a:cubicBezTo>
                    <a:cubicBezTo>
                      <a:pt x="55" y="83"/>
                      <a:pt x="55" y="83"/>
                      <a:pt x="55" y="83"/>
                    </a:cubicBezTo>
                    <a:cubicBezTo>
                      <a:pt x="45" y="94"/>
                      <a:pt x="45" y="94"/>
                      <a:pt x="45" y="94"/>
                    </a:cubicBezTo>
                    <a:cubicBezTo>
                      <a:pt x="44" y="94"/>
                      <a:pt x="44" y="95"/>
                      <a:pt x="44" y="95"/>
                    </a:cubicBezTo>
                    <a:cubicBezTo>
                      <a:pt x="44" y="95"/>
                      <a:pt x="44" y="96"/>
                      <a:pt x="45" y="96"/>
                    </a:cubicBezTo>
                    <a:cubicBezTo>
                      <a:pt x="47" y="98"/>
                      <a:pt x="47" y="98"/>
                      <a:pt x="47" y="98"/>
                    </a:cubicBezTo>
                    <a:cubicBezTo>
                      <a:pt x="50" y="101"/>
                      <a:pt x="50" y="106"/>
                      <a:pt x="47" y="108"/>
                    </a:cubicBezTo>
                    <a:cubicBezTo>
                      <a:pt x="37" y="118"/>
                      <a:pt x="37" y="118"/>
                      <a:pt x="37" y="118"/>
                    </a:cubicBezTo>
                    <a:cubicBezTo>
                      <a:pt x="36" y="120"/>
                      <a:pt x="34" y="120"/>
                      <a:pt x="32" y="120"/>
                    </a:cubicBezTo>
                    <a:close/>
                    <a:moveTo>
                      <a:pt x="9" y="89"/>
                    </a:moveTo>
                    <a:cubicBezTo>
                      <a:pt x="32" y="112"/>
                      <a:pt x="32" y="112"/>
                      <a:pt x="32" y="112"/>
                    </a:cubicBezTo>
                    <a:cubicBezTo>
                      <a:pt x="40" y="103"/>
                      <a:pt x="40" y="103"/>
                      <a:pt x="40" y="103"/>
                    </a:cubicBezTo>
                    <a:cubicBezTo>
                      <a:pt x="39" y="102"/>
                      <a:pt x="39" y="102"/>
                      <a:pt x="39" y="102"/>
                    </a:cubicBezTo>
                    <a:cubicBezTo>
                      <a:pt x="37" y="100"/>
                      <a:pt x="36" y="98"/>
                      <a:pt x="36" y="95"/>
                    </a:cubicBezTo>
                    <a:cubicBezTo>
                      <a:pt x="36" y="92"/>
                      <a:pt x="37" y="90"/>
                      <a:pt x="39" y="88"/>
                    </a:cubicBezTo>
                    <a:cubicBezTo>
                      <a:pt x="50" y="77"/>
                      <a:pt x="50" y="77"/>
                      <a:pt x="50" y="77"/>
                    </a:cubicBezTo>
                    <a:cubicBezTo>
                      <a:pt x="52" y="75"/>
                      <a:pt x="55" y="74"/>
                      <a:pt x="58" y="76"/>
                    </a:cubicBezTo>
                    <a:cubicBezTo>
                      <a:pt x="61" y="77"/>
                      <a:pt x="66" y="72"/>
                      <a:pt x="69" y="69"/>
                    </a:cubicBezTo>
                    <a:cubicBezTo>
                      <a:pt x="87" y="51"/>
                      <a:pt x="87" y="51"/>
                      <a:pt x="87" y="51"/>
                    </a:cubicBezTo>
                    <a:cubicBezTo>
                      <a:pt x="87" y="51"/>
                      <a:pt x="88" y="51"/>
                      <a:pt x="87" y="50"/>
                    </a:cubicBezTo>
                    <a:cubicBezTo>
                      <a:pt x="86" y="34"/>
                      <a:pt x="104" y="19"/>
                      <a:pt x="117" y="9"/>
                    </a:cubicBezTo>
                    <a:cubicBezTo>
                      <a:pt x="89" y="14"/>
                      <a:pt x="78" y="26"/>
                      <a:pt x="78" y="26"/>
                    </a:cubicBezTo>
                    <a:cubicBezTo>
                      <a:pt x="52" y="52"/>
                      <a:pt x="52" y="52"/>
                      <a:pt x="52" y="52"/>
                    </a:cubicBezTo>
                    <a:cubicBezTo>
                      <a:pt x="46" y="58"/>
                      <a:pt x="45" y="62"/>
                      <a:pt x="46" y="63"/>
                    </a:cubicBezTo>
                    <a:cubicBezTo>
                      <a:pt x="47" y="66"/>
                      <a:pt x="47" y="69"/>
                      <a:pt x="45" y="71"/>
                    </a:cubicBezTo>
                    <a:cubicBezTo>
                      <a:pt x="33" y="82"/>
                      <a:pt x="33" y="82"/>
                      <a:pt x="33" y="82"/>
                    </a:cubicBezTo>
                    <a:cubicBezTo>
                      <a:pt x="30" y="86"/>
                      <a:pt x="23" y="86"/>
                      <a:pt x="19" y="82"/>
                    </a:cubicBezTo>
                    <a:cubicBezTo>
                      <a:pt x="18" y="81"/>
                      <a:pt x="18" y="81"/>
                      <a:pt x="18" y="81"/>
                    </a:cubicBezTo>
                    <a:lnTo>
                      <a:pt x="9"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3">
                <a:extLst>
                  <a:ext uri="{FF2B5EF4-FFF2-40B4-BE49-F238E27FC236}">
                    <a16:creationId xmlns:a16="http://schemas.microsoft.com/office/drawing/2014/main" id="{73E12A3B-7625-4FF1-A396-D85C732633D5}"/>
                  </a:ext>
                </a:extLst>
              </p:cNvPr>
              <p:cNvSpPr>
                <a:spLocks noEditPoints="1"/>
              </p:cNvSpPr>
              <p:nvPr/>
            </p:nvSpPr>
            <p:spPr bwMode="auto">
              <a:xfrm>
                <a:off x="6397626" y="1100138"/>
                <a:ext cx="276225" cy="273050"/>
              </a:xfrm>
              <a:custGeom>
                <a:avLst/>
                <a:gdLst>
                  <a:gd name="T0" fmla="*/ 144 w 162"/>
                  <a:gd name="T1" fmla="*/ 160 h 160"/>
                  <a:gd name="T2" fmla="*/ 133 w 162"/>
                  <a:gd name="T3" fmla="*/ 156 h 160"/>
                  <a:gd name="T4" fmla="*/ 0 w 162"/>
                  <a:gd name="T5" fmla="*/ 23 h 160"/>
                  <a:gd name="T6" fmla="*/ 23 w 162"/>
                  <a:gd name="T7" fmla="*/ 0 h 160"/>
                  <a:gd name="T8" fmla="*/ 155 w 162"/>
                  <a:gd name="T9" fmla="*/ 133 h 160"/>
                  <a:gd name="T10" fmla="*/ 155 w 162"/>
                  <a:gd name="T11" fmla="*/ 156 h 160"/>
                  <a:gd name="T12" fmla="*/ 144 w 162"/>
                  <a:gd name="T13" fmla="*/ 160 h 160"/>
                  <a:gd name="T14" fmla="*/ 11 w 162"/>
                  <a:gd name="T15" fmla="*/ 23 h 160"/>
                  <a:gd name="T16" fmla="*/ 138 w 162"/>
                  <a:gd name="T17" fmla="*/ 150 h 160"/>
                  <a:gd name="T18" fmla="*/ 150 w 162"/>
                  <a:gd name="T19" fmla="*/ 150 h 160"/>
                  <a:gd name="T20" fmla="*/ 150 w 162"/>
                  <a:gd name="T21" fmla="*/ 139 h 160"/>
                  <a:gd name="T22" fmla="*/ 23 w 162"/>
                  <a:gd name="T23" fmla="*/ 12 h 160"/>
                  <a:gd name="T24" fmla="*/ 11 w 162"/>
                  <a:gd name="T25" fmla="*/ 2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60">
                    <a:moveTo>
                      <a:pt x="144" y="160"/>
                    </a:moveTo>
                    <a:cubicBezTo>
                      <a:pt x="140" y="160"/>
                      <a:pt x="136" y="159"/>
                      <a:pt x="133" y="156"/>
                    </a:cubicBezTo>
                    <a:cubicBezTo>
                      <a:pt x="0" y="23"/>
                      <a:pt x="0" y="23"/>
                      <a:pt x="0" y="23"/>
                    </a:cubicBezTo>
                    <a:cubicBezTo>
                      <a:pt x="23" y="0"/>
                      <a:pt x="23" y="0"/>
                      <a:pt x="23" y="0"/>
                    </a:cubicBezTo>
                    <a:cubicBezTo>
                      <a:pt x="155" y="133"/>
                      <a:pt x="155" y="133"/>
                      <a:pt x="155" y="133"/>
                    </a:cubicBezTo>
                    <a:cubicBezTo>
                      <a:pt x="162" y="139"/>
                      <a:pt x="162" y="149"/>
                      <a:pt x="155" y="156"/>
                    </a:cubicBezTo>
                    <a:cubicBezTo>
                      <a:pt x="152" y="159"/>
                      <a:pt x="148" y="160"/>
                      <a:pt x="144" y="160"/>
                    </a:cubicBezTo>
                    <a:close/>
                    <a:moveTo>
                      <a:pt x="11" y="23"/>
                    </a:moveTo>
                    <a:cubicBezTo>
                      <a:pt x="138" y="150"/>
                      <a:pt x="138" y="150"/>
                      <a:pt x="138" y="150"/>
                    </a:cubicBezTo>
                    <a:cubicBezTo>
                      <a:pt x="141" y="153"/>
                      <a:pt x="147" y="153"/>
                      <a:pt x="150" y="150"/>
                    </a:cubicBezTo>
                    <a:cubicBezTo>
                      <a:pt x="153" y="147"/>
                      <a:pt x="153" y="142"/>
                      <a:pt x="150" y="139"/>
                    </a:cubicBezTo>
                    <a:cubicBezTo>
                      <a:pt x="23" y="12"/>
                      <a:pt x="23" y="12"/>
                      <a:pt x="23" y="12"/>
                    </a:cubicBezTo>
                    <a:lnTo>
                      <a:pt x="1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5" name="Group 134">
            <a:extLst>
              <a:ext uri="{FF2B5EF4-FFF2-40B4-BE49-F238E27FC236}">
                <a16:creationId xmlns:a16="http://schemas.microsoft.com/office/drawing/2014/main" id="{184A8D05-9E1C-4189-8EBE-17100B3B1261}"/>
              </a:ext>
            </a:extLst>
          </p:cNvPr>
          <p:cNvGrpSpPr/>
          <p:nvPr/>
        </p:nvGrpSpPr>
        <p:grpSpPr>
          <a:xfrm>
            <a:off x="6153279" y="1828853"/>
            <a:ext cx="1192048" cy="1056460"/>
            <a:chOff x="6141282" y="2044753"/>
            <a:chExt cx="1192048" cy="1056460"/>
          </a:xfrm>
        </p:grpSpPr>
        <p:sp>
          <p:nvSpPr>
            <p:cNvPr id="78" name="Freeform: Shape 77">
              <a:extLst>
                <a:ext uri="{FF2B5EF4-FFF2-40B4-BE49-F238E27FC236}">
                  <a16:creationId xmlns:a16="http://schemas.microsoft.com/office/drawing/2014/main" id="{FEF4735E-D3E7-416C-8905-8BF75B4FE09D}"/>
                </a:ext>
              </a:extLst>
            </p:cNvPr>
            <p:cNvSpPr/>
            <p:nvPr/>
          </p:nvSpPr>
          <p:spPr>
            <a:xfrm>
              <a:off x="6141282" y="2044753"/>
              <a:ext cx="1192048" cy="1056460"/>
            </a:xfrm>
            <a:custGeom>
              <a:avLst/>
              <a:gdLst>
                <a:gd name="connsiteX0" fmla="*/ 1990725 w 2009775"/>
                <a:gd name="connsiteY0" fmla="*/ 942100 h 1781175"/>
                <a:gd name="connsiteX1" fmla="*/ 1168718 w 2009775"/>
                <a:gd name="connsiteY1" fmla="*/ 1764108 h 1781175"/>
                <a:gd name="connsiteX2" fmla="*/ 1078230 w 2009775"/>
                <a:gd name="connsiteY2" fmla="*/ 1764108 h 1781175"/>
                <a:gd name="connsiteX3" fmla="*/ 59055 w 2009775"/>
                <a:gd name="connsiteY3" fmla="*/ 1301193 h 1781175"/>
                <a:gd name="connsiteX4" fmla="*/ 0 w 2009775"/>
                <a:gd name="connsiteY4" fmla="*/ 1237375 h 1781175"/>
                <a:gd name="connsiteX5" fmla="*/ 0 w 2009775"/>
                <a:gd name="connsiteY5" fmla="*/ 72468 h 1781175"/>
                <a:gd name="connsiteX6" fmla="*/ 75247 w 2009775"/>
                <a:gd name="connsiteY6" fmla="*/ 78 h 1781175"/>
                <a:gd name="connsiteX7" fmla="*/ 1989773 w 2009775"/>
                <a:gd name="connsiteY7" fmla="*/ 839230 h 1781175"/>
                <a:gd name="connsiteX8" fmla="*/ 1990725 w 2009775"/>
                <a:gd name="connsiteY8" fmla="*/ 9421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9775" h="1781175">
                  <a:moveTo>
                    <a:pt x="1990725" y="942100"/>
                  </a:moveTo>
                  <a:lnTo>
                    <a:pt x="1168718" y="1764108"/>
                  </a:lnTo>
                  <a:cubicBezTo>
                    <a:pt x="1143953" y="1788873"/>
                    <a:pt x="1103948" y="1788873"/>
                    <a:pt x="1078230" y="1764108"/>
                  </a:cubicBezTo>
                  <a:cubicBezTo>
                    <a:pt x="810578" y="1503123"/>
                    <a:pt x="454343" y="1332625"/>
                    <a:pt x="59055" y="1301193"/>
                  </a:cubicBezTo>
                  <a:cubicBezTo>
                    <a:pt x="25718" y="1298335"/>
                    <a:pt x="0" y="1270713"/>
                    <a:pt x="0" y="1237375"/>
                  </a:cubicBezTo>
                  <a:lnTo>
                    <a:pt x="0" y="72468"/>
                  </a:lnTo>
                  <a:cubicBezTo>
                    <a:pt x="0" y="31510"/>
                    <a:pt x="34290" y="-1827"/>
                    <a:pt x="75247" y="78"/>
                  </a:cubicBezTo>
                  <a:cubicBezTo>
                    <a:pt x="819150" y="37225"/>
                    <a:pt x="1490663" y="350598"/>
                    <a:pt x="1989773" y="839230"/>
                  </a:cubicBezTo>
                  <a:cubicBezTo>
                    <a:pt x="2019300" y="867805"/>
                    <a:pt x="2019300" y="913525"/>
                    <a:pt x="1990725" y="942100"/>
                  </a:cubicBezTo>
                  <a:close/>
                </a:path>
              </a:pathLst>
            </a:custGeom>
            <a:solidFill>
              <a:schemeClr val="accent4"/>
            </a:solidFill>
            <a:ln w="9525" cap="flat">
              <a:noFill/>
              <a:prstDash val="solid"/>
              <a:miter/>
            </a:ln>
          </p:spPr>
          <p:txBody>
            <a:bodyPr rtlCol="0" anchor="ctr"/>
            <a:lstStyle/>
            <a:p>
              <a:endParaRPr lang="en-GB"/>
            </a:p>
          </p:txBody>
        </p:sp>
        <p:grpSp>
          <p:nvGrpSpPr>
            <p:cNvPr id="94" name="Gruppieren 768">
              <a:extLst>
                <a:ext uri="{FF2B5EF4-FFF2-40B4-BE49-F238E27FC236}">
                  <a16:creationId xmlns:a16="http://schemas.microsoft.com/office/drawing/2014/main" id="{672AF421-B35C-402D-890E-2231C8184FEB}"/>
                </a:ext>
              </a:extLst>
            </p:cNvPr>
            <p:cNvGrpSpPr/>
            <p:nvPr/>
          </p:nvGrpSpPr>
          <p:grpSpPr>
            <a:xfrm>
              <a:off x="6462677" y="2359881"/>
              <a:ext cx="326717" cy="296768"/>
              <a:chOff x="6892926" y="1647825"/>
              <a:chExt cx="381001" cy="346076"/>
            </a:xfrm>
            <a:solidFill>
              <a:schemeClr val="bg1"/>
            </a:solidFill>
          </p:grpSpPr>
          <p:sp>
            <p:nvSpPr>
              <p:cNvPr id="95" name="Freeform 71">
                <a:extLst>
                  <a:ext uri="{FF2B5EF4-FFF2-40B4-BE49-F238E27FC236}">
                    <a16:creationId xmlns:a16="http://schemas.microsoft.com/office/drawing/2014/main" id="{648B4452-A89A-4C47-A2FF-DDEAFC1FE6DD}"/>
                  </a:ext>
                </a:extLst>
              </p:cNvPr>
              <p:cNvSpPr>
                <a:spLocks noEditPoints="1"/>
              </p:cNvSpPr>
              <p:nvPr/>
            </p:nvSpPr>
            <p:spPr bwMode="auto">
              <a:xfrm>
                <a:off x="7062789" y="1785938"/>
                <a:ext cx="211138" cy="207963"/>
              </a:xfrm>
              <a:custGeom>
                <a:avLst/>
                <a:gdLst>
                  <a:gd name="T0" fmla="*/ 100 w 124"/>
                  <a:gd name="T1" fmla="*/ 122 h 122"/>
                  <a:gd name="T2" fmla="*/ 84 w 124"/>
                  <a:gd name="T3" fmla="*/ 116 h 122"/>
                  <a:gd name="T4" fmla="*/ 37 w 124"/>
                  <a:gd name="T5" fmla="*/ 68 h 122"/>
                  <a:gd name="T6" fmla="*/ 28 w 124"/>
                  <a:gd name="T7" fmla="*/ 66 h 122"/>
                  <a:gd name="T8" fmla="*/ 25 w 124"/>
                  <a:gd name="T9" fmla="*/ 66 h 122"/>
                  <a:gd name="T10" fmla="*/ 25 w 124"/>
                  <a:gd name="T11" fmla="*/ 66 h 122"/>
                  <a:gd name="T12" fmla="*/ 12 w 124"/>
                  <a:gd name="T13" fmla="*/ 61 h 122"/>
                  <a:gd name="T14" fmla="*/ 0 w 124"/>
                  <a:gd name="T15" fmla="*/ 48 h 122"/>
                  <a:gd name="T16" fmla="*/ 48 w 124"/>
                  <a:gd name="T17" fmla="*/ 0 h 122"/>
                  <a:gd name="T18" fmla="*/ 61 w 124"/>
                  <a:gd name="T19" fmla="*/ 13 h 122"/>
                  <a:gd name="T20" fmla="*/ 65 w 124"/>
                  <a:gd name="T21" fmla="*/ 28 h 122"/>
                  <a:gd name="T22" fmla="*/ 68 w 124"/>
                  <a:gd name="T23" fmla="*/ 37 h 122"/>
                  <a:gd name="T24" fmla="*/ 115 w 124"/>
                  <a:gd name="T25" fmla="*/ 84 h 122"/>
                  <a:gd name="T26" fmla="*/ 115 w 124"/>
                  <a:gd name="T27" fmla="*/ 116 h 122"/>
                  <a:gd name="T28" fmla="*/ 100 w 124"/>
                  <a:gd name="T29" fmla="*/ 122 h 122"/>
                  <a:gd name="T30" fmla="*/ 30 w 124"/>
                  <a:gd name="T31" fmla="*/ 57 h 122"/>
                  <a:gd name="T32" fmla="*/ 42 w 124"/>
                  <a:gd name="T33" fmla="*/ 62 h 122"/>
                  <a:gd name="T34" fmla="*/ 90 w 124"/>
                  <a:gd name="T35" fmla="*/ 110 h 122"/>
                  <a:gd name="T36" fmla="*/ 110 w 124"/>
                  <a:gd name="T37" fmla="*/ 110 h 122"/>
                  <a:gd name="T38" fmla="*/ 110 w 124"/>
                  <a:gd name="T39" fmla="*/ 90 h 122"/>
                  <a:gd name="T40" fmla="*/ 62 w 124"/>
                  <a:gd name="T41" fmla="*/ 43 h 122"/>
                  <a:gd name="T42" fmla="*/ 57 w 124"/>
                  <a:gd name="T43" fmla="*/ 27 h 122"/>
                  <a:gd name="T44" fmla="*/ 55 w 124"/>
                  <a:gd name="T45" fmla="*/ 18 h 122"/>
                  <a:gd name="T46" fmla="*/ 48 w 124"/>
                  <a:gd name="T47" fmla="*/ 12 h 122"/>
                  <a:gd name="T48" fmla="*/ 11 w 124"/>
                  <a:gd name="T49" fmla="*/ 48 h 122"/>
                  <a:gd name="T50" fmla="*/ 18 w 124"/>
                  <a:gd name="T51" fmla="*/ 55 h 122"/>
                  <a:gd name="T52" fmla="*/ 25 w 124"/>
                  <a:gd name="T53" fmla="*/ 58 h 122"/>
                  <a:gd name="T54" fmla="*/ 25 w 124"/>
                  <a:gd name="T55" fmla="*/ 58 h 122"/>
                  <a:gd name="T56" fmla="*/ 27 w 124"/>
                  <a:gd name="T57" fmla="*/ 58 h 122"/>
                  <a:gd name="T58" fmla="*/ 30 w 124"/>
                  <a:gd name="T59"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22">
                    <a:moveTo>
                      <a:pt x="100" y="122"/>
                    </a:moveTo>
                    <a:cubicBezTo>
                      <a:pt x="94" y="122"/>
                      <a:pt x="88" y="120"/>
                      <a:pt x="84" y="116"/>
                    </a:cubicBezTo>
                    <a:cubicBezTo>
                      <a:pt x="37" y="68"/>
                      <a:pt x="37" y="68"/>
                      <a:pt x="37" y="68"/>
                    </a:cubicBezTo>
                    <a:cubicBezTo>
                      <a:pt x="35" y="66"/>
                      <a:pt x="31" y="65"/>
                      <a:pt x="28" y="66"/>
                    </a:cubicBezTo>
                    <a:cubicBezTo>
                      <a:pt x="27" y="66"/>
                      <a:pt x="26" y="66"/>
                      <a:pt x="25" y="66"/>
                    </a:cubicBezTo>
                    <a:cubicBezTo>
                      <a:pt x="25" y="66"/>
                      <a:pt x="25" y="66"/>
                      <a:pt x="25" y="66"/>
                    </a:cubicBezTo>
                    <a:cubicBezTo>
                      <a:pt x="20" y="66"/>
                      <a:pt x="16" y="64"/>
                      <a:pt x="12" y="61"/>
                    </a:cubicBezTo>
                    <a:cubicBezTo>
                      <a:pt x="0" y="48"/>
                      <a:pt x="0" y="48"/>
                      <a:pt x="0" y="48"/>
                    </a:cubicBezTo>
                    <a:cubicBezTo>
                      <a:pt x="48" y="0"/>
                      <a:pt x="48" y="0"/>
                      <a:pt x="48" y="0"/>
                    </a:cubicBezTo>
                    <a:cubicBezTo>
                      <a:pt x="61" y="13"/>
                      <a:pt x="61" y="13"/>
                      <a:pt x="61" y="13"/>
                    </a:cubicBezTo>
                    <a:cubicBezTo>
                      <a:pt x="65" y="17"/>
                      <a:pt x="66" y="23"/>
                      <a:pt x="65" y="28"/>
                    </a:cubicBezTo>
                    <a:cubicBezTo>
                      <a:pt x="65" y="32"/>
                      <a:pt x="66" y="35"/>
                      <a:pt x="68" y="37"/>
                    </a:cubicBezTo>
                    <a:cubicBezTo>
                      <a:pt x="115" y="84"/>
                      <a:pt x="115" y="84"/>
                      <a:pt x="115" y="84"/>
                    </a:cubicBezTo>
                    <a:cubicBezTo>
                      <a:pt x="124" y="93"/>
                      <a:pt x="124" y="107"/>
                      <a:pt x="115" y="116"/>
                    </a:cubicBezTo>
                    <a:cubicBezTo>
                      <a:pt x="111" y="120"/>
                      <a:pt x="106" y="122"/>
                      <a:pt x="100" y="122"/>
                    </a:cubicBezTo>
                    <a:close/>
                    <a:moveTo>
                      <a:pt x="30" y="57"/>
                    </a:moveTo>
                    <a:cubicBezTo>
                      <a:pt x="35" y="57"/>
                      <a:pt x="39" y="59"/>
                      <a:pt x="42" y="62"/>
                    </a:cubicBezTo>
                    <a:cubicBezTo>
                      <a:pt x="90" y="110"/>
                      <a:pt x="90" y="110"/>
                      <a:pt x="90" y="110"/>
                    </a:cubicBezTo>
                    <a:cubicBezTo>
                      <a:pt x="95" y="115"/>
                      <a:pt x="104" y="115"/>
                      <a:pt x="110" y="110"/>
                    </a:cubicBezTo>
                    <a:cubicBezTo>
                      <a:pt x="115" y="104"/>
                      <a:pt x="115" y="96"/>
                      <a:pt x="110" y="90"/>
                    </a:cubicBezTo>
                    <a:cubicBezTo>
                      <a:pt x="62" y="43"/>
                      <a:pt x="62" y="43"/>
                      <a:pt x="62" y="43"/>
                    </a:cubicBezTo>
                    <a:cubicBezTo>
                      <a:pt x="58" y="39"/>
                      <a:pt x="56" y="33"/>
                      <a:pt x="57" y="27"/>
                    </a:cubicBezTo>
                    <a:cubicBezTo>
                      <a:pt x="58" y="24"/>
                      <a:pt x="57" y="21"/>
                      <a:pt x="55" y="18"/>
                    </a:cubicBezTo>
                    <a:cubicBezTo>
                      <a:pt x="48" y="12"/>
                      <a:pt x="48" y="12"/>
                      <a:pt x="48" y="12"/>
                    </a:cubicBezTo>
                    <a:cubicBezTo>
                      <a:pt x="11" y="48"/>
                      <a:pt x="11" y="48"/>
                      <a:pt x="11" y="48"/>
                    </a:cubicBezTo>
                    <a:cubicBezTo>
                      <a:pt x="18" y="55"/>
                      <a:pt x="18" y="55"/>
                      <a:pt x="18" y="55"/>
                    </a:cubicBezTo>
                    <a:cubicBezTo>
                      <a:pt x="20" y="57"/>
                      <a:pt x="22" y="58"/>
                      <a:pt x="25" y="58"/>
                    </a:cubicBezTo>
                    <a:cubicBezTo>
                      <a:pt x="25" y="58"/>
                      <a:pt x="25" y="58"/>
                      <a:pt x="25" y="58"/>
                    </a:cubicBezTo>
                    <a:cubicBezTo>
                      <a:pt x="25" y="58"/>
                      <a:pt x="26" y="58"/>
                      <a:pt x="27" y="58"/>
                    </a:cubicBezTo>
                    <a:cubicBezTo>
                      <a:pt x="28" y="57"/>
                      <a:pt x="29" y="57"/>
                      <a:pt x="30"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72">
                <a:extLst>
                  <a:ext uri="{FF2B5EF4-FFF2-40B4-BE49-F238E27FC236}">
                    <a16:creationId xmlns:a16="http://schemas.microsoft.com/office/drawing/2014/main" id="{088F6C27-C5C6-424E-895A-05E6F65CAC06}"/>
                  </a:ext>
                </a:extLst>
              </p:cNvPr>
              <p:cNvSpPr>
                <a:spLocks/>
              </p:cNvSpPr>
              <p:nvPr/>
            </p:nvSpPr>
            <p:spPr bwMode="auto">
              <a:xfrm>
                <a:off x="7078664" y="1647825"/>
                <a:ext cx="77788" cy="187325"/>
              </a:xfrm>
              <a:custGeom>
                <a:avLst/>
                <a:gdLst>
                  <a:gd name="T0" fmla="*/ 16 w 46"/>
                  <a:gd name="T1" fmla="*/ 110 h 110"/>
                  <a:gd name="T2" fmla="*/ 0 w 46"/>
                  <a:gd name="T3" fmla="*/ 93 h 110"/>
                  <a:gd name="T4" fmla="*/ 34 w 46"/>
                  <a:gd name="T5" fmla="*/ 39 h 110"/>
                  <a:gd name="T6" fmla="*/ 33 w 46"/>
                  <a:gd name="T7" fmla="*/ 24 h 110"/>
                  <a:gd name="T8" fmla="*/ 18 w 46"/>
                  <a:gd name="T9" fmla="*/ 10 h 110"/>
                  <a:gd name="T10" fmla="*/ 15 w 46"/>
                  <a:gd name="T11" fmla="*/ 10 h 110"/>
                  <a:gd name="T12" fmla="*/ 8 w 46"/>
                  <a:gd name="T13" fmla="*/ 16 h 110"/>
                  <a:gd name="T14" fmla="*/ 2 w 46"/>
                  <a:gd name="T15" fmla="*/ 11 h 110"/>
                  <a:gd name="T16" fmla="*/ 9 w 46"/>
                  <a:gd name="T17" fmla="*/ 4 h 110"/>
                  <a:gd name="T18" fmla="*/ 24 w 46"/>
                  <a:gd name="T19" fmla="*/ 4 h 110"/>
                  <a:gd name="T20" fmla="*/ 38 w 46"/>
                  <a:gd name="T21" fmla="*/ 18 h 110"/>
                  <a:gd name="T22" fmla="*/ 41 w 46"/>
                  <a:gd name="T23" fmla="*/ 44 h 110"/>
                  <a:gd name="T24" fmla="*/ 10 w 46"/>
                  <a:gd name="T25" fmla="*/ 92 h 110"/>
                  <a:gd name="T26" fmla="*/ 22 w 46"/>
                  <a:gd name="T27" fmla="*/ 104 h 110"/>
                  <a:gd name="T28" fmla="*/ 16 w 46"/>
                  <a:gd name="T2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10">
                    <a:moveTo>
                      <a:pt x="16" y="110"/>
                    </a:moveTo>
                    <a:cubicBezTo>
                      <a:pt x="0" y="93"/>
                      <a:pt x="0" y="93"/>
                      <a:pt x="0" y="93"/>
                    </a:cubicBezTo>
                    <a:cubicBezTo>
                      <a:pt x="34" y="39"/>
                      <a:pt x="34" y="39"/>
                      <a:pt x="34" y="39"/>
                    </a:cubicBezTo>
                    <a:cubicBezTo>
                      <a:pt x="37" y="34"/>
                      <a:pt x="37" y="28"/>
                      <a:pt x="33" y="24"/>
                    </a:cubicBezTo>
                    <a:cubicBezTo>
                      <a:pt x="18" y="10"/>
                      <a:pt x="18" y="10"/>
                      <a:pt x="18" y="10"/>
                    </a:cubicBezTo>
                    <a:cubicBezTo>
                      <a:pt x="17" y="9"/>
                      <a:pt x="16" y="9"/>
                      <a:pt x="15" y="10"/>
                    </a:cubicBezTo>
                    <a:cubicBezTo>
                      <a:pt x="8" y="16"/>
                      <a:pt x="8" y="16"/>
                      <a:pt x="8" y="16"/>
                    </a:cubicBezTo>
                    <a:cubicBezTo>
                      <a:pt x="2" y="11"/>
                      <a:pt x="2" y="11"/>
                      <a:pt x="2" y="11"/>
                    </a:cubicBezTo>
                    <a:cubicBezTo>
                      <a:pt x="9" y="4"/>
                      <a:pt x="9" y="4"/>
                      <a:pt x="9" y="4"/>
                    </a:cubicBezTo>
                    <a:cubicBezTo>
                      <a:pt x="13" y="0"/>
                      <a:pt x="20" y="0"/>
                      <a:pt x="24" y="4"/>
                    </a:cubicBezTo>
                    <a:cubicBezTo>
                      <a:pt x="38" y="18"/>
                      <a:pt x="38" y="18"/>
                      <a:pt x="38" y="18"/>
                    </a:cubicBezTo>
                    <a:cubicBezTo>
                      <a:pt x="45" y="25"/>
                      <a:pt x="46" y="36"/>
                      <a:pt x="41" y="44"/>
                    </a:cubicBezTo>
                    <a:cubicBezTo>
                      <a:pt x="10" y="92"/>
                      <a:pt x="10" y="92"/>
                      <a:pt x="10" y="92"/>
                    </a:cubicBezTo>
                    <a:cubicBezTo>
                      <a:pt x="22" y="104"/>
                      <a:pt x="22" y="104"/>
                      <a:pt x="22" y="104"/>
                    </a:cubicBezTo>
                    <a:lnTo>
                      <a:pt x="16"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73">
                <a:extLst>
                  <a:ext uri="{FF2B5EF4-FFF2-40B4-BE49-F238E27FC236}">
                    <a16:creationId xmlns:a16="http://schemas.microsoft.com/office/drawing/2014/main" id="{BA246C94-F75D-48B7-9291-40C61A47D352}"/>
                  </a:ext>
                </a:extLst>
              </p:cNvPr>
              <p:cNvSpPr>
                <a:spLocks noEditPoints="1"/>
              </p:cNvSpPr>
              <p:nvPr/>
            </p:nvSpPr>
            <p:spPr bwMode="auto">
              <a:xfrm>
                <a:off x="6892926" y="1649413"/>
                <a:ext cx="222250" cy="220663"/>
              </a:xfrm>
              <a:custGeom>
                <a:avLst/>
                <a:gdLst>
                  <a:gd name="T0" fmla="*/ 29 w 131"/>
                  <a:gd name="T1" fmla="*/ 129 h 129"/>
                  <a:gd name="T2" fmla="*/ 17 w 131"/>
                  <a:gd name="T3" fmla="*/ 124 h 129"/>
                  <a:gd name="T4" fmla="*/ 5 w 131"/>
                  <a:gd name="T5" fmla="*/ 113 h 129"/>
                  <a:gd name="T6" fmla="*/ 0 w 131"/>
                  <a:gd name="T7" fmla="*/ 100 h 129"/>
                  <a:gd name="T8" fmla="*/ 5 w 131"/>
                  <a:gd name="T9" fmla="*/ 87 h 129"/>
                  <a:gd name="T10" fmla="*/ 87 w 131"/>
                  <a:gd name="T11" fmla="*/ 5 h 129"/>
                  <a:gd name="T12" fmla="*/ 100 w 131"/>
                  <a:gd name="T13" fmla="*/ 0 h 129"/>
                  <a:gd name="T14" fmla="*/ 113 w 131"/>
                  <a:gd name="T15" fmla="*/ 5 h 129"/>
                  <a:gd name="T16" fmla="*/ 124 w 131"/>
                  <a:gd name="T17" fmla="*/ 17 h 129"/>
                  <a:gd name="T18" fmla="*/ 124 w 131"/>
                  <a:gd name="T19" fmla="*/ 42 h 129"/>
                  <a:gd name="T20" fmla="*/ 42 w 131"/>
                  <a:gd name="T21" fmla="*/ 124 h 129"/>
                  <a:gd name="T22" fmla="*/ 29 w 131"/>
                  <a:gd name="T23" fmla="*/ 129 h 129"/>
                  <a:gd name="T24" fmla="*/ 100 w 131"/>
                  <a:gd name="T25" fmla="*/ 8 h 129"/>
                  <a:gd name="T26" fmla="*/ 93 w 131"/>
                  <a:gd name="T27" fmla="*/ 11 h 129"/>
                  <a:gd name="T28" fmla="*/ 11 w 131"/>
                  <a:gd name="T29" fmla="*/ 93 h 129"/>
                  <a:gd name="T30" fmla="*/ 8 w 131"/>
                  <a:gd name="T31" fmla="*/ 100 h 129"/>
                  <a:gd name="T32" fmla="*/ 11 w 131"/>
                  <a:gd name="T33" fmla="*/ 107 h 129"/>
                  <a:gd name="T34" fmla="*/ 22 w 131"/>
                  <a:gd name="T35" fmla="*/ 118 h 129"/>
                  <a:gd name="T36" fmla="*/ 36 w 131"/>
                  <a:gd name="T37" fmla="*/ 118 h 129"/>
                  <a:gd name="T38" fmla="*/ 118 w 131"/>
                  <a:gd name="T39" fmla="*/ 36 h 129"/>
                  <a:gd name="T40" fmla="*/ 118 w 131"/>
                  <a:gd name="T41" fmla="*/ 22 h 129"/>
                  <a:gd name="T42" fmla="*/ 107 w 131"/>
                  <a:gd name="T43" fmla="*/ 11 h 129"/>
                  <a:gd name="T44" fmla="*/ 100 w 131"/>
                  <a:gd name="T45"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129">
                    <a:moveTo>
                      <a:pt x="29" y="129"/>
                    </a:moveTo>
                    <a:cubicBezTo>
                      <a:pt x="24" y="129"/>
                      <a:pt x="20" y="127"/>
                      <a:pt x="17" y="124"/>
                    </a:cubicBezTo>
                    <a:cubicBezTo>
                      <a:pt x="5" y="113"/>
                      <a:pt x="5" y="113"/>
                      <a:pt x="5" y="113"/>
                    </a:cubicBezTo>
                    <a:cubicBezTo>
                      <a:pt x="2" y="109"/>
                      <a:pt x="0" y="105"/>
                      <a:pt x="0" y="100"/>
                    </a:cubicBezTo>
                    <a:cubicBezTo>
                      <a:pt x="0" y="95"/>
                      <a:pt x="2" y="91"/>
                      <a:pt x="5" y="87"/>
                    </a:cubicBezTo>
                    <a:cubicBezTo>
                      <a:pt x="87" y="5"/>
                      <a:pt x="87" y="5"/>
                      <a:pt x="87" y="5"/>
                    </a:cubicBezTo>
                    <a:cubicBezTo>
                      <a:pt x="91" y="2"/>
                      <a:pt x="95" y="0"/>
                      <a:pt x="100" y="0"/>
                    </a:cubicBezTo>
                    <a:cubicBezTo>
                      <a:pt x="105" y="0"/>
                      <a:pt x="109" y="2"/>
                      <a:pt x="113" y="5"/>
                    </a:cubicBezTo>
                    <a:cubicBezTo>
                      <a:pt x="124" y="17"/>
                      <a:pt x="124" y="17"/>
                      <a:pt x="124" y="17"/>
                    </a:cubicBezTo>
                    <a:cubicBezTo>
                      <a:pt x="131" y="24"/>
                      <a:pt x="131" y="35"/>
                      <a:pt x="124" y="42"/>
                    </a:cubicBezTo>
                    <a:cubicBezTo>
                      <a:pt x="42" y="124"/>
                      <a:pt x="42" y="124"/>
                      <a:pt x="42" y="124"/>
                    </a:cubicBezTo>
                    <a:cubicBezTo>
                      <a:pt x="39" y="127"/>
                      <a:pt x="34" y="129"/>
                      <a:pt x="29" y="129"/>
                    </a:cubicBezTo>
                    <a:close/>
                    <a:moveTo>
                      <a:pt x="100" y="8"/>
                    </a:moveTo>
                    <a:cubicBezTo>
                      <a:pt x="97" y="8"/>
                      <a:pt x="95" y="9"/>
                      <a:pt x="93" y="11"/>
                    </a:cubicBezTo>
                    <a:cubicBezTo>
                      <a:pt x="11" y="93"/>
                      <a:pt x="11" y="93"/>
                      <a:pt x="11" y="93"/>
                    </a:cubicBezTo>
                    <a:cubicBezTo>
                      <a:pt x="9" y="95"/>
                      <a:pt x="8" y="97"/>
                      <a:pt x="8" y="100"/>
                    </a:cubicBezTo>
                    <a:cubicBezTo>
                      <a:pt x="8" y="103"/>
                      <a:pt x="9" y="105"/>
                      <a:pt x="11" y="107"/>
                    </a:cubicBezTo>
                    <a:cubicBezTo>
                      <a:pt x="22" y="118"/>
                      <a:pt x="22" y="118"/>
                      <a:pt x="22" y="118"/>
                    </a:cubicBezTo>
                    <a:cubicBezTo>
                      <a:pt x="26" y="122"/>
                      <a:pt x="33" y="122"/>
                      <a:pt x="36" y="118"/>
                    </a:cubicBezTo>
                    <a:cubicBezTo>
                      <a:pt x="118" y="36"/>
                      <a:pt x="118" y="36"/>
                      <a:pt x="118" y="36"/>
                    </a:cubicBezTo>
                    <a:cubicBezTo>
                      <a:pt x="122" y="33"/>
                      <a:pt x="122" y="26"/>
                      <a:pt x="118" y="22"/>
                    </a:cubicBezTo>
                    <a:cubicBezTo>
                      <a:pt x="107" y="11"/>
                      <a:pt x="107" y="11"/>
                      <a:pt x="107" y="11"/>
                    </a:cubicBezTo>
                    <a:cubicBezTo>
                      <a:pt x="105" y="9"/>
                      <a:pt x="103" y="8"/>
                      <a:pt x="10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136">
            <a:extLst>
              <a:ext uri="{FF2B5EF4-FFF2-40B4-BE49-F238E27FC236}">
                <a16:creationId xmlns:a16="http://schemas.microsoft.com/office/drawing/2014/main" id="{EDB28973-24C7-489A-A928-811F1E1D3542}"/>
              </a:ext>
            </a:extLst>
          </p:cNvPr>
          <p:cNvGrpSpPr/>
          <p:nvPr/>
        </p:nvGrpSpPr>
        <p:grpSpPr>
          <a:xfrm>
            <a:off x="6703309" y="3764424"/>
            <a:ext cx="1135553" cy="1163800"/>
            <a:chOff x="6691312" y="3980324"/>
            <a:chExt cx="1135553" cy="1163800"/>
          </a:xfrm>
        </p:grpSpPr>
        <p:sp>
          <p:nvSpPr>
            <p:cNvPr id="76" name="Freeform: Shape 75">
              <a:extLst>
                <a:ext uri="{FF2B5EF4-FFF2-40B4-BE49-F238E27FC236}">
                  <a16:creationId xmlns:a16="http://schemas.microsoft.com/office/drawing/2014/main" id="{25272CA9-AF57-4AE7-844C-B72869D5B73C}"/>
                </a:ext>
              </a:extLst>
            </p:cNvPr>
            <p:cNvSpPr/>
            <p:nvPr/>
          </p:nvSpPr>
          <p:spPr>
            <a:xfrm>
              <a:off x="6691312" y="3980324"/>
              <a:ext cx="1135553" cy="1163800"/>
            </a:xfrm>
            <a:custGeom>
              <a:avLst/>
              <a:gdLst>
                <a:gd name="connsiteX0" fmla="*/ 1921586 w 1914525"/>
                <a:gd name="connsiteY0" fmla="*/ 80963 h 1962150"/>
                <a:gd name="connsiteX1" fmla="*/ 880503 w 1914525"/>
                <a:gd name="connsiteY1" fmla="*/ 1953578 h 1962150"/>
                <a:gd name="connsiteX2" fmla="*/ 780491 w 1914525"/>
                <a:gd name="connsiteY2" fmla="*/ 1945005 h 1962150"/>
                <a:gd name="connsiteX3" fmla="*/ 15633 w 1914525"/>
                <a:gd name="connsiteY3" fmla="*/ 1070610 h 1962150"/>
                <a:gd name="connsiteX4" fmla="*/ 24205 w 1914525"/>
                <a:gd name="connsiteY4" fmla="*/ 978217 h 1962150"/>
                <a:gd name="connsiteX5" fmla="*/ 609041 w 1914525"/>
                <a:gd name="connsiteY5" fmla="*/ 50482 h 1962150"/>
                <a:gd name="connsiteX6" fmla="*/ 671905 w 1914525"/>
                <a:gd name="connsiteY6" fmla="*/ 0 h 1962150"/>
                <a:gd name="connsiteX7" fmla="*/ 1849196 w 1914525"/>
                <a:gd name="connsiteY7" fmla="*/ 0 h 1962150"/>
                <a:gd name="connsiteX8" fmla="*/ 1921586 w 1914525"/>
                <a:gd name="connsiteY8" fmla="*/ 80963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525" h="1962150">
                  <a:moveTo>
                    <a:pt x="1921586" y="80963"/>
                  </a:moveTo>
                  <a:cubicBezTo>
                    <a:pt x="1820621" y="831532"/>
                    <a:pt x="1435811" y="1492567"/>
                    <a:pt x="880503" y="1953578"/>
                  </a:cubicBezTo>
                  <a:cubicBezTo>
                    <a:pt x="850023" y="1978342"/>
                    <a:pt x="806208" y="1974533"/>
                    <a:pt x="780491" y="1945005"/>
                  </a:cubicBezTo>
                  <a:lnTo>
                    <a:pt x="15633" y="1070610"/>
                  </a:lnTo>
                  <a:cubicBezTo>
                    <a:pt x="-8180" y="1042988"/>
                    <a:pt x="-4370" y="1001078"/>
                    <a:pt x="24205" y="978217"/>
                  </a:cubicBezTo>
                  <a:cubicBezTo>
                    <a:pt x="313766" y="748665"/>
                    <a:pt x="524268" y="423863"/>
                    <a:pt x="609041" y="50482"/>
                  </a:cubicBezTo>
                  <a:cubicBezTo>
                    <a:pt x="615708" y="20955"/>
                    <a:pt x="641426" y="0"/>
                    <a:pt x="671905" y="0"/>
                  </a:cubicBezTo>
                  <a:lnTo>
                    <a:pt x="1849196" y="0"/>
                  </a:lnTo>
                  <a:cubicBezTo>
                    <a:pt x="1893011" y="0"/>
                    <a:pt x="1927300" y="38100"/>
                    <a:pt x="1921586" y="80963"/>
                  </a:cubicBezTo>
                  <a:close/>
                </a:path>
              </a:pathLst>
            </a:custGeom>
            <a:solidFill>
              <a:schemeClr val="accent6"/>
            </a:solidFill>
            <a:ln w="9525" cap="flat">
              <a:noFill/>
              <a:prstDash val="solid"/>
              <a:miter/>
            </a:ln>
          </p:spPr>
          <p:txBody>
            <a:bodyPr rtlCol="0" anchor="ctr"/>
            <a:lstStyle/>
            <a:p>
              <a:endParaRPr lang="en-GB"/>
            </a:p>
          </p:txBody>
        </p:sp>
        <p:grpSp>
          <p:nvGrpSpPr>
            <p:cNvPr id="98" name="Gruppieren 767">
              <a:extLst>
                <a:ext uri="{FF2B5EF4-FFF2-40B4-BE49-F238E27FC236}">
                  <a16:creationId xmlns:a16="http://schemas.microsoft.com/office/drawing/2014/main" id="{7148ECAB-434C-48DB-A84D-80D074AA108D}"/>
                </a:ext>
              </a:extLst>
            </p:cNvPr>
            <p:cNvGrpSpPr/>
            <p:nvPr/>
          </p:nvGrpSpPr>
          <p:grpSpPr>
            <a:xfrm>
              <a:off x="7148158" y="4273689"/>
              <a:ext cx="221895" cy="333523"/>
              <a:chOff x="7573964" y="1631950"/>
              <a:chExt cx="258763" cy="388938"/>
            </a:xfrm>
            <a:solidFill>
              <a:schemeClr val="bg1"/>
            </a:solidFill>
          </p:grpSpPr>
          <p:sp>
            <p:nvSpPr>
              <p:cNvPr id="99" name="Freeform 74">
                <a:extLst>
                  <a:ext uri="{FF2B5EF4-FFF2-40B4-BE49-F238E27FC236}">
                    <a16:creationId xmlns:a16="http://schemas.microsoft.com/office/drawing/2014/main" id="{2B340F17-2514-4D2D-9C24-6BEFE7E9C718}"/>
                  </a:ext>
                </a:extLst>
              </p:cNvPr>
              <p:cNvSpPr>
                <a:spLocks noEditPoints="1"/>
              </p:cNvSpPr>
              <p:nvPr/>
            </p:nvSpPr>
            <p:spPr bwMode="auto">
              <a:xfrm>
                <a:off x="7573964" y="1720850"/>
                <a:ext cx="258763" cy="109538"/>
              </a:xfrm>
              <a:custGeom>
                <a:avLst/>
                <a:gdLst>
                  <a:gd name="T0" fmla="*/ 76 w 152"/>
                  <a:gd name="T1" fmla="*/ 64 h 64"/>
                  <a:gd name="T2" fmla="*/ 0 w 152"/>
                  <a:gd name="T3" fmla="*/ 32 h 64"/>
                  <a:gd name="T4" fmla="*/ 76 w 152"/>
                  <a:gd name="T5" fmla="*/ 0 h 64"/>
                  <a:gd name="T6" fmla="*/ 152 w 152"/>
                  <a:gd name="T7" fmla="*/ 32 h 64"/>
                  <a:gd name="T8" fmla="*/ 76 w 152"/>
                  <a:gd name="T9" fmla="*/ 64 h 64"/>
                  <a:gd name="T10" fmla="*/ 76 w 152"/>
                  <a:gd name="T11" fmla="*/ 8 h 64"/>
                  <a:gd name="T12" fmla="*/ 8 w 152"/>
                  <a:gd name="T13" fmla="*/ 32 h 64"/>
                  <a:gd name="T14" fmla="*/ 76 w 152"/>
                  <a:gd name="T15" fmla="*/ 56 h 64"/>
                  <a:gd name="T16" fmla="*/ 144 w 152"/>
                  <a:gd name="T17" fmla="*/ 32 h 64"/>
                  <a:gd name="T18" fmla="*/ 76 w 152"/>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64">
                    <a:moveTo>
                      <a:pt x="76" y="64"/>
                    </a:moveTo>
                    <a:cubicBezTo>
                      <a:pt x="33" y="64"/>
                      <a:pt x="0" y="50"/>
                      <a:pt x="0" y="32"/>
                    </a:cubicBezTo>
                    <a:cubicBezTo>
                      <a:pt x="0" y="14"/>
                      <a:pt x="33" y="0"/>
                      <a:pt x="76" y="0"/>
                    </a:cubicBezTo>
                    <a:cubicBezTo>
                      <a:pt x="119" y="0"/>
                      <a:pt x="152" y="14"/>
                      <a:pt x="152" y="32"/>
                    </a:cubicBezTo>
                    <a:cubicBezTo>
                      <a:pt x="152" y="50"/>
                      <a:pt x="119" y="64"/>
                      <a:pt x="76" y="64"/>
                    </a:cubicBezTo>
                    <a:close/>
                    <a:moveTo>
                      <a:pt x="76" y="8"/>
                    </a:moveTo>
                    <a:cubicBezTo>
                      <a:pt x="36" y="8"/>
                      <a:pt x="8" y="21"/>
                      <a:pt x="8" y="32"/>
                    </a:cubicBezTo>
                    <a:cubicBezTo>
                      <a:pt x="8" y="43"/>
                      <a:pt x="36" y="56"/>
                      <a:pt x="76" y="56"/>
                    </a:cubicBezTo>
                    <a:cubicBezTo>
                      <a:pt x="116" y="56"/>
                      <a:pt x="144" y="43"/>
                      <a:pt x="144" y="32"/>
                    </a:cubicBezTo>
                    <a:cubicBezTo>
                      <a:pt x="144" y="21"/>
                      <a:pt x="116" y="8"/>
                      <a:pt x="7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75">
                <a:extLst>
                  <a:ext uri="{FF2B5EF4-FFF2-40B4-BE49-F238E27FC236}">
                    <a16:creationId xmlns:a16="http://schemas.microsoft.com/office/drawing/2014/main" id="{FB7B811D-C005-482B-845F-796D2A698E4D}"/>
                  </a:ext>
                </a:extLst>
              </p:cNvPr>
              <p:cNvSpPr>
                <a:spLocks/>
              </p:cNvSpPr>
              <p:nvPr/>
            </p:nvSpPr>
            <p:spPr bwMode="auto">
              <a:xfrm>
                <a:off x="7573964" y="1776413"/>
                <a:ext cx="258763" cy="244475"/>
              </a:xfrm>
              <a:custGeom>
                <a:avLst/>
                <a:gdLst>
                  <a:gd name="T0" fmla="*/ 76 w 152"/>
                  <a:gd name="T1" fmla="*/ 144 h 144"/>
                  <a:gd name="T2" fmla="*/ 12 w 152"/>
                  <a:gd name="T3" fmla="*/ 112 h 144"/>
                  <a:gd name="T4" fmla="*/ 0 w 152"/>
                  <a:gd name="T5" fmla="*/ 0 h 144"/>
                  <a:gd name="T6" fmla="*/ 8 w 152"/>
                  <a:gd name="T7" fmla="*/ 0 h 144"/>
                  <a:gd name="T8" fmla="*/ 20 w 152"/>
                  <a:gd name="T9" fmla="*/ 112 h 144"/>
                  <a:gd name="T10" fmla="*/ 76 w 152"/>
                  <a:gd name="T11" fmla="*/ 136 h 144"/>
                  <a:gd name="T12" fmla="*/ 132 w 152"/>
                  <a:gd name="T13" fmla="*/ 112 h 144"/>
                  <a:gd name="T14" fmla="*/ 132 w 152"/>
                  <a:gd name="T15" fmla="*/ 112 h 144"/>
                  <a:gd name="T16" fmla="*/ 144 w 152"/>
                  <a:gd name="T17" fmla="*/ 0 h 144"/>
                  <a:gd name="T18" fmla="*/ 152 w 152"/>
                  <a:gd name="T19" fmla="*/ 0 h 144"/>
                  <a:gd name="T20" fmla="*/ 140 w 152"/>
                  <a:gd name="T21" fmla="*/ 112 h 144"/>
                  <a:gd name="T22" fmla="*/ 76 w 152"/>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44">
                    <a:moveTo>
                      <a:pt x="76" y="144"/>
                    </a:moveTo>
                    <a:cubicBezTo>
                      <a:pt x="49" y="144"/>
                      <a:pt x="12" y="132"/>
                      <a:pt x="12" y="112"/>
                    </a:cubicBezTo>
                    <a:cubicBezTo>
                      <a:pt x="0" y="0"/>
                      <a:pt x="0" y="0"/>
                      <a:pt x="0" y="0"/>
                    </a:cubicBezTo>
                    <a:cubicBezTo>
                      <a:pt x="8" y="0"/>
                      <a:pt x="8" y="0"/>
                      <a:pt x="8" y="0"/>
                    </a:cubicBezTo>
                    <a:cubicBezTo>
                      <a:pt x="20" y="112"/>
                      <a:pt x="20" y="112"/>
                      <a:pt x="20" y="112"/>
                    </a:cubicBezTo>
                    <a:cubicBezTo>
                      <a:pt x="20" y="124"/>
                      <a:pt x="49" y="136"/>
                      <a:pt x="76" y="136"/>
                    </a:cubicBezTo>
                    <a:cubicBezTo>
                      <a:pt x="103" y="136"/>
                      <a:pt x="132" y="123"/>
                      <a:pt x="132" y="112"/>
                    </a:cubicBezTo>
                    <a:cubicBezTo>
                      <a:pt x="132" y="112"/>
                      <a:pt x="132" y="112"/>
                      <a:pt x="132" y="112"/>
                    </a:cubicBezTo>
                    <a:cubicBezTo>
                      <a:pt x="144" y="0"/>
                      <a:pt x="144" y="0"/>
                      <a:pt x="144" y="0"/>
                    </a:cubicBezTo>
                    <a:cubicBezTo>
                      <a:pt x="152" y="0"/>
                      <a:pt x="152" y="0"/>
                      <a:pt x="152" y="0"/>
                    </a:cubicBezTo>
                    <a:cubicBezTo>
                      <a:pt x="140" y="112"/>
                      <a:pt x="140" y="112"/>
                      <a:pt x="140" y="112"/>
                    </a:cubicBezTo>
                    <a:cubicBezTo>
                      <a:pt x="140" y="132"/>
                      <a:pt x="102" y="144"/>
                      <a:pt x="7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76">
                <a:extLst>
                  <a:ext uri="{FF2B5EF4-FFF2-40B4-BE49-F238E27FC236}">
                    <a16:creationId xmlns:a16="http://schemas.microsoft.com/office/drawing/2014/main" id="{80E43CBE-B7CA-486C-AC61-D4227689B5ED}"/>
                  </a:ext>
                </a:extLst>
              </p:cNvPr>
              <p:cNvSpPr>
                <a:spLocks/>
              </p:cNvSpPr>
              <p:nvPr/>
            </p:nvSpPr>
            <p:spPr bwMode="auto">
              <a:xfrm>
                <a:off x="7745414" y="1795463"/>
                <a:ext cx="15875" cy="103188"/>
              </a:xfrm>
              <a:custGeom>
                <a:avLst/>
                <a:gdLst>
                  <a:gd name="T0" fmla="*/ 8 w 10"/>
                  <a:gd name="T1" fmla="*/ 60 h 60"/>
                  <a:gd name="T2" fmla="*/ 0 w 10"/>
                  <a:gd name="T3" fmla="*/ 60 h 60"/>
                  <a:gd name="T4" fmla="*/ 1 w 10"/>
                  <a:gd name="T5" fmla="*/ 0 h 60"/>
                  <a:gd name="T6" fmla="*/ 9 w 10"/>
                  <a:gd name="T7" fmla="*/ 0 h 60"/>
                  <a:gd name="T8" fmla="*/ 8 w 10"/>
                  <a:gd name="T9" fmla="*/ 60 h 60"/>
                </a:gdLst>
                <a:ahLst/>
                <a:cxnLst>
                  <a:cxn ang="0">
                    <a:pos x="T0" y="T1"/>
                  </a:cxn>
                  <a:cxn ang="0">
                    <a:pos x="T2" y="T3"/>
                  </a:cxn>
                  <a:cxn ang="0">
                    <a:pos x="T4" y="T5"/>
                  </a:cxn>
                  <a:cxn ang="0">
                    <a:pos x="T6" y="T7"/>
                  </a:cxn>
                  <a:cxn ang="0">
                    <a:pos x="T8" y="T9"/>
                  </a:cxn>
                </a:cxnLst>
                <a:rect l="0" t="0" r="r" b="b"/>
                <a:pathLst>
                  <a:path w="10" h="60">
                    <a:moveTo>
                      <a:pt x="8" y="60"/>
                    </a:moveTo>
                    <a:cubicBezTo>
                      <a:pt x="0" y="60"/>
                      <a:pt x="0" y="60"/>
                      <a:pt x="0" y="60"/>
                    </a:cubicBezTo>
                    <a:cubicBezTo>
                      <a:pt x="1" y="39"/>
                      <a:pt x="2" y="19"/>
                      <a:pt x="1" y="0"/>
                    </a:cubicBezTo>
                    <a:cubicBezTo>
                      <a:pt x="9" y="0"/>
                      <a:pt x="9" y="0"/>
                      <a:pt x="9" y="0"/>
                    </a:cubicBezTo>
                    <a:cubicBezTo>
                      <a:pt x="10" y="19"/>
                      <a:pt x="9" y="39"/>
                      <a:pt x="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7">
                <a:extLst>
                  <a:ext uri="{FF2B5EF4-FFF2-40B4-BE49-F238E27FC236}">
                    <a16:creationId xmlns:a16="http://schemas.microsoft.com/office/drawing/2014/main" id="{AD5278FF-8442-44FE-839B-8F187E1424A7}"/>
                  </a:ext>
                </a:extLst>
              </p:cNvPr>
              <p:cNvSpPr>
                <a:spLocks/>
              </p:cNvSpPr>
              <p:nvPr/>
            </p:nvSpPr>
            <p:spPr bwMode="auto">
              <a:xfrm>
                <a:off x="7656514" y="1631950"/>
                <a:ext cx="98425" cy="123825"/>
              </a:xfrm>
              <a:custGeom>
                <a:avLst/>
                <a:gdLst>
                  <a:gd name="T0" fmla="*/ 50 w 58"/>
                  <a:gd name="T1" fmla="*/ 72 h 72"/>
                  <a:gd name="T2" fmla="*/ 33 w 58"/>
                  <a:gd name="T3" fmla="*/ 11 h 72"/>
                  <a:gd name="T4" fmla="*/ 26 w 58"/>
                  <a:gd name="T5" fmla="*/ 8 h 72"/>
                  <a:gd name="T6" fmla="*/ 21 w 58"/>
                  <a:gd name="T7" fmla="*/ 12 h 72"/>
                  <a:gd name="T8" fmla="*/ 8 w 58"/>
                  <a:gd name="T9" fmla="*/ 61 h 72"/>
                  <a:gd name="T10" fmla="*/ 0 w 58"/>
                  <a:gd name="T11" fmla="*/ 59 h 72"/>
                  <a:gd name="T12" fmla="*/ 14 w 58"/>
                  <a:gd name="T13" fmla="*/ 8 h 72"/>
                  <a:gd name="T14" fmla="*/ 26 w 58"/>
                  <a:gd name="T15" fmla="*/ 0 h 72"/>
                  <a:gd name="T16" fmla="*/ 39 w 58"/>
                  <a:gd name="T17" fmla="*/ 6 h 72"/>
                  <a:gd name="T18" fmla="*/ 58 w 58"/>
                  <a:gd name="T19" fmla="*/ 72 h 72"/>
                  <a:gd name="T20" fmla="*/ 50 w 58"/>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72">
                    <a:moveTo>
                      <a:pt x="50" y="72"/>
                    </a:moveTo>
                    <a:cubicBezTo>
                      <a:pt x="46" y="39"/>
                      <a:pt x="39" y="19"/>
                      <a:pt x="33" y="11"/>
                    </a:cubicBezTo>
                    <a:cubicBezTo>
                      <a:pt x="31" y="9"/>
                      <a:pt x="29" y="8"/>
                      <a:pt x="26" y="8"/>
                    </a:cubicBezTo>
                    <a:cubicBezTo>
                      <a:pt x="24" y="8"/>
                      <a:pt x="22" y="10"/>
                      <a:pt x="21" y="12"/>
                    </a:cubicBezTo>
                    <a:cubicBezTo>
                      <a:pt x="12" y="28"/>
                      <a:pt x="8" y="60"/>
                      <a:pt x="8" y="61"/>
                    </a:cubicBezTo>
                    <a:cubicBezTo>
                      <a:pt x="0" y="59"/>
                      <a:pt x="0" y="59"/>
                      <a:pt x="0" y="59"/>
                    </a:cubicBezTo>
                    <a:cubicBezTo>
                      <a:pt x="0" y="58"/>
                      <a:pt x="5" y="26"/>
                      <a:pt x="14" y="8"/>
                    </a:cubicBezTo>
                    <a:cubicBezTo>
                      <a:pt x="16" y="4"/>
                      <a:pt x="21" y="0"/>
                      <a:pt x="26" y="0"/>
                    </a:cubicBezTo>
                    <a:cubicBezTo>
                      <a:pt x="31" y="0"/>
                      <a:pt x="36" y="2"/>
                      <a:pt x="39" y="6"/>
                    </a:cubicBezTo>
                    <a:cubicBezTo>
                      <a:pt x="48" y="18"/>
                      <a:pt x="55" y="42"/>
                      <a:pt x="58" y="72"/>
                    </a:cubicBezTo>
                    <a:lnTo>
                      <a:pt x="50"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8">
                <a:extLst>
                  <a:ext uri="{FF2B5EF4-FFF2-40B4-BE49-F238E27FC236}">
                    <a16:creationId xmlns:a16="http://schemas.microsoft.com/office/drawing/2014/main" id="{45E9F530-67AE-403B-AAEB-BA797A5B792D}"/>
                  </a:ext>
                </a:extLst>
              </p:cNvPr>
              <p:cNvSpPr>
                <a:spLocks noEditPoints="1"/>
              </p:cNvSpPr>
              <p:nvPr/>
            </p:nvSpPr>
            <p:spPr bwMode="auto">
              <a:xfrm>
                <a:off x="7724776" y="1871663"/>
                <a:ext cx="53975" cy="539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79">
                <a:extLst>
                  <a:ext uri="{FF2B5EF4-FFF2-40B4-BE49-F238E27FC236}">
                    <a16:creationId xmlns:a16="http://schemas.microsoft.com/office/drawing/2014/main" id="{1962E4EF-5951-48AD-9744-F95183342C7B}"/>
                  </a:ext>
                </a:extLst>
              </p:cNvPr>
              <p:cNvSpPr>
                <a:spLocks noEditPoints="1"/>
              </p:cNvSpPr>
              <p:nvPr/>
            </p:nvSpPr>
            <p:spPr bwMode="auto">
              <a:xfrm>
                <a:off x="7626351" y="1741488"/>
                <a:ext cx="153988" cy="68263"/>
              </a:xfrm>
              <a:custGeom>
                <a:avLst/>
                <a:gdLst>
                  <a:gd name="T0" fmla="*/ 45 w 90"/>
                  <a:gd name="T1" fmla="*/ 40 h 40"/>
                  <a:gd name="T2" fmla="*/ 0 w 90"/>
                  <a:gd name="T3" fmla="*/ 20 h 40"/>
                  <a:gd name="T4" fmla="*/ 45 w 90"/>
                  <a:gd name="T5" fmla="*/ 0 h 40"/>
                  <a:gd name="T6" fmla="*/ 90 w 90"/>
                  <a:gd name="T7" fmla="*/ 20 h 40"/>
                  <a:gd name="T8" fmla="*/ 45 w 90"/>
                  <a:gd name="T9" fmla="*/ 40 h 40"/>
                  <a:gd name="T10" fmla="*/ 45 w 90"/>
                  <a:gd name="T11" fmla="*/ 8 h 40"/>
                  <a:gd name="T12" fmla="*/ 8 w 90"/>
                  <a:gd name="T13" fmla="*/ 20 h 40"/>
                  <a:gd name="T14" fmla="*/ 45 w 90"/>
                  <a:gd name="T15" fmla="*/ 32 h 40"/>
                  <a:gd name="T16" fmla="*/ 82 w 90"/>
                  <a:gd name="T17" fmla="*/ 20 h 40"/>
                  <a:gd name="T18" fmla="*/ 45 w 9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40">
                    <a:moveTo>
                      <a:pt x="45" y="40"/>
                    </a:moveTo>
                    <a:cubicBezTo>
                      <a:pt x="23" y="40"/>
                      <a:pt x="0" y="33"/>
                      <a:pt x="0" y="20"/>
                    </a:cubicBezTo>
                    <a:cubicBezTo>
                      <a:pt x="0" y="7"/>
                      <a:pt x="23" y="0"/>
                      <a:pt x="45" y="0"/>
                    </a:cubicBezTo>
                    <a:cubicBezTo>
                      <a:pt x="67" y="0"/>
                      <a:pt x="90" y="7"/>
                      <a:pt x="90" y="20"/>
                    </a:cubicBezTo>
                    <a:cubicBezTo>
                      <a:pt x="90" y="33"/>
                      <a:pt x="67" y="40"/>
                      <a:pt x="45" y="40"/>
                    </a:cubicBezTo>
                    <a:close/>
                    <a:moveTo>
                      <a:pt x="45" y="8"/>
                    </a:moveTo>
                    <a:cubicBezTo>
                      <a:pt x="22" y="8"/>
                      <a:pt x="8" y="15"/>
                      <a:pt x="8" y="20"/>
                    </a:cubicBezTo>
                    <a:cubicBezTo>
                      <a:pt x="8" y="25"/>
                      <a:pt x="22" y="32"/>
                      <a:pt x="45" y="32"/>
                    </a:cubicBezTo>
                    <a:cubicBezTo>
                      <a:pt x="68" y="32"/>
                      <a:pt x="82" y="25"/>
                      <a:pt x="82" y="20"/>
                    </a:cubicBezTo>
                    <a:cubicBezTo>
                      <a:pt x="82" y="15"/>
                      <a:pt x="68" y="8"/>
                      <a:pt x="4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6" name="Group 135">
            <a:extLst>
              <a:ext uri="{FF2B5EF4-FFF2-40B4-BE49-F238E27FC236}">
                <a16:creationId xmlns:a16="http://schemas.microsoft.com/office/drawing/2014/main" id="{8FD172F4-D6A2-456A-9A89-D1D4CE8D369F}"/>
              </a:ext>
            </a:extLst>
          </p:cNvPr>
          <p:cNvGrpSpPr/>
          <p:nvPr/>
        </p:nvGrpSpPr>
        <p:grpSpPr>
          <a:xfrm>
            <a:off x="6890371" y="2441903"/>
            <a:ext cx="966067" cy="1231594"/>
            <a:chOff x="6878374" y="2657803"/>
            <a:chExt cx="966067" cy="1231594"/>
          </a:xfrm>
        </p:grpSpPr>
        <p:sp>
          <p:nvSpPr>
            <p:cNvPr id="77" name="Freeform: Shape 76">
              <a:extLst>
                <a:ext uri="{FF2B5EF4-FFF2-40B4-BE49-F238E27FC236}">
                  <a16:creationId xmlns:a16="http://schemas.microsoft.com/office/drawing/2014/main" id="{FA458D8B-C375-4B69-BE2D-C044E6410FDA}"/>
                </a:ext>
              </a:extLst>
            </p:cNvPr>
            <p:cNvSpPr/>
            <p:nvPr/>
          </p:nvSpPr>
          <p:spPr>
            <a:xfrm>
              <a:off x="6878374" y="2657803"/>
              <a:ext cx="966067" cy="1231594"/>
            </a:xfrm>
            <a:custGeom>
              <a:avLst/>
              <a:gdLst>
                <a:gd name="connsiteX0" fmla="*/ 1632872 w 1628775"/>
                <a:gd name="connsiteY0" fmla="*/ 1912568 h 2076450"/>
                <a:gd name="connsiteX1" fmla="*/ 1630967 w 1628775"/>
                <a:gd name="connsiteY1" fmla="*/ 2010676 h 2076450"/>
                <a:gd name="connsiteX2" fmla="*/ 1558577 w 1628775"/>
                <a:gd name="connsiteY2" fmla="*/ 2080208 h 2076450"/>
                <a:gd name="connsiteX3" fmla="*/ 396527 w 1628775"/>
                <a:gd name="connsiteY3" fmla="*/ 2080208 h 2076450"/>
                <a:gd name="connsiteX4" fmla="*/ 332709 w 1628775"/>
                <a:gd name="connsiteY4" fmla="*/ 2012581 h 2076450"/>
                <a:gd name="connsiteX5" fmla="*/ 335567 w 1628775"/>
                <a:gd name="connsiteY5" fmla="*/ 1912568 h 2076450"/>
                <a:gd name="connsiteX6" fmla="*/ 12669 w 1628775"/>
                <a:gd name="connsiteY6" fmla="*/ 931493 h 2076450"/>
                <a:gd name="connsiteX7" fmla="*/ 18384 w 1628775"/>
                <a:gd name="connsiteY7" fmla="*/ 847673 h 2076450"/>
                <a:gd name="connsiteX8" fmla="*/ 845154 w 1628775"/>
                <a:gd name="connsiteY8" fmla="*/ 20903 h 2076450"/>
                <a:gd name="connsiteX9" fmla="*/ 951834 w 1628775"/>
                <a:gd name="connsiteY9" fmla="*/ 25666 h 2076450"/>
                <a:gd name="connsiteX10" fmla="*/ 1632872 w 1628775"/>
                <a:gd name="connsiteY10" fmla="*/ 1912568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775" h="2076450">
                  <a:moveTo>
                    <a:pt x="1632872" y="1912568"/>
                  </a:moveTo>
                  <a:cubicBezTo>
                    <a:pt x="1632872" y="1945906"/>
                    <a:pt x="1631919" y="1978291"/>
                    <a:pt x="1630967" y="2010676"/>
                  </a:cubicBezTo>
                  <a:cubicBezTo>
                    <a:pt x="1630014" y="2049728"/>
                    <a:pt x="1597629" y="2080208"/>
                    <a:pt x="1558577" y="2080208"/>
                  </a:cubicBezTo>
                  <a:lnTo>
                    <a:pt x="396527" y="2080208"/>
                  </a:lnTo>
                  <a:cubicBezTo>
                    <a:pt x="360332" y="2080208"/>
                    <a:pt x="330804" y="2049728"/>
                    <a:pt x="332709" y="2012581"/>
                  </a:cubicBezTo>
                  <a:cubicBezTo>
                    <a:pt x="334614" y="1979243"/>
                    <a:pt x="335567" y="1945906"/>
                    <a:pt x="335567" y="1912568"/>
                  </a:cubicBezTo>
                  <a:cubicBezTo>
                    <a:pt x="335567" y="1544903"/>
                    <a:pt x="215552" y="1205813"/>
                    <a:pt x="12669" y="931493"/>
                  </a:cubicBezTo>
                  <a:cubicBezTo>
                    <a:pt x="-6381" y="905776"/>
                    <a:pt x="-3523" y="870533"/>
                    <a:pt x="18384" y="847673"/>
                  </a:cubicBezTo>
                  <a:lnTo>
                    <a:pt x="845154" y="20903"/>
                  </a:lnTo>
                  <a:cubicBezTo>
                    <a:pt x="874682" y="-8624"/>
                    <a:pt x="924212" y="-6719"/>
                    <a:pt x="951834" y="25666"/>
                  </a:cubicBezTo>
                  <a:cubicBezTo>
                    <a:pt x="1376650" y="538111"/>
                    <a:pt x="1632872" y="1195336"/>
                    <a:pt x="1632872" y="1912568"/>
                  </a:cubicBezTo>
                  <a:close/>
                </a:path>
              </a:pathLst>
            </a:custGeom>
            <a:solidFill>
              <a:schemeClr val="accent5"/>
            </a:solidFill>
            <a:ln w="9525" cap="flat">
              <a:noFill/>
              <a:prstDash val="solid"/>
              <a:miter/>
            </a:ln>
          </p:spPr>
          <p:txBody>
            <a:bodyPr rtlCol="0" anchor="ctr"/>
            <a:lstStyle/>
            <a:p>
              <a:endParaRPr lang="en-GB"/>
            </a:p>
          </p:txBody>
        </p:sp>
        <p:grpSp>
          <p:nvGrpSpPr>
            <p:cNvPr id="105" name="Gruppieren 753">
              <a:extLst>
                <a:ext uri="{FF2B5EF4-FFF2-40B4-BE49-F238E27FC236}">
                  <a16:creationId xmlns:a16="http://schemas.microsoft.com/office/drawing/2014/main" id="{F43618D8-EBFA-4214-A2A4-D7C0EA5FB176}"/>
                </a:ext>
              </a:extLst>
            </p:cNvPr>
            <p:cNvGrpSpPr/>
            <p:nvPr/>
          </p:nvGrpSpPr>
          <p:grpSpPr>
            <a:xfrm>
              <a:off x="7225052" y="3229408"/>
              <a:ext cx="311741" cy="311742"/>
              <a:chOff x="3224214" y="1023938"/>
              <a:chExt cx="363537" cy="363538"/>
            </a:xfrm>
            <a:solidFill>
              <a:schemeClr val="bg1"/>
            </a:solidFill>
          </p:grpSpPr>
          <p:sp>
            <p:nvSpPr>
              <p:cNvPr id="106" name="Freeform 108">
                <a:extLst>
                  <a:ext uri="{FF2B5EF4-FFF2-40B4-BE49-F238E27FC236}">
                    <a16:creationId xmlns:a16="http://schemas.microsoft.com/office/drawing/2014/main" id="{79835BEA-3040-4490-AF1B-485F56CCF364}"/>
                  </a:ext>
                </a:extLst>
              </p:cNvPr>
              <p:cNvSpPr>
                <a:spLocks noEditPoints="1"/>
              </p:cNvSpPr>
              <p:nvPr/>
            </p:nvSpPr>
            <p:spPr bwMode="auto">
              <a:xfrm>
                <a:off x="3400426" y="1201738"/>
                <a:ext cx="187325" cy="185738"/>
              </a:xfrm>
              <a:custGeom>
                <a:avLst/>
                <a:gdLst>
                  <a:gd name="T0" fmla="*/ 84 w 110"/>
                  <a:gd name="T1" fmla="*/ 109 h 109"/>
                  <a:gd name="T2" fmla="*/ 63 w 110"/>
                  <a:gd name="T3" fmla="*/ 98 h 109"/>
                  <a:gd name="T4" fmla="*/ 2 w 110"/>
                  <a:gd name="T5" fmla="*/ 27 h 109"/>
                  <a:gd name="T6" fmla="*/ 0 w 110"/>
                  <a:gd name="T7" fmla="*/ 24 h 109"/>
                  <a:gd name="T8" fmla="*/ 24 w 110"/>
                  <a:gd name="T9" fmla="*/ 0 h 109"/>
                  <a:gd name="T10" fmla="*/ 27 w 110"/>
                  <a:gd name="T11" fmla="*/ 2 h 109"/>
                  <a:gd name="T12" fmla="*/ 98 w 110"/>
                  <a:gd name="T13" fmla="*/ 63 h 109"/>
                  <a:gd name="T14" fmla="*/ 109 w 110"/>
                  <a:gd name="T15" fmla="*/ 81 h 109"/>
                  <a:gd name="T16" fmla="*/ 102 w 110"/>
                  <a:gd name="T17" fmla="*/ 101 h 109"/>
                  <a:gd name="T18" fmla="*/ 101 w 110"/>
                  <a:gd name="T19" fmla="*/ 102 h 109"/>
                  <a:gd name="T20" fmla="*/ 84 w 110"/>
                  <a:gd name="T21" fmla="*/ 109 h 109"/>
                  <a:gd name="T22" fmla="*/ 11 w 110"/>
                  <a:gd name="T23" fmla="*/ 25 h 109"/>
                  <a:gd name="T24" fmla="*/ 69 w 110"/>
                  <a:gd name="T25" fmla="*/ 93 h 109"/>
                  <a:gd name="T26" fmla="*/ 84 w 110"/>
                  <a:gd name="T27" fmla="*/ 101 h 109"/>
                  <a:gd name="T28" fmla="*/ 95 w 110"/>
                  <a:gd name="T29" fmla="*/ 96 h 109"/>
                  <a:gd name="T30" fmla="*/ 96 w 110"/>
                  <a:gd name="T31" fmla="*/ 95 h 109"/>
                  <a:gd name="T32" fmla="*/ 101 w 110"/>
                  <a:gd name="T33" fmla="*/ 82 h 109"/>
                  <a:gd name="T34" fmla="*/ 93 w 110"/>
                  <a:gd name="T35" fmla="*/ 69 h 109"/>
                  <a:gd name="T36" fmla="*/ 25 w 110"/>
                  <a:gd name="T37" fmla="*/ 11 h 109"/>
                  <a:gd name="T38" fmla="*/ 11 w 110"/>
                  <a:gd name="T39" fmla="*/ 2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09">
                    <a:moveTo>
                      <a:pt x="84" y="109"/>
                    </a:moveTo>
                    <a:cubicBezTo>
                      <a:pt x="75" y="109"/>
                      <a:pt x="67" y="105"/>
                      <a:pt x="63" y="98"/>
                    </a:cubicBezTo>
                    <a:cubicBezTo>
                      <a:pt x="48" y="76"/>
                      <a:pt x="3" y="28"/>
                      <a:pt x="2" y="27"/>
                    </a:cubicBezTo>
                    <a:cubicBezTo>
                      <a:pt x="0" y="24"/>
                      <a:pt x="0" y="24"/>
                      <a:pt x="0" y="24"/>
                    </a:cubicBezTo>
                    <a:cubicBezTo>
                      <a:pt x="24" y="0"/>
                      <a:pt x="24" y="0"/>
                      <a:pt x="24" y="0"/>
                    </a:cubicBezTo>
                    <a:cubicBezTo>
                      <a:pt x="27" y="2"/>
                      <a:pt x="27" y="2"/>
                      <a:pt x="27" y="2"/>
                    </a:cubicBezTo>
                    <a:cubicBezTo>
                      <a:pt x="28" y="3"/>
                      <a:pt x="76" y="48"/>
                      <a:pt x="98" y="63"/>
                    </a:cubicBezTo>
                    <a:cubicBezTo>
                      <a:pt x="104" y="67"/>
                      <a:pt x="108" y="74"/>
                      <a:pt x="109" y="81"/>
                    </a:cubicBezTo>
                    <a:cubicBezTo>
                      <a:pt x="110" y="88"/>
                      <a:pt x="107" y="96"/>
                      <a:pt x="102" y="101"/>
                    </a:cubicBezTo>
                    <a:cubicBezTo>
                      <a:pt x="101" y="102"/>
                      <a:pt x="101" y="102"/>
                      <a:pt x="101" y="102"/>
                    </a:cubicBezTo>
                    <a:cubicBezTo>
                      <a:pt x="96" y="107"/>
                      <a:pt x="90" y="109"/>
                      <a:pt x="84" y="109"/>
                    </a:cubicBezTo>
                    <a:close/>
                    <a:moveTo>
                      <a:pt x="11" y="25"/>
                    </a:moveTo>
                    <a:cubicBezTo>
                      <a:pt x="21" y="35"/>
                      <a:pt x="56" y="74"/>
                      <a:pt x="69" y="93"/>
                    </a:cubicBezTo>
                    <a:cubicBezTo>
                      <a:pt x="72" y="98"/>
                      <a:pt x="78" y="101"/>
                      <a:pt x="84" y="101"/>
                    </a:cubicBezTo>
                    <a:cubicBezTo>
                      <a:pt x="88" y="101"/>
                      <a:pt x="92" y="99"/>
                      <a:pt x="95" y="96"/>
                    </a:cubicBezTo>
                    <a:cubicBezTo>
                      <a:pt x="96" y="95"/>
                      <a:pt x="96" y="95"/>
                      <a:pt x="96" y="95"/>
                    </a:cubicBezTo>
                    <a:cubicBezTo>
                      <a:pt x="100" y="92"/>
                      <a:pt x="101" y="87"/>
                      <a:pt x="101" y="82"/>
                    </a:cubicBezTo>
                    <a:cubicBezTo>
                      <a:pt x="100" y="77"/>
                      <a:pt x="98" y="72"/>
                      <a:pt x="93" y="69"/>
                    </a:cubicBezTo>
                    <a:cubicBezTo>
                      <a:pt x="74" y="56"/>
                      <a:pt x="35" y="21"/>
                      <a:pt x="25" y="11"/>
                    </a:cubicBezTo>
                    <a:lnTo>
                      <a:pt x="1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9">
                <a:extLst>
                  <a:ext uri="{FF2B5EF4-FFF2-40B4-BE49-F238E27FC236}">
                    <a16:creationId xmlns:a16="http://schemas.microsoft.com/office/drawing/2014/main" id="{66083D24-9D6E-40DF-AA84-3A83D4B9D2C2}"/>
                  </a:ext>
                </a:extLst>
              </p:cNvPr>
              <p:cNvSpPr>
                <a:spLocks noEditPoints="1"/>
              </p:cNvSpPr>
              <p:nvPr/>
            </p:nvSpPr>
            <p:spPr bwMode="auto">
              <a:xfrm>
                <a:off x="3360739" y="1162050"/>
                <a:ext cx="85725" cy="85725"/>
              </a:xfrm>
              <a:custGeom>
                <a:avLst/>
                <a:gdLst>
                  <a:gd name="T0" fmla="*/ 34 w 54"/>
                  <a:gd name="T1" fmla="*/ 54 h 54"/>
                  <a:gd name="T2" fmla="*/ 0 w 54"/>
                  <a:gd name="T3" fmla="*/ 19 h 54"/>
                  <a:gd name="T4" fmla="*/ 21 w 54"/>
                  <a:gd name="T5" fmla="*/ 0 h 54"/>
                  <a:gd name="T6" fmla="*/ 54 w 54"/>
                  <a:gd name="T7" fmla="*/ 33 h 54"/>
                  <a:gd name="T8" fmla="*/ 34 w 54"/>
                  <a:gd name="T9" fmla="*/ 54 h 54"/>
                  <a:gd name="T10" fmla="*/ 12 w 54"/>
                  <a:gd name="T11" fmla="*/ 19 h 54"/>
                  <a:gd name="T12" fmla="*/ 34 w 54"/>
                  <a:gd name="T13" fmla="*/ 42 h 54"/>
                  <a:gd name="T14" fmla="*/ 42 w 54"/>
                  <a:gd name="T15" fmla="*/ 33 h 54"/>
                  <a:gd name="T16" fmla="*/ 21 w 54"/>
                  <a:gd name="T17" fmla="*/ 12 h 54"/>
                  <a:gd name="T18" fmla="*/ 12 w 54"/>
                  <a:gd name="T19"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34" y="54"/>
                    </a:moveTo>
                    <a:lnTo>
                      <a:pt x="0" y="19"/>
                    </a:lnTo>
                    <a:lnTo>
                      <a:pt x="21" y="0"/>
                    </a:lnTo>
                    <a:lnTo>
                      <a:pt x="54" y="33"/>
                    </a:lnTo>
                    <a:lnTo>
                      <a:pt x="34" y="54"/>
                    </a:lnTo>
                    <a:close/>
                    <a:moveTo>
                      <a:pt x="12" y="19"/>
                    </a:moveTo>
                    <a:lnTo>
                      <a:pt x="34" y="42"/>
                    </a:lnTo>
                    <a:lnTo>
                      <a:pt x="42" y="33"/>
                    </a:lnTo>
                    <a:lnTo>
                      <a:pt x="21" y="12"/>
                    </a:lnTo>
                    <a:lnTo>
                      <a:pt x="1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10">
                <a:extLst>
                  <a:ext uri="{FF2B5EF4-FFF2-40B4-BE49-F238E27FC236}">
                    <a16:creationId xmlns:a16="http://schemas.microsoft.com/office/drawing/2014/main" id="{637D836A-58A7-4543-98E4-26EA2DD029E0}"/>
                  </a:ext>
                </a:extLst>
              </p:cNvPr>
              <p:cNvSpPr>
                <a:spLocks noEditPoints="1"/>
              </p:cNvSpPr>
              <p:nvPr/>
            </p:nvSpPr>
            <p:spPr bwMode="auto">
              <a:xfrm>
                <a:off x="3224214" y="1023938"/>
                <a:ext cx="244475" cy="244475"/>
              </a:xfrm>
              <a:custGeom>
                <a:avLst/>
                <a:gdLst>
                  <a:gd name="T0" fmla="*/ 45 w 143"/>
                  <a:gd name="T1" fmla="*/ 143 h 143"/>
                  <a:gd name="T2" fmla="*/ 38 w 143"/>
                  <a:gd name="T3" fmla="*/ 138 h 143"/>
                  <a:gd name="T4" fmla="*/ 0 w 143"/>
                  <a:gd name="T5" fmla="*/ 11 h 143"/>
                  <a:gd name="T6" fmla="*/ 1 w 143"/>
                  <a:gd name="T7" fmla="*/ 4 h 143"/>
                  <a:gd name="T8" fmla="*/ 10 w 143"/>
                  <a:gd name="T9" fmla="*/ 1 h 143"/>
                  <a:gd name="T10" fmla="*/ 137 w 143"/>
                  <a:gd name="T11" fmla="*/ 39 h 143"/>
                  <a:gd name="T12" fmla="*/ 142 w 143"/>
                  <a:gd name="T13" fmla="*/ 44 h 143"/>
                  <a:gd name="T14" fmla="*/ 140 w 143"/>
                  <a:gd name="T15" fmla="*/ 51 h 143"/>
                  <a:gd name="T16" fmla="*/ 50 w 143"/>
                  <a:gd name="T17" fmla="*/ 141 h 143"/>
                  <a:gd name="T18" fmla="*/ 45 w 143"/>
                  <a:gd name="T19" fmla="*/ 143 h 143"/>
                  <a:gd name="T20" fmla="*/ 8 w 143"/>
                  <a:gd name="T21" fmla="*/ 9 h 143"/>
                  <a:gd name="T22" fmla="*/ 45 w 143"/>
                  <a:gd name="T23" fmla="*/ 135 h 143"/>
                  <a:gd name="T24" fmla="*/ 134 w 143"/>
                  <a:gd name="T25" fmla="*/ 46 h 143"/>
                  <a:gd name="T26" fmla="*/ 8 w 143"/>
                  <a:gd name="T27" fmla="*/ 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43">
                    <a:moveTo>
                      <a:pt x="45" y="143"/>
                    </a:moveTo>
                    <a:cubicBezTo>
                      <a:pt x="41" y="143"/>
                      <a:pt x="39" y="141"/>
                      <a:pt x="38" y="138"/>
                    </a:cubicBezTo>
                    <a:cubicBezTo>
                      <a:pt x="0" y="11"/>
                      <a:pt x="0" y="11"/>
                      <a:pt x="0" y="11"/>
                    </a:cubicBezTo>
                    <a:cubicBezTo>
                      <a:pt x="0" y="9"/>
                      <a:pt x="0" y="6"/>
                      <a:pt x="1" y="4"/>
                    </a:cubicBezTo>
                    <a:cubicBezTo>
                      <a:pt x="3" y="1"/>
                      <a:pt x="7" y="0"/>
                      <a:pt x="10" y="1"/>
                    </a:cubicBezTo>
                    <a:cubicBezTo>
                      <a:pt x="137" y="39"/>
                      <a:pt x="137" y="39"/>
                      <a:pt x="137" y="39"/>
                    </a:cubicBezTo>
                    <a:cubicBezTo>
                      <a:pt x="140" y="40"/>
                      <a:pt x="141" y="42"/>
                      <a:pt x="142" y="44"/>
                    </a:cubicBezTo>
                    <a:cubicBezTo>
                      <a:pt x="143" y="46"/>
                      <a:pt x="142" y="49"/>
                      <a:pt x="140" y="51"/>
                    </a:cubicBezTo>
                    <a:cubicBezTo>
                      <a:pt x="50" y="141"/>
                      <a:pt x="50" y="141"/>
                      <a:pt x="50" y="141"/>
                    </a:cubicBezTo>
                    <a:cubicBezTo>
                      <a:pt x="48" y="142"/>
                      <a:pt x="47" y="143"/>
                      <a:pt x="45" y="143"/>
                    </a:cubicBezTo>
                    <a:close/>
                    <a:moveTo>
                      <a:pt x="8" y="9"/>
                    </a:moveTo>
                    <a:cubicBezTo>
                      <a:pt x="45" y="135"/>
                      <a:pt x="45" y="135"/>
                      <a:pt x="45" y="135"/>
                    </a:cubicBezTo>
                    <a:cubicBezTo>
                      <a:pt x="134" y="46"/>
                      <a:pt x="134" y="46"/>
                      <a:pt x="134" y="46"/>
                    </a:cubicBez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3" name="Group 132">
            <a:extLst>
              <a:ext uri="{FF2B5EF4-FFF2-40B4-BE49-F238E27FC236}">
                <a16:creationId xmlns:a16="http://schemas.microsoft.com/office/drawing/2014/main" id="{343EE7BE-77D8-4D83-8077-1E9BCFD0971F}"/>
              </a:ext>
            </a:extLst>
          </p:cNvPr>
          <p:cNvGrpSpPr/>
          <p:nvPr/>
        </p:nvGrpSpPr>
        <p:grpSpPr>
          <a:xfrm>
            <a:off x="4359557" y="2442467"/>
            <a:ext cx="966067" cy="1231594"/>
            <a:chOff x="4347560" y="2658367"/>
            <a:chExt cx="966067" cy="1231594"/>
          </a:xfrm>
        </p:grpSpPr>
        <p:sp>
          <p:nvSpPr>
            <p:cNvPr id="80" name="Freeform: Shape 79">
              <a:extLst>
                <a:ext uri="{FF2B5EF4-FFF2-40B4-BE49-F238E27FC236}">
                  <a16:creationId xmlns:a16="http://schemas.microsoft.com/office/drawing/2014/main" id="{0306BED0-7FEF-422A-8DFE-CDFC40CE8ABD}"/>
                </a:ext>
              </a:extLst>
            </p:cNvPr>
            <p:cNvSpPr/>
            <p:nvPr/>
          </p:nvSpPr>
          <p:spPr>
            <a:xfrm>
              <a:off x="4347560" y="2658367"/>
              <a:ext cx="966067" cy="1231594"/>
            </a:xfrm>
            <a:custGeom>
              <a:avLst/>
              <a:gdLst>
                <a:gd name="connsiteX0" fmla="*/ 1298258 w 1628775"/>
                <a:gd name="connsiteY0" fmla="*/ 1912568 h 2076450"/>
                <a:gd name="connsiteX1" fmla="*/ 1301115 w 1628775"/>
                <a:gd name="connsiteY1" fmla="*/ 2012581 h 2076450"/>
                <a:gd name="connsiteX2" fmla="*/ 1237298 w 1628775"/>
                <a:gd name="connsiteY2" fmla="*/ 2080208 h 2076450"/>
                <a:gd name="connsiteX3" fmla="*/ 74295 w 1628775"/>
                <a:gd name="connsiteY3" fmla="*/ 2080208 h 2076450"/>
                <a:gd name="connsiteX4" fmla="*/ 1905 w 1628775"/>
                <a:gd name="connsiteY4" fmla="*/ 2010676 h 2076450"/>
                <a:gd name="connsiteX5" fmla="*/ 0 w 1628775"/>
                <a:gd name="connsiteY5" fmla="*/ 1912568 h 2076450"/>
                <a:gd name="connsiteX6" fmla="*/ 681990 w 1628775"/>
                <a:gd name="connsiteY6" fmla="*/ 25666 h 2076450"/>
                <a:gd name="connsiteX7" fmla="*/ 788670 w 1628775"/>
                <a:gd name="connsiteY7" fmla="*/ 20903 h 2076450"/>
                <a:gd name="connsiteX8" fmla="*/ 1615440 w 1628775"/>
                <a:gd name="connsiteY8" fmla="*/ 847673 h 2076450"/>
                <a:gd name="connsiteX9" fmla="*/ 1621155 w 1628775"/>
                <a:gd name="connsiteY9" fmla="*/ 931493 h 2076450"/>
                <a:gd name="connsiteX10" fmla="*/ 1298258 w 1628775"/>
                <a:gd name="connsiteY10" fmla="*/ 1912568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775" h="2076450">
                  <a:moveTo>
                    <a:pt x="1298258" y="1912568"/>
                  </a:moveTo>
                  <a:cubicBezTo>
                    <a:pt x="1298258" y="1945906"/>
                    <a:pt x="1299210" y="1979243"/>
                    <a:pt x="1301115" y="2012581"/>
                  </a:cubicBezTo>
                  <a:cubicBezTo>
                    <a:pt x="1303020" y="2048776"/>
                    <a:pt x="1273493" y="2080208"/>
                    <a:pt x="1237298" y="2080208"/>
                  </a:cubicBezTo>
                  <a:lnTo>
                    <a:pt x="74295" y="2080208"/>
                  </a:lnTo>
                  <a:cubicBezTo>
                    <a:pt x="35243" y="2080208"/>
                    <a:pt x="3810" y="2049728"/>
                    <a:pt x="1905" y="2010676"/>
                  </a:cubicBezTo>
                  <a:cubicBezTo>
                    <a:pt x="953" y="1978291"/>
                    <a:pt x="0" y="1944953"/>
                    <a:pt x="0" y="1912568"/>
                  </a:cubicBezTo>
                  <a:cubicBezTo>
                    <a:pt x="953" y="1194383"/>
                    <a:pt x="257175" y="537158"/>
                    <a:pt x="681990" y="25666"/>
                  </a:cubicBezTo>
                  <a:cubicBezTo>
                    <a:pt x="708660" y="-6719"/>
                    <a:pt x="758190" y="-8624"/>
                    <a:pt x="788670" y="20903"/>
                  </a:cubicBezTo>
                  <a:lnTo>
                    <a:pt x="1615440" y="847673"/>
                  </a:lnTo>
                  <a:cubicBezTo>
                    <a:pt x="1638300" y="870533"/>
                    <a:pt x="1640205" y="905776"/>
                    <a:pt x="1621155" y="931493"/>
                  </a:cubicBezTo>
                  <a:cubicBezTo>
                    <a:pt x="1418273" y="1205813"/>
                    <a:pt x="1298258" y="1544903"/>
                    <a:pt x="1298258" y="1912568"/>
                  </a:cubicBezTo>
                  <a:close/>
                </a:path>
              </a:pathLst>
            </a:custGeom>
            <a:solidFill>
              <a:schemeClr val="accent2"/>
            </a:solidFill>
            <a:ln w="9525" cap="flat">
              <a:noFill/>
              <a:prstDash val="solid"/>
              <a:miter/>
            </a:ln>
          </p:spPr>
          <p:txBody>
            <a:bodyPr rtlCol="0" anchor="ctr"/>
            <a:lstStyle/>
            <a:p>
              <a:endParaRPr lang="en-GB"/>
            </a:p>
          </p:txBody>
        </p:sp>
        <p:sp>
          <p:nvSpPr>
            <p:cNvPr id="109" name="Freeform 118">
              <a:extLst>
                <a:ext uri="{FF2B5EF4-FFF2-40B4-BE49-F238E27FC236}">
                  <a16:creationId xmlns:a16="http://schemas.microsoft.com/office/drawing/2014/main" id="{C480C7C8-0229-499C-98E1-E47EC1A43DCB}"/>
                </a:ext>
              </a:extLst>
            </p:cNvPr>
            <p:cNvSpPr>
              <a:spLocks noEditPoints="1"/>
            </p:cNvSpPr>
            <p:nvPr/>
          </p:nvSpPr>
          <p:spPr bwMode="auto">
            <a:xfrm>
              <a:off x="4671606" y="3217837"/>
              <a:ext cx="336246" cy="334884"/>
            </a:xfrm>
            <a:custGeom>
              <a:avLst/>
              <a:gdLst>
                <a:gd name="T0" fmla="*/ 0 w 230"/>
                <a:gd name="T1" fmla="*/ 229 h 229"/>
                <a:gd name="T2" fmla="*/ 23 w 230"/>
                <a:gd name="T3" fmla="*/ 184 h 229"/>
                <a:gd name="T4" fmla="*/ 177 w 230"/>
                <a:gd name="T5" fmla="*/ 30 h 229"/>
                <a:gd name="T6" fmla="*/ 184 w 230"/>
                <a:gd name="T7" fmla="*/ 7 h 229"/>
                <a:gd name="T8" fmla="*/ 194 w 230"/>
                <a:gd name="T9" fmla="*/ 0 h 229"/>
                <a:gd name="T10" fmla="*/ 202 w 230"/>
                <a:gd name="T11" fmla="*/ 3 h 229"/>
                <a:gd name="T12" fmla="*/ 226 w 230"/>
                <a:gd name="T13" fmla="*/ 27 h 229"/>
                <a:gd name="T14" fmla="*/ 229 w 230"/>
                <a:gd name="T15" fmla="*/ 37 h 229"/>
                <a:gd name="T16" fmla="*/ 222 w 230"/>
                <a:gd name="T17" fmla="*/ 45 h 229"/>
                <a:gd name="T18" fmla="*/ 199 w 230"/>
                <a:gd name="T19" fmla="*/ 52 h 229"/>
                <a:gd name="T20" fmla="*/ 45 w 230"/>
                <a:gd name="T21" fmla="*/ 206 h 229"/>
                <a:gd name="T22" fmla="*/ 0 w 230"/>
                <a:gd name="T23" fmla="*/ 229 h 229"/>
                <a:gd name="T24" fmla="*/ 29 w 230"/>
                <a:gd name="T25" fmla="*/ 188 h 229"/>
                <a:gd name="T26" fmla="*/ 18 w 230"/>
                <a:gd name="T27" fmla="*/ 211 h 229"/>
                <a:gd name="T28" fmla="*/ 41 w 230"/>
                <a:gd name="T29" fmla="*/ 200 h 229"/>
                <a:gd name="T30" fmla="*/ 195 w 230"/>
                <a:gd name="T31" fmla="*/ 45 h 229"/>
                <a:gd name="T32" fmla="*/ 220 w 230"/>
                <a:gd name="T33" fmla="*/ 37 h 229"/>
                <a:gd name="T34" fmla="*/ 221 w 230"/>
                <a:gd name="T35" fmla="*/ 35 h 229"/>
                <a:gd name="T36" fmla="*/ 221 w 230"/>
                <a:gd name="T37" fmla="*/ 33 h 229"/>
                <a:gd name="T38" fmla="*/ 196 w 230"/>
                <a:gd name="T39" fmla="*/ 8 h 229"/>
                <a:gd name="T40" fmla="*/ 194 w 230"/>
                <a:gd name="T41" fmla="*/ 8 h 229"/>
                <a:gd name="T42" fmla="*/ 192 w 230"/>
                <a:gd name="T43" fmla="*/ 9 h 229"/>
                <a:gd name="T44" fmla="*/ 184 w 230"/>
                <a:gd name="T45" fmla="*/ 34 h 229"/>
                <a:gd name="T46" fmla="*/ 29 w 230"/>
                <a:gd name="T47" fmla="*/ 18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229">
                  <a:moveTo>
                    <a:pt x="0" y="229"/>
                  </a:moveTo>
                  <a:cubicBezTo>
                    <a:pt x="23" y="184"/>
                    <a:pt x="23" y="184"/>
                    <a:pt x="23" y="184"/>
                  </a:cubicBezTo>
                  <a:cubicBezTo>
                    <a:pt x="177" y="30"/>
                    <a:pt x="177" y="30"/>
                    <a:pt x="177" y="30"/>
                  </a:cubicBezTo>
                  <a:cubicBezTo>
                    <a:pt x="184" y="7"/>
                    <a:pt x="184" y="7"/>
                    <a:pt x="184" y="7"/>
                  </a:cubicBezTo>
                  <a:cubicBezTo>
                    <a:pt x="186" y="2"/>
                    <a:pt x="190" y="0"/>
                    <a:pt x="194" y="0"/>
                  </a:cubicBezTo>
                  <a:cubicBezTo>
                    <a:pt x="197" y="0"/>
                    <a:pt x="200" y="1"/>
                    <a:pt x="202" y="3"/>
                  </a:cubicBezTo>
                  <a:cubicBezTo>
                    <a:pt x="226" y="27"/>
                    <a:pt x="226" y="27"/>
                    <a:pt x="226" y="27"/>
                  </a:cubicBezTo>
                  <a:cubicBezTo>
                    <a:pt x="229" y="30"/>
                    <a:pt x="230" y="34"/>
                    <a:pt x="229" y="37"/>
                  </a:cubicBezTo>
                  <a:cubicBezTo>
                    <a:pt x="228" y="41"/>
                    <a:pt x="226" y="44"/>
                    <a:pt x="222" y="45"/>
                  </a:cubicBezTo>
                  <a:cubicBezTo>
                    <a:pt x="199" y="52"/>
                    <a:pt x="199" y="52"/>
                    <a:pt x="199" y="52"/>
                  </a:cubicBezTo>
                  <a:cubicBezTo>
                    <a:pt x="45" y="206"/>
                    <a:pt x="45" y="206"/>
                    <a:pt x="45" y="206"/>
                  </a:cubicBezTo>
                  <a:lnTo>
                    <a:pt x="0" y="229"/>
                  </a:lnTo>
                  <a:close/>
                  <a:moveTo>
                    <a:pt x="29" y="188"/>
                  </a:moveTo>
                  <a:cubicBezTo>
                    <a:pt x="18" y="211"/>
                    <a:pt x="18" y="211"/>
                    <a:pt x="18" y="211"/>
                  </a:cubicBezTo>
                  <a:cubicBezTo>
                    <a:pt x="41" y="200"/>
                    <a:pt x="41" y="200"/>
                    <a:pt x="41" y="200"/>
                  </a:cubicBezTo>
                  <a:cubicBezTo>
                    <a:pt x="195" y="45"/>
                    <a:pt x="195" y="45"/>
                    <a:pt x="195" y="45"/>
                  </a:cubicBezTo>
                  <a:cubicBezTo>
                    <a:pt x="220" y="37"/>
                    <a:pt x="220" y="37"/>
                    <a:pt x="220" y="37"/>
                  </a:cubicBezTo>
                  <a:cubicBezTo>
                    <a:pt x="221" y="37"/>
                    <a:pt x="221" y="36"/>
                    <a:pt x="221" y="35"/>
                  </a:cubicBezTo>
                  <a:cubicBezTo>
                    <a:pt x="222" y="35"/>
                    <a:pt x="222" y="34"/>
                    <a:pt x="221" y="33"/>
                  </a:cubicBezTo>
                  <a:cubicBezTo>
                    <a:pt x="196" y="8"/>
                    <a:pt x="196" y="8"/>
                    <a:pt x="196" y="8"/>
                  </a:cubicBezTo>
                  <a:cubicBezTo>
                    <a:pt x="195" y="8"/>
                    <a:pt x="195" y="8"/>
                    <a:pt x="194" y="8"/>
                  </a:cubicBezTo>
                  <a:cubicBezTo>
                    <a:pt x="193" y="8"/>
                    <a:pt x="192" y="8"/>
                    <a:pt x="192" y="9"/>
                  </a:cubicBezTo>
                  <a:cubicBezTo>
                    <a:pt x="184" y="34"/>
                    <a:pt x="184" y="34"/>
                    <a:pt x="184" y="34"/>
                  </a:cubicBezTo>
                  <a:lnTo>
                    <a:pt x="29" y="1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0" name="Group 109">
            <a:extLst>
              <a:ext uri="{FF2B5EF4-FFF2-40B4-BE49-F238E27FC236}">
                <a16:creationId xmlns:a16="http://schemas.microsoft.com/office/drawing/2014/main" id="{B28FFFA8-40A9-465D-9AE0-9C65FBD4214C}"/>
              </a:ext>
            </a:extLst>
          </p:cNvPr>
          <p:cNvGrpSpPr/>
          <p:nvPr/>
        </p:nvGrpSpPr>
        <p:grpSpPr>
          <a:xfrm>
            <a:off x="7955894" y="1752603"/>
            <a:ext cx="3443999" cy="1332785"/>
            <a:chOff x="7685464" y="1461713"/>
            <a:chExt cx="2865719" cy="679100"/>
          </a:xfrm>
        </p:grpSpPr>
        <p:sp>
          <p:nvSpPr>
            <p:cNvPr id="111" name="TextBox 110">
              <a:extLst>
                <a:ext uri="{FF2B5EF4-FFF2-40B4-BE49-F238E27FC236}">
                  <a16:creationId xmlns:a16="http://schemas.microsoft.com/office/drawing/2014/main" id="{1AF12F48-A523-495F-9AF7-344B6D8F9EE5}"/>
                </a:ext>
              </a:extLst>
            </p:cNvPr>
            <p:cNvSpPr txBox="1"/>
            <p:nvPr/>
          </p:nvSpPr>
          <p:spPr>
            <a:xfrm>
              <a:off x="7685464" y="1461713"/>
              <a:ext cx="2507126" cy="320396"/>
            </a:xfrm>
            <a:prstGeom prst="rect">
              <a:avLst/>
            </a:prstGeom>
            <a:noFill/>
          </p:spPr>
          <p:txBody>
            <a:bodyPr wrap="square" rtlCol="0">
              <a:spAutoFit/>
            </a:bodyPr>
            <a:lstStyle/>
            <a:p>
              <a:r>
                <a:rPr lang="en-US" sz="1400" b="1" dirty="0">
                  <a:solidFill>
                    <a:srgbClr val="12253D"/>
                  </a:solidFill>
                  <a:latin typeface="+mj-lt"/>
                  <a:ea typeface="Roboto Condensed Light" panose="02000000000000000000" pitchFamily="2" charset="0"/>
                </a:rPr>
                <a:t>Construction does not use technology.</a:t>
              </a:r>
            </a:p>
          </p:txBody>
        </p:sp>
        <p:sp>
          <p:nvSpPr>
            <p:cNvPr id="112" name="TextBox 111">
              <a:extLst>
                <a:ext uri="{FF2B5EF4-FFF2-40B4-BE49-F238E27FC236}">
                  <a16:creationId xmlns:a16="http://schemas.microsoft.com/office/drawing/2014/main" id="{5A08423B-67DF-4CD2-8239-94D6C3E8099C}"/>
                </a:ext>
              </a:extLst>
            </p:cNvPr>
            <p:cNvSpPr txBox="1"/>
            <p:nvPr/>
          </p:nvSpPr>
          <p:spPr>
            <a:xfrm>
              <a:off x="7685464" y="1736470"/>
              <a:ext cx="2865719" cy="404343"/>
            </a:xfrm>
            <a:prstGeom prst="rect">
              <a:avLst/>
            </a:prstGeom>
            <a:noFill/>
          </p:spPr>
          <p:txBody>
            <a:bodyPr wrap="square" rtlCol="0">
              <a:spAutoFit/>
            </a:bodyPr>
            <a:lstStyle/>
            <a:p>
              <a:pPr>
                <a:lnSpc>
                  <a:spcPct val="120000"/>
                </a:lnSpc>
              </a:pPr>
              <a:r>
                <a:rPr lang="en-US" sz="1050" b="1" dirty="0">
                  <a:solidFill>
                    <a:srgbClr val="771516"/>
                  </a:solidFill>
                </a:rPr>
                <a:t>Computers, drones, robots, simulators, and software are used in construction on a regular basis.</a:t>
              </a:r>
            </a:p>
          </p:txBody>
        </p:sp>
      </p:grpSp>
      <p:grpSp>
        <p:nvGrpSpPr>
          <p:cNvPr id="113" name="Group 112">
            <a:extLst>
              <a:ext uri="{FF2B5EF4-FFF2-40B4-BE49-F238E27FC236}">
                <a16:creationId xmlns:a16="http://schemas.microsoft.com/office/drawing/2014/main" id="{7B1BF86E-3804-4C7F-A5CD-5F7190ACC4C8}"/>
              </a:ext>
            </a:extLst>
          </p:cNvPr>
          <p:cNvGrpSpPr/>
          <p:nvPr/>
        </p:nvGrpSpPr>
        <p:grpSpPr>
          <a:xfrm>
            <a:off x="8166613" y="2973580"/>
            <a:ext cx="3416104" cy="1356781"/>
            <a:chOff x="7685464" y="1461713"/>
            <a:chExt cx="2842508" cy="1128965"/>
          </a:xfrm>
        </p:grpSpPr>
        <p:sp>
          <p:nvSpPr>
            <p:cNvPr id="114" name="TextBox 113">
              <a:extLst>
                <a:ext uri="{FF2B5EF4-FFF2-40B4-BE49-F238E27FC236}">
                  <a16:creationId xmlns:a16="http://schemas.microsoft.com/office/drawing/2014/main" id="{62D35E93-D56F-432C-909C-8CDB302757AC}"/>
                </a:ext>
              </a:extLst>
            </p:cNvPr>
            <p:cNvSpPr txBox="1"/>
            <p:nvPr/>
          </p:nvSpPr>
          <p:spPr>
            <a:xfrm>
              <a:off x="7685464" y="1461713"/>
              <a:ext cx="2842508" cy="307777"/>
            </a:xfrm>
            <a:prstGeom prst="rect">
              <a:avLst/>
            </a:prstGeom>
            <a:noFill/>
          </p:spPr>
          <p:txBody>
            <a:bodyPr wrap="square" rtlCol="0">
              <a:spAutoFit/>
            </a:bodyPr>
            <a:lstStyle/>
            <a:p>
              <a:r>
                <a:rPr lang="en-US" sz="1400" b="1" dirty="0">
                  <a:solidFill>
                    <a:srgbClr val="12253D"/>
                  </a:solidFill>
                  <a:latin typeface="+mj-lt"/>
                  <a:ea typeface="Roboto Condensed Light" panose="02000000000000000000" pitchFamily="2" charset="0"/>
                </a:rPr>
                <a:t>Construction is dangerous.</a:t>
              </a:r>
            </a:p>
          </p:txBody>
        </p:sp>
        <p:sp>
          <p:nvSpPr>
            <p:cNvPr id="115" name="TextBox 114">
              <a:extLst>
                <a:ext uri="{FF2B5EF4-FFF2-40B4-BE49-F238E27FC236}">
                  <a16:creationId xmlns:a16="http://schemas.microsoft.com/office/drawing/2014/main" id="{B69563E1-4208-42FE-91F4-69D43BDE0716}"/>
                </a:ext>
              </a:extLst>
            </p:cNvPr>
            <p:cNvSpPr txBox="1"/>
            <p:nvPr/>
          </p:nvSpPr>
          <p:spPr>
            <a:xfrm>
              <a:off x="7685465" y="1736470"/>
              <a:ext cx="2665742" cy="854208"/>
            </a:xfrm>
            <a:prstGeom prst="rect">
              <a:avLst/>
            </a:prstGeom>
            <a:noFill/>
          </p:spPr>
          <p:txBody>
            <a:bodyPr wrap="square" rtlCol="0">
              <a:spAutoFit/>
            </a:bodyPr>
            <a:lstStyle/>
            <a:p>
              <a:pPr>
                <a:lnSpc>
                  <a:spcPct val="120000"/>
                </a:lnSpc>
              </a:pPr>
              <a:r>
                <a:rPr lang="en-US" sz="1050" b="1" dirty="0">
                  <a:solidFill>
                    <a:srgbClr val="771516"/>
                  </a:solidFill>
                </a:rPr>
                <a:t>High government safety standards, more emphasis on safety in training and improved technology has made working conditions.</a:t>
              </a:r>
            </a:p>
          </p:txBody>
        </p:sp>
      </p:grpSp>
      <p:grpSp>
        <p:nvGrpSpPr>
          <p:cNvPr id="116" name="Group 115">
            <a:extLst>
              <a:ext uri="{FF2B5EF4-FFF2-40B4-BE49-F238E27FC236}">
                <a16:creationId xmlns:a16="http://schemas.microsoft.com/office/drawing/2014/main" id="{F36B5BB6-EA63-4EB4-847A-3B2D4FB8CC96}"/>
              </a:ext>
            </a:extLst>
          </p:cNvPr>
          <p:cNvGrpSpPr/>
          <p:nvPr/>
        </p:nvGrpSpPr>
        <p:grpSpPr>
          <a:xfrm>
            <a:off x="7964450" y="4178279"/>
            <a:ext cx="3443999" cy="1613726"/>
            <a:chOff x="7685464" y="1461713"/>
            <a:chExt cx="2865719" cy="755148"/>
          </a:xfrm>
        </p:grpSpPr>
        <p:sp>
          <p:nvSpPr>
            <p:cNvPr id="117" name="TextBox 116">
              <a:extLst>
                <a:ext uri="{FF2B5EF4-FFF2-40B4-BE49-F238E27FC236}">
                  <a16:creationId xmlns:a16="http://schemas.microsoft.com/office/drawing/2014/main" id="{C7D5B7CB-7F30-4F6A-AAAE-83CBA28E324B}"/>
                </a:ext>
              </a:extLst>
            </p:cNvPr>
            <p:cNvSpPr txBox="1"/>
            <p:nvPr/>
          </p:nvSpPr>
          <p:spPr>
            <a:xfrm>
              <a:off x="7685464" y="1461713"/>
              <a:ext cx="2496384" cy="294250"/>
            </a:xfrm>
            <a:prstGeom prst="rect">
              <a:avLst/>
            </a:prstGeom>
            <a:noFill/>
          </p:spPr>
          <p:txBody>
            <a:bodyPr wrap="square" rtlCol="0">
              <a:spAutoFit/>
            </a:bodyPr>
            <a:lstStyle/>
            <a:p>
              <a:r>
                <a:rPr lang="en-US" sz="1400" b="1" dirty="0">
                  <a:solidFill>
                    <a:srgbClr val="12253D"/>
                  </a:solidFill>
                  <a:latin typeface="+mj-lt"/>
                  <a:ea typeface="Roboto Condensed Light" panose="02000000000000000000" pitchFamily="2" charset="0"/>
                </a:rPr>
                <a:t>Construction is bad for the environment.</a:t>
              </a:r>
            </a:p>
          </p:txBody>
        </p:sp>
        <p:sp>
          <p:nvSpPr>
            <p:cNvPr id="118" name="TextBox 117">
              <a:extLst>
                <a:ext uri="{FF2B5EF4-FFF2-40B4-BE49-F238E27FC236}">
                  <a16:creationId xmlns:a16="http://schemas.microsoft.com/office/drawing/2014/main" id="{CA324A34-241A-49B2-86B3-D483C8CB2329}"/>
                </a:ext>
              </a:extLst>
            </p:cNvPr>
            <p:cNvSpPr txBox="1"/>
            <p:nvPr/>
          </p:nvSpPr>
          <p:spPr>
            <a:xfrm>
              <a:off x="7685464" y="1736470"/>
              <a:ext cx="2865719" cy="480391"/>
            </a:xfrm>
            <a:prstGeom prst="rect">
              <a:avLst/>
            </a:prstGeom>
            <a:noFill/>
          </p:spPr>
          <p:txBody>
            <a:bodyPr wrap="square" rtlCol="0">
              <a:spAutoFit/>
            </a:bodyPr>
            <a:lstStyle/>
            <a:p>
              <a:pPr>
                <a:lnSpc>
                  <a:spcPct val="120000"/>
                </a:lnSpc>
              </a:pPr>
              <a:r>
                <a:rPr lang="en-US" sz="1050" b="1" dirty="0">
                  <a:solidFill>
                    <a:srgbClr val="771516"/>
                  </a:solidFill>
                </a:rPr>
                <a:t>The construction industry is leading the charge on the practice of minimizing negative impacts to Earth’s climate and natural environment.</a:t>
              </a:r>
            </a:p>
          </p:txBody>
        </p:sp>
      </p:grpSp>
      <p:grpSp>
        <p:nvGrpSpPr>
          <p:cNvPr id="121" name="Group 120">
            <a:extLst>
              <a:ext uri="{FF2B5EF4-FFF2-40B4-BE49-F238E27FC236}">
                <a16:creationId xmlns:a16="http://schemas.microsoft.com/office/drawing/2014/main" id="{0B5B4EB8-02A5-4FE6-AF41-F56A8D99E4B7}"/>
              </a:ext>
            </a:extLst>
          </p:cNvPr>
          <p:cNvGrpSpPr/>
          <p:nvPr/>
        </p:nvGrpSpPr>
        <p:grpSpPr>
          <a:xfrm>
            <a:off x="1130748" y="1750432"/>
            <a:ext cx="3189879" cy="1120821"/>
            <a:chOff x="7685464" y="1461713"/>
            <a:chExt cx="2865719" cy="564629"/>
          </a:xfrm>
        </p:grpSpPr>
        <p:sp>
          <p:nvSpPr>
            <p:cNvPr id="128" name="TextBox 127">
              <a:extLst>
                <a:ext uri="{FF2B5EF4-FFF2-40B4-BE49-F238E27FC236}">
                  <a16:creationId xmlns:a16="http://schemas.microsoft.com/office/drawing/2014/main" id="{CC2407F5-F955-426E-9D91-131D20BA2914}"/>
                </a:ext>
              </a:extLst>
            </p:cNvPr>
            <p:cNvSpPr txBox="1"/>
            <p:nvPr/>
          </p:nvSpPr>
          <p:spPr>
            <a:xfrm>
              <a:off x="8395513" y="1461713"/>
              <a:ext cx="2155670" cy="325179"/>
            </a:xfrm>
            <a:prstGeom prst="rect">
              <a:avLst/>
            </a:prstGeom>
            <a:noFill/>
          </p:spPr>
          <p:txBody>
            <a:bodyPr wrap="square" rtlCol="0">
              <a:spAutoFit/>
            </a:bodyPr>
            <a:lstStyle/>
            <a:p>
              <a:pPr algn="r"/>
              <a:r>
                <a:rPr lang="en-US" sz="1400" b="1" dirty="0">
                  <a:solidFill>
                    <a:srgbClr val="12253D"/>
                  </a:solidFill>
                  <a:latin typeface="+mj-lt"/>
                  <a:ea typeface="Roboto Condensed Light" panose="02000000000000000000" pitchFamily="2" charset="0"/>
                </a:rPr>
                <a:t>Construction is not for women.</a:t>
              </a:r>
            </a:p>
          </p:txBody>
        </p:sp>
        <p:sp>
          <p:nvSpPr>
            <p:cNvPr id="129" name="TextBox 128">
              <a:extLst>
                <a:ext uri="{FF2B5EF4-FFF2-40B4-BE49-F238E27FC236}">
                  <a16:creationId xmlns:a16="http://schemas.microsoft.com/office/drawing/2014/main" id="{CD215294-EE46-425C-AF35-238A3D302A43}"/>
                </a:ext>
              </a:extLst>
            </p:cNvPr>
            <p:cNvSpPr txBox="1"/>
            <p:nvPr/>
          </p:nvSpPr>
          <p:spPr>
            <a:xfrm>
              <a:off x="7685464" y="1736470"/>
              <a:ext cx="2865719" cy="289872"/>
            </a:xfrm>
            <a:prstGeom prst="rect">
              <a:avLst/>
            </a:prstGeom>
            <a:noFill/>
          </p:spPr>
          <p:txBody>
            <a:bodyPr wrap="square" rtlCol="0">
              <a:spAutoFit/>
            </a:bodyPr>
            <a:lstStyle/>
            <a:p>
              <a:pPr algn="r">
                <a:lnSpc>
                  <a:spcPct val="120000"/>
                </a:lnSpc>
              </a:pPr>
              <a:r>
                <a:rPr lang="en-US" sz="1050" b="1" dirty="0">
                  <a:solidFill>
                    <a:srgbClr val="771516"/>
                  </a:solidFill>
                </a:rPr>
                <a:t>1.1 million women work in the construction industry.</a:t>
              </a:r>
            </a:p>
          </p:txBody>
        </p:sp>
      </p:grpSp>
      <p:grpSp>
        <p:nvGrpSpPr>
          <p:cNvPr id="122" name="Group 121">
            <a:extLst>
              <a:ext uri="{FF2B5EF4-FFF2-40B4-BE49-F238E27FC236}">
                <a16:creationId xmlns:a16="http://schemas.microsoft.com/office/drawing/2014/main" id="{900C33BA-3401-4490-ABEC-AED7480B5A74}"/>
              </a:ext>
            </a:extLst>
          </p:cNvPr>
          <p:cNvGrpSpPr/>
          <p:nvPr/>
        </p:nvGrpSpPr>
        <p:grpSpPr>
          <a:xfrm>
            <a:off x="944236" y="2763980"/>
            <a:ext cx="3189879" cy="1349986"/>
            <a:chOff x="7685464" y="1461713"/>
            <a:chExt cx="2865719" cy="692837"/>
          </a:xfrm>
        </p:grpSpPr>
        <p:sp>
          <p:nvSpPr>
            <p:cNvPr id="126" name="TextBox 125">
              <a:extLst>
                <a:ext uri="{FF2B5EF4-FFF2-40B4-BE49-F238E27FC236}">
                  <a16:creationId xmlns:a16="http://schemas.microsoft.com/office/drawing/2014/main" id="{EF7C89A9-0123-4E2A-8AC5-8FA6E6C51C11}"/>
                </a:ext>
              </a:extLst>
            </p:cNvPr>
            <p:cNvSpPr txBox="1"/>
            <p:nvPr/>
          </p:nvSpPr>
          <p:spPr>
            <a:xfrm>
              <a:off x="7708675" y="1461713"/>
              <a:ext cx="2842508" cy="331282"/>
            </a:xfrm>
            <a:prstGeom prst="rect">
              <a:avLst/>
            </a:prstGeom>
            <a:noFill/>
          </p:spPr>
          <p:txBody>
            <a:bodyPr wrap="square" rtlCol="0">
              <a:spAutoFit/>
            </a:bodyPr>
            <a:lstStyle/>
            <a:p>
              <a:pPr algn="r"/>
              <a:r>
                <a:rPr lang="en-US" sz="1400" b="1" dirty="0">
                  <a:solidFill>
                    <a:srgbClr val="12253D"/>
                  </a:solidFill>
                  <a:latin typeface="+mj-lt"/>
                  <a:ea typeface="Roboto Condensed Light" panose="02000000000000000000" pitchFamily="2" charset="0"/>
                </a:rPr>
                <a:t>Construction employees make minimum wage.</a:t>
              </a:r>
            </a:p>
          </p:txBody>
        </p:sp>
        <p:sp>
          <p:nvSpPr>
            <p:cNvPr id="127" name="TextBox 126">
              <a:extLst>
                <a:ext uri="{FF2B5EF4-FFF2-40B4-BE49-F238E27FC236}">
                  <a16:creationId xmlns:a16="http://schemas.microsoft.com/office/drawing/2014/main" id="{A9E5F771-FAB4-4918-A060-80F61DA39802}"/>
                </a:ext>
              </a:extLst>
            </p:cNvPr>
            <p:cNvSpPr txBox="1"/>
            <p:nvPr/>
          </p:nvSpPr>
          <p:spPr>
            <a:xfrm>
              <a:off x="7685464" y="1736470"/>
              <a:ext cx="2865719" cy="418080"/>
            </a:xfrm>
            <a:prstGeom prst="rect">
              <a:avLst/>
            </a:prstGeom>
            <a:noFill/>
          </p:spPr>
          <p:txBody>
            <a:bodyPr wrap="square" rtlCol="0">
              <a:spAutoFit/>
            </a:bodyPr>
            <a:lstStyle/>
            <a:p>
              <a:pPr algn="r">
                <a:lnSpc>
                  <a:spcPct val="120000"/>
                </a:lnSpc>
              </a:pPr>
              <a:r>
                <a:rPr lang="en-US" sz="1050" b="1" dirty="0">
                  <a:solidFill>
                    <a:srgbClr val="771516"/>
                  </a:solidFill>
                </a:rPr>
                <a:t>The lowest paid 25% of the construction workforce make almost double the minimum wage amount.</a:t>
              </a:r>
            </a:p>
          </p:txBody>
        </p:sp>
      </p:grpSp>
      <p:grpSp>
        <p:nvGrpSpPr>
          <p:cNvPr id="123" name="Group 122">
            <a:extLst>
              <a:ext uri="{FF2B5EF4-FFF2-40B4-BE49-F238E27FC236}">
                <a16:creationId xmlns:a16="http://schemas.microsoft.com/office/drawing/2014/main" id="{01F7CF23-7482-4691-8707-A597BBCE30A4}"/>
              </a:ext>
            </a:extLst>
          </p:cNvPr>
          <p:cNvGrpSpPr/>
          <p:nvPr/>
        </p:nvGrpSpPr>
        <p:grpSpPr>
          <a:xfrm>
            <a:off x="1113963" y="4068981"/>
            <a:ext cx="3189879" cy="1586235"/>
            <a:chOff x="7685464" y="1493778"/>
            <a:chExt cx="2865719" cy="723083"/>
          </a:xfrm>
        </p:grpSpPr>
        <p:sp>
          <p:nvSpPr>
            <p:cNvPr id="124" name="TextBox 123">
              <a:extLst>
                <a:ext uri="{FF2B5EF4-FFF2-40B4-BE49-F238E27FC236}">
                  <a16:creationId xmlns:a16="http://schemas.microsoft.com/office/drawing/2014/main" id="{AE3D5703-434B-4484-BEF1-D474F70DAE72}"/>
                </a:ext>
              </a:extLst>
            </p:cNvPr>
            <p:cNvSpPr txBox="1"/>
            <p:nvPr/>
          </p:nvSpPr>
          <p:spPr>
            <a:xfrm>
              <a:off x="8094797" y="1493778"/>
              <a:ext cx="2456385" cy="294249"/>
            </a:xfrm>
            <a:prstGeom prst="rect">
              <a:avLst/>
            </a:prstGeom>
            <a:noFill/>
          </p:spPr>
          <p:txBody>
            <a:bodyPr wrap="square" rtlCol="0">
              <a:spAutoFit/>
            </a:bodyPr>
            <a:lstStyle/>
            <a:p>
              <a:pPr algn="r"/>
              <a:r>
                <a:rPr lang="en-US" sz="1400" b="1" dirty="0">
                  <a:solidFill>
                    <a:srgbClr val="12253D"/>
                  </a:solidFill>
                  <a:latin typeface="+mj-lt"/>
                  <a:ea typeface="Roboto Condensed Light" panose="02000000000000000000" pitchFamily="2" charset="0"/>
                </a:rPr>
                <a:t>People in construction are unskilled.</a:t>
              </a:r>
            </a:p>
          </p:txBody>
        </p:sp>
        <p:sp>
          <p:nvSpPr>
            <p:cNvPr id="125" name="TextBox 124">
              <a:extLst>
                <a:ext uri="{FF2B5EF4-FFF2-40B4-BE49-F238E27FC236}">
                  <a16:creationId xmlns:a16="http://schemas.microsoft.com/office/drawing/2014/main" id="{63EEFC13-09E5-41DA-A795-1DB12DA5A8B1}"/>
                </a:ext>
              </a:extLst>
            </p:cNvPr>
            <p:cNvSpPr txBox="1"/>
            <p:nvPr/>
          </p:nvSpPr>
          <p:spPr>
            <a:xfrm>
              <a:off x="7685464" y="1736470"/>
              <a:ext cx="2865719" cy="480391"/>
            </a:xfrm>
            <a:prstGeom prst="rect">
              <a:avLst/>
            </a:prstGeom>
            <a:noFill/>
          </p:spPr>
          <p:txBody>
            <a:bodyPr wrap="square" rtlCol="0">
              <a:spAutoFit/>
            </a:bodyPr>
            <a:lstStyle/>
            <a:p>
              <a:pPr algn="r">
                <a:lnSpc>
                  <a:spcPct val="120000"/>
                </a:lnSpc>
              </a:pPr>
              <a:r>
                <a:rPr lang="en-US" sz="1050" b="1" dirty="0">
                  <a:solidFill>
                    <a:srgbClr val="771516"/>
                  </a:solidFill>
                </a:rPr>
                <a:t>Many craft professionals must earn specialized licenses, credentials and certifications to perform the specialized work they do on the job.</a:t>
              </a:r>
            </a:p>
          </p:txBody>
        </p:sp>
      </p:grpSp>
      <p:grpSp>
        <p:nvGrpSpPr>
          <p:cNvPr id="4" name="Graphic 2">
            <a:extLst>
              <a:ext uri="{FF2B5EF4-FFF2-40B4-BE49-F238E27FC236}">
                <a16:creationId xmlns:a16="http://schemas.microsoft.com/office/drawing/2014/main" id="{BC4FF036-9FAF-4CE9-927D-3116D3A144B0}"/>
              </a:ext>
            </a:extLst>
          </p:cNvPr>
          <p:cNvGrpSpPr/>
          <p:nvPr/>
        </p:nvGrpSpPr>
        <p:grpSpPr>
          <a:xfrm>
            <a:off x="5268163" y="2768130"/>
            <a:ext cx="1453977" cy="3338646"/>
            <a:chOff x="5320382" y="2906948"/>
            <a:chExt cx="1190014" cy="2732530"/>
          </a:xfrm>
        </p:grpSpPr>
        <p:sp>
          <p:nvSpPr>
            <p:cNvPr id="5" name="Freeform: Shape 4">
              <a:extLst>
                <a:ext uri="{FF2B5EF4-FFF2-40B4-BE49-F238E27FC236}">
                  <a16:creationId xmlns:a16="http://schemas.microsoft.com/office/drawing/2014/main" id="{6B5E4D82-C2BC-645A-9DFD-93ED63A0E5A9}"/>
                </a:ext>
              </a:extLst>
            </p:cNvPr>
            <p:cNvSpPr/>
            <p:nvPr/>
          </p:nvSpPr>
          <p:spPr>
            <a:xfrm>
              <a:off x="5945698" y="3391811"/>
              <a:ext cx="163544" cy="54535"/>
            </a:xfrm>
            <a:custGeom>
              <a:avLst/>
              <a:gdLst>
                <a:gd name="connsiteX0" fmla="*/ 163544 w 163544"/>
                <a:gd name="connsiteY0" fmla="*/ 4720 h 54535"/>
                <a:gd name="connsiteX1" fmla="*/ 6953 w 163544"/>
                <a:gd name="connsiteY1" fmla="*/ 13769 h 54535"/>
                <a:gd name="connsiteX2" fmla="*/ 0 w 163544"/>
                <a:gd name="connsiteY2" fmla="*/ 54536 h 54535"/>
                <a:gd name="connsiteX3" fmla="*/ 159258 w 163544"/>
                <a:gd name="connsiteY3" fmla="*/ 53488 h 54535"/>
                <a:gd name="connsiteX4" fmla="*/ 163544 w 163544"/>
                <a:gd name="connsiteY4" fmla="*/ 4720 h 54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4" h="54535">
                  <a:moveTo>
                    <a:pt x="163544" y="4720"/>
                  </a:moveTo>
                  <a:cubicBezTo>
                    <a:pt x="163544" y="4720"/>
                    <a:pt x="78391" y="-10520"/>
                    <a:pt x="6953" y="13769"/>
                  </a:cubicBezTo>
                  <a:cubicBezTo>
                    <a:pt x="0" y="30152"/>
                    <a:pt x="0" y="54536"/>
                    <a:pt x="0" y="54536"/>
                  </a:cubicBezTo>
                  <a:lnTo>
                    <a:pt x="159258" y="53488"/>
                  </a:lnTo>
                  <a:lnTo>
                    <a:pt x="163544" y="4720"/>
                  </a:lnTo>
                  <a:close/>
                </a:path>
              </a:pathLst>
            </a:custGeom>
            <a:solidFill>
              <a:srgbClr val="135689"/>
            </a:solidFill>
            <a:ln w="9525"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94C77D69-E222-143E-A254-8FE116148C39}"/>
                </a:ext>
              </a:extLst>
            </p:cNvPr>
            <p:cNvGrpSpPr/>
            <p:nvPr/>
          </p:nvGrpSpPr>
          <p:grpSpPr>
            <a:xfrm>
              <a:off x="5623946" y="5464533"/>
              <a:ext cx="303523" cy="174934"/>
              <a:chOff x="5623946" y="5464533"/>
              <a:chExt cx="303523" cy="174934"/>
            </a:xfrm>
          </p:grpSpPr>
          <p:sp>
            <p:nvSpPr>
              <p:cNvPr id="83" name="Freeform: Shape 82">
                <a:extLst>
                  <a:ext uri="{FF2B5EF4-FFF2-40B4-BE49-F238E27FC236}">
                    <a16:creationId xmlns:a16="http://schemas.microsoft.com/office/drawing/2014/main" id="{2B361731-C178-61E1-D438-84B3EAE284B4}"/>
                  </a:ext>
                </a:extLst>
              </p:cNvPr>
              <p:cNvSpPr/>
              <p:nvPr/>
            </p:nvSpPr>
            <p:spPr>
              <a:xfrm>
                <a:off x="5623946" y="5464533"/>
                <a:ext cx="303523" cy="174934"/>
              </a:xfrm>
              <a:custGeom>
                <a:avLst/>
                <a:gdLst>
                  <a:gd name="connsiteX0" fmla="*/ 281080 w 303523"/>
                  <a:gd name="connsiteY0" fmla="*/ 6638 h 174934"/>
                  <a:gd name="connsiteX1" fmla="*/ 284890 w 303523"/>
                  <a:gd name="connsiteY1" fmla="*/ 166944 h 174934"/>
                  <a:gd name="connsiteX2" fmla="*/ 160779 w 303523"/>
                  <a:gd name="connsiteY2" fmla="*/ 172850 h 174934"/>
                  <a:gd name="connsiteX3" fmla="*/ 10760 w 303523"/>
                  <a:gd name="connsiteY3" fmla="*/ 157228 h 174934"/>
                  <a:gd name="connsiteX4" fmla="*/ 7426 w 303523"/>
                  <a:gd name="connsiteY4" fmla="*/ 111128 h 174934"/>
                  <a:gd name="connsiteX5" fmla="*/ 128775 w 303523"/>
                  <a:gd name="connsiteY5" fmla="*/ 73789 h 174934"/>
                  <a:gd name="connsiteX6" fmla="*/ 198403 w 303523"/>
                  <a:gd name="connsiteY6" fmla="*/ 4257 h 174934"/>
                  <a:gd name="connsiteX7" fmla="*/ 240598 w 303523"/>
                  <a:gd name="connsiteY7" fmla="*/ 4257 h 174934"/>
                  <a:gd name="connsiteX8" fmla="*/ 281080 w 303523"/>
                  <a:gd name="connsiteY8" fmla="*/ 6638 h 1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523" h="174934">
                    <a:moveTo>
                      <a:pt x="281080" y="6638"/>
                    </a:moveTo>
                    <a:cubicBezTo>
                      <a:pt x="293748" y="100555"/>
                      <a:pt x="322418" y="112461"/>
                      <a:pt x="284890" y="166944"/>
                    </a:cubicBezTo>
                    <a:cubicBezTo>
                      <a:pt x="255648" y="179803"/>
                      <a:pt x="193259" y="173421"/>
                      <a:pt x="160779" y="172850"/>
                    </a:cubicBezTo>
                    <a:cubicBezTo>
                      <a:pt x="81721" y="171802"/>
                      <a:pt x="30572" y="177612"/>
                      <a:pt x="10760" y="157228"/>
                    </a:cubicBezTo>
                    <a:cubicBezTo>
                      <a:pt x="759" y="147322"/>
                      <a:pt x="-5813" y="126653"/>
                      <a:pt x="7426" y="111128"/>
                    </a:cubicBezTo>
                    <a:cubicBezTo>
                      <a:pt x="16380" y="100650"/>
                      <a:pt x="73149" y="79886"/>
                      <a:pt x="128775" y="73789"/>
                    </a:cubicBezTo>
                    <a:cubicBezTo>
                      <a:pt x="172114" y="49882"/>
                      <a:pt x="198403" y="4257"/>
                      <a:pt x="198403" y="4257"/>
                    </a:cubicBezTo>
                    <a:cubicBezTo>
                      <a:pt x="198403" y="4257"/>
                      <a:pt x="224787" y="7591"/>
                      <a:pt x="240598" y="4257"/>
                    </a:cubicBezTo>
                    <a:cubicBezTo>
                      <a:pt x="254791" y="1400"/>
                      <a:pt x="279651" y="-4792"/>
                      <a:pt x="281080" y="6638"/>
                    </a:cubicBezTo>
                    <a:close/>
                  </a:path>
                </a:pathLst>
              </a:custGeom>
              <a:solidFill>
                <a:srgbClr val="142732"/>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410DA25-B2EB-9CA6-D51A-A28C0B26318F}"/>
                  </a:ext>
                </a:extLst>
              </p:cNvPr>
              <p:cNvSpPr/>
              <p:nvPr/>
            </p:nvSpPr>
            <p:spPr>
              <a:xfrm>
                <a:off x="5725099" y="5464571"/>
                <a:ext cx="202370" cy="174896"/>
              </a:xfrm>
              <a:custGeom>
                <a:avLst/>
                <a:gdLst>
                  <a:gd name="connsiteX0" fmla="*/ 151733 w 202370"/>
                  <a:gd name="connsiteY0" fmla="*/ 1838 h 174896"/>
                  <a:gd name="connsiteX1" fmla="*/ 179927 w 202370"/>
                  <a:gd name="connsiteY1" fmla="*/ 6600 h 174896"/>
                  <a:gd name="connsiteX2" fmla="*/ 183737 w 202370"/>
                  <a:gd name="connsiteY2" fmla="*/ 166906 h 174896"/>
                  <a:gd name="connsiteX3" fmla="*/ 59626 w 202370"/>
                  <a:gd name="connsiteY3" fmla="*/ 172812 h 174896"/>
                  <a:gd name="connsiteX4" fmla="*/ 0 w 202370"/>
                  <a:gd name="connsiteY4" fmla="*/ 172812 h 174896"/>
                  <a:gd name="connsiteX5" fmla="*/ 151733 w 202370"/>
                  <a:gd name="connsiteY5" fmla="*/ 1838 h 17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70" h="174896">
                    <a:moveTo>
                      <a:pt x="151733" y="1838"/>
                    </a:moveTo>
                    <a:cubicBezTo>
                      <a:pt x="164783" y="-639"/>
                      <a:pt x="178784" y="-1877"/>
                      <a:pt x="179927" y="6600"/>
                    </a:cubicBezTo>
                    <a:cubicBezTo>
                      <a:pt x="192595" y="100517"/>
                      <a:pt x="221266" y="112423"/>
                      <a:pt x="183737" y="166906"/>
                    </a:cubicBezTo>
                    <a:cubicBezTo>
                      <a:pt x="154495" y="179765"/>
                      <a:pt x="92107" y="173383"/>
                      <a:pt x="59626" y="172812"/>
                    </a:cubicBezTo>
                    <a:cubicBezTo>
                      <a:pt x="37528" y="172526"/>
                      <a:pt x="17716" y="172716"/>
                      <a:pt x="0" y="172812"/>
                    </a:cubicBezTo>
                    <a:cubicBezTo>
                      <a:pt x="77248" y="140712"/>
                      <a:pt x="144209" y="84705"/>
                      <a:pt x="151733" y="1838"/>
                    </a:cubicBezTo>
                    <a:close/>
                  </a:path>
                </a:pathLst>
              </a:custGeom>
              <a:solidFill>
                <a:srgbClr val="121720"/>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57327C5-840D-5866-6093-D04A0D54570B}"/>
                  </a:ext>
                </a:extLst>
              </p:cNvPr>
              <p:cNvSpPr/>
              <p:nvPr/>
            </p:nvSpPr>
            <p:spPr>
              <a:xfrm>
                <a:off x="5807966" y="5464596"/>
                <a:ext cx="101441" cy="39127"/>
              </a:xfrm>
              <a:custGeom>
                <a:avLst/>
                <a:gdLst>
                  <a:gd name="connsiteX0" fmla="*/ 0 w 101441"/>
                  <a:gd name="connsiteY0" fmla="*/ 24958 h 39127"/>
                  <a:gd name="connsiteX1" fmla="*/ 14288 w 101441"/>
                  <a:gd name="connsiteY1" fmla="*/ 4384 h 39127"/>
                  <a:gd name="connsiteX2" fmla="*/ 56483 w 101441"/>
                  <a:gd name="connsiteY2" fmla="*/ 4384 h 39127"/>
                  <a:gd name="connsiteX3" fmla="*/ 97060 w 101441"/>
                  <a:gd name="connsiteY3" fmla="*/ 6670 h 39127"/>
                  <a:gd name="connsiteX4" fmla="*/ 101441 w 101441"/>
                  <a:gd name="connsiteY4" fmla="*/ 33435 h 39127"/>
                  <a:gd name="connsiteX5" fmla="*/ 0 w 101441"/>
                  <a:gd name="connsiteY5" fmla="*/ 24958 h 3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41" h="39127">
                    <a:moveTo>
                      <a:pt x="0" y="24958"/>
                    </a:moveTo>
                    <a:cubicBezTo>
                      <a:pt x="9334" y="13147"/>
                      <a:pt x="14288" y="4384"/>
                      <a:pt x="14288" y="4384"/>
                    </a:cubicBezTo>
                    <a:cubicBezTo>
                      <a:pt x="14288" y="4384"/>
                      <a:pt x="40672" y="7718"/>
                      <a:pt x="56483" y="4384"/>
                    </a:cubicBezTo>
                    <a:cubicBezTo>
                      <a:pt x="70771" y="1431"/>
                      <a:pt x="95536" y="-4856"/>
                      <a:pt x="97060" y="6670"/>
                    </a:cubicBezTo>
                    <a:cubicBezTo>
                      <a:pt x="98393" y="16481"/>
                      <a:pt x="99917" y="25339"/>
                      <a:pt x="101441" y="33435"/>
                    </a:cubicBezTo>
                    <a:cubicBezTo>
                      <a:pt x="68485" y="44675"/>
                      <a:pt x="33814" y="37912"/>
                      <a:pt x="0" y="24958"/>
                    </a:cubicBezTo>
                    <a:close/>
                  </a:path>
                </a:pathLst>
              </a:custGeom>
              <a:solidFill>
                <a:srgbClr val="100C13"/>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12E1FA5-64DF-26C5-1B7C-CD8F2F9ED6EE}"/>
                  </a:ext>
                </a:extLst>
              </p:cNvPr>
              <p:cNvSpPr/>
              <p:nvPr/>
            </p:nvSpPr>
            <p:spPr>
              <a:xfrm>
                <a:off x="5624038" y="5597758"/>
                <a:ext cx="301275" cy="41709"/>
              </a:xfrm>
              <a:custGeom>
                <a:avLst/>
                <a:gdLst>
                  <a:gd name="connsiteX0" fmla="*/ 95917 w 301275"/>
                  <a:gd name="connsiteY0" fmla="*/ 11144 h 41709"/>
                  <a:gd name="connsiteX1" fmla="*/ 301276 w 301275"/>
                  <a:gd name="connsiteY1" fmla="*/ 1048 h 41709"/>
                  <a:gd name="connsiteX2" fmla="*/ 284798 w 301275"/>
                  <a:gd name="connsiteY2" fmla="*/ 33718 h 41709"/>
                  <a:gd name="connsiteX3" fmla="*/ 160687 w 301275"/>
                  <a:gd name="connsiteY3" fmla="*/ 39624 h 41709"/>
                  <a:gd name="connsiteX4" fmla="*/ 10668 w 301275"/>
                  <a:gd name="connsiteY4" fmla="*/ 24003 h 41709"/>
                  <a:gd name="connsiteX5" fmla="*/ 0 w 301275"/>
                  <a:gd name="connsiteY5" fmla="*/ 0 h 41709"/>
                  <a:gd name="connsiteX6" fmla="*/ 95917 w 301275"/>
                  <a:gd name="connsiteY6" fmla="*/ 11144 h 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75" h="41709">
                    <a:moveTo>
                      <a:pt x="95917" y="11144"/>
                    </a:moveTo>
                    <a:cubicBezTo>
                      <a:pt x="163354" y="11621"/>
                      <a:pt x="234125" y="6477"/>
                      <a:pt x="301276" y="1048"/>
                    </a:cubicBezTo>
                    <a:cubicBezTo>
                      <a:pt x="298609" y="10763"/>
                      <a:pt x="293561" y="21050"/>
                      <a:pt x="284798" y="33718"/>
                    </a:cubicBezTo>
                    <a:cubicBezTo>
                      <a:pt x="255556" y="46577"/>
                      <a:pt x="193167" y="40196"/>
                      <a:pt x="160687" y="39624"/>
                    </a:cubicBezTo>
                    <a:cubicBezTo>
                      <a:pt x="81629" y="38576"/>
                      <a:pt x="30480" y="44387"/>
                      <a:pt x="10668" y="24003"/>
                    </a:cubicBezTo>
                    <a:cubicBezTo>
                      <a:pt x="5048" y="18479"/>
                      <a:pt x="572" y="9525"/>
                      <a:pt x="0" y="0"/>
                    </a:cubicBezTo>
                    <a:cubicBezTo>
                      <a:pt x="22955" y="6287"/>
                      <a:pt x="69152" y="10954"/>
                      <a:pt x="95917" y="11144"/>
                    </a:cubicBezTo>
                    <a:close/>
                  </a:path>
                </a:pathLst>
              </a:custGeom>
              <a:solidFill>
                <a:srgbClr val="395E6B"/>
              </a:solidFill>
              <a:ln w="9525" cap="flat">
                <a:noFill/>
                <a:prstDash val="solid"/>
                <a:miter/>
              </a:ln>
            </p:spPr>
            <p:txBody>
              <a:bodyPr rtlCol="0" anchor="ctr"/>
              <a:lstStyle/>
              <a:p>
                <a:endParaRPr lang="en-US"/>
              </a:p>
            </p:txBody>
          </p:sp>
        </p:grpSp>
        <p:grpSp>
          <p:nvGrpSpPr>
            <p:cNvPr id="130" name="Graphic 2">
              <a:extLst>
                <a:ext uri="{FF2B5EF4-FFF2-40B4-BE49-F238E27FC236}">
                  <a16:creationId xmlns:a16="http://schemas.microsoft.com/office/drawing/2014/main" id="{6D185FE7-89E7-55F7-AAD1-7B73F18C6583}"/>
                </a:ext>
              </a:extLst>
            </p:cNvPr>
            <p:cNvGrpSpPr/>
            <p:nvPr/>
          </p:nvGrpSpPr>
          <p:grpSpPr>
            <a:xfrm>
              <a:off x="5790250" y="4811374"/>
              <a:ext cx="205550" cy="677265"/>
              <a:chOff x="5790250" y="4811374"/>
              <a:chExt cx="205550" cy="677265"/>
            </a:xfrm>
          </p:grpSpPr>
          <p:sp>
            <p:nvSpPr>
              <p:cNvPr id="131" name="Freeform: Shape 130">
                <a:extLst>
                  <a:ext uri="{FF2B5EF4-FFF2-40B4-BE49-F238E27FC236}">
                    <a16:creationId xmlns:a16="http://schemas.microsoft.com/office/drawing/2014/main" id="{F5BEB20B-89CD-107D-3533-CC67FA146F57}"/>
                  </a:ext>
                </a:extLst>
              </p:cNvPr>
              <p:cNvSpPr/>
              <p:nvPr/>
            </p:nvSpPr>
            <p:spPr>
              <a:xfrm>
                <a:off x="5796822" y="4891956"/>
                <a:ext cx="198977" cy="593086"/>
              </a:xfrm>
              <a:custGeom>
                <a:avLst/>
                <a:gdLst>
                  <a:gd name="connsiteX0" fmla="*/ 26670 w 198977"/>
                  <a:gd name="connsiteY0" fmla="*/ 0 h 593086"/>
                  <a:gd name="connsiteX1" fmla="*/ 11906 w 198977"/>
                  <a:gd name="connsiteY1" fmla="*/ 210217 h 593086"/>
                  <a:gd name="connsiteX2" fmla="*/ 0 w 198977"/>
                  <a:gd name="connsiteY2" fmla="*/ 575405 h 593086"/>
                  <a:gd name="connsiteX3" fmla="*/ 64770 w 198977"/>
                  <a:gd name="connsiteY3" fmla="*/ 592741 h 593086"/>
                  <a:gd name="connsiteX4" fmla="*/ 123825 w 198977"/>
                  <a:gd name="connsiteY4" fmla="*/ 585216 h 593086"/>
                  <a:gd name="connsiteX5" fmla="*/ 188976 w 198977"/>
                  <a:gd name="connsiteY5" fmla="*/ 216408 h 593086"/>
                  <a:gd name="connsiteX6" fmla="*/ 198977 w 198977"/>
                  <a:gd name="connsiteY6" fmla="*/ 14097 h 593086"/>
                  <a:gd name="connsiteX7" fmla="*/ 26670 w 198977"/>
                  <a:gd name="connsiteY7" fmla="*/ 0 h 59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977" h="593086">
                    <a:moveTo>
                      <a:pt x="26670" y="0"/>
                    </a:moveTo>
                    <a:cubicBezTo>
                      <a:pt x="26670" y="0"/>
                      <a:pt x="14383" y="150876"/>
                      <a:pt x="11906" y="210217"/>
                    </a:cubicBezTo>
                    <a:cubicBezTo>
                      <a:pt x="7334" y="316992"/>
                      <a:pt x="0" y="575405"/>
                      <a:pt x="0" y="575405"/>
                    </a:cubicBezTo>
                    <a:cubicBezTo>
                      <a:pt x="0" y="575405"/>
                      <a:pt x="20479" y="589883"/>
                      <a:pt x="64770" y="592741"/>
                    </a:cubicBezTo>
                    <a:cubicBezTo>
                      <a:pt x="100489" y="595027"/>
                      <a:pt x="123825" y="585216"/>
                      <a:pt x="123825" y="585216"/>
                    </a:cubicBezTo>
                    <a:cubicBezTo>
                      <a:pt x="123825" y="585216"/>
                      <a:pt x="177832" y="337185"/>
                      <a:pt x="188976" y="216408"/>
                    </a:cubicBezTo>
                    <a:cubicBezTo>
                      <a:pt x="195453" y="145447"/>
                      <a:pt x="198977" y="14097"/>
                      <a:pt x="198977" y="14097"/>
                    </a:cubicBezTo>
                    <a:lnTo>
                      <a:pt x="26670" y="0"/>
                    </a:lnTo>
                    <a:close/>
                  </a:path>
                </a:pathLst>
              </a:custGeom>
              <a:solidFill>
                <a:srgbClr val="0D4469"/>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31E8C22-F87F-C777-D3C6-3FAF6F740521}"/>
                  </a:ext>
                </a:extLst>
              </p:cNvPr>
              <p:cNvSpPr/>
              <p:nvPr/>
            </p:nvSpPr>
            <p:spPr>
              <a:xfrm>
                <a:off x="5790250" y="5386589"/>
                <a:ext cx="152114" cy="102050"/>
              </a:xfrm>
              <a:custGeom>
                <a:avLst/>
                <a:gdLst>
                  <a:gd name="connsiteX0" fmla="*/ 152114 w 152114"/>
                  <a:gd name="connsiteY0" fmla="*/ 11144 h 102050"/>
                  <a:gd name="connsiteX1" fmla="*/ 139351 w 152114"/>
                  <a:gd name="connsiteY1" fmla="*/ 98584 h 102050"/>
                  <a:gd name="connsiteX2" fmla="*/ 67723 w 152114"/>
                  <a:gd name="connsiteY2" fmla="*/ 100203 h 102050"/>
                  <a:gd name="connsiteX3" fmla="*/ 0 w 152114"/>
                  <a:gd name="connsiteY3" fmla="*/ 85915 h 102050"/>
                  <a:gd name="connsiteX4" fmla="*/ 1714 w 152114"/>
                  <a:gd name="connsiteY4" fmla="*/ 0 h 102050"/>
                  <a:gd name="connsiteX5" fmla="*/ 152114 w 152114"/>
                  <a:gd name="connsiteY5" fmla="*/ 11144 h 10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14" h="102050">
                    <a:moveTo>
                      <a:pt x="152114" y="11144"/>
                    </a:moveTo>
                    <a:lnTo>
                      <a:pt x="139351" y="98584"/>
                    </a:lnTo>
                    <a:cubicBezTo>
                      <a:pt x="139351" y="98584"/>
                      <a:pt x="121063" y="105156"/>
                      <a:pt x="67723" y="100203"/>
                    </a:cubicBezTo>
                    <a:cubicBezTo>
                      <a:pt x="14383" y="95155"/>
                      <a:pt x="0" y="85915"/>
                      <a:pt x="0" y="85915"/>
                    </a:cubicBezTo>
                    <a:lnTo>
                      <a:pt x="1714" y="0"/>
                    </a:lnTo>
                    <a:cubicBezTo>
                      <a:pt x="1714" y="0"/>
                      <a:pt x="118396" y="18002"/>
                      <a:pt x="152114" y="11144"/>
                    </a:cubicBezTo>
                    <a:close/>
                  </a:path>
                </a:pathLst>
              </a:custGeom>
              <a:solidFill>
                <a:srgbClr val="135689"/>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48170C1-F73D-E771-FE2A-2BC55D5A33CB}"/>
                  </a:ext>
                </a:extLst>
              </p:cNvPr>
              <p:cNvSpPr/>
              <p:nvPr/>
            </p:nvSpPr>
            <p:spPr>
              <a:xfrm>
                <a:off x="5823290" y="4811374"/>
                <a:ext cx="172509" cy="172487"/>
              </a:xfrm>
              <a:custGeom>
                <a:avLst/>
                <a:gdLst>
                  <a:gd name="connsiteX0" fmla="*/ 172319 w 172509"/>
                  <a:gd name="connsiteY0" fmla="*/ 91821 h 172487"/>
                  <a:gd name="connsiteX1" fmla="*/ 80593 w 172509"/>
                  <a:gd name="connsiteY1" fmla="*/ 172307 h 172487"/>
                  <a:gd name="connsiteX2" fmla="*/ 202 w 172509"/>
                  <a:gd name="connsiteY2" fmla="*/ 80677 h 172487"/>
                  <a:gd name="connsiteX3" fmla="*/ 91832 w 172509"/>
                  <a:gd name="connsiteY3" fmla="*/ 191 h 172487"/>
                  <a:gd name="connsiteX4" fmla="*/ 172319 w 172509"/>
                  <a:gd name="connsiteY4" fmla="*/ 91821 h 17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09" h="172487">
                    <a:moveTo>
                      <a:pt x="172319" y="91821"/>
                    </a:moveTo>
                    <a:cubicBezTo>
                      <a:pt x="169271" y="139351"/>
                      <a:pt x="128218" y="175355"/>
                      <a:pt x="80593" y="172307"/>
                    </a:cubicBezTo>
                    <a:cubicBezTo>
                      <a:pt x="33063" y="169164"/>
                      <a:pt x="-3037" y="128207"/>
                      <a:pt x="202" y="80677"/>
                    </a:cubicBezTo>
                    <a:cubicBezTo>
                      <a:pt x="3250" y="33147"/>
                      <a:pt x="44303" y="-2953"/>
                      <a:pt x="91832" y="191"/>
                    </a:cubicBezTo>
                    <a:cubicBezTo>
                      <a:pt x="139457" y="3143"/>
                      <a:pt x="175462" y="44291"/>
                      <a:pt x="172319" y="91821"/>
                    </a:cubicBezTo>
                    <a:close/>
                  </a:path>
                </a:pathLst>
              </a:custGeom>
              <a:solidFill>
                <a:srgbClr val="0D4469"/>
              </a:solidFill>
              <a:ln w="9525" cap="flat">
                <a:noFill/>
                <a:prstDash val="solid"/>
                <a:miter/>
              </a:ln>
            </p:spPr>
            <p:txBody>
              <a:bodyPr rtlCol="0" anchor="ctr"/>
              <a:lstStyle/>
              <a:p>
                <a:endParaRPr lang="en-US"/>
              </a:p>
            </p:txBody>
          </p:sp>
        </p:grpSp>
        <p:grpSp>
          <p:nvGrpSpPr>
            <p:cNvPr id="140" name="Graphic 2">
              <a:extLst>
                <a:ext uri="{FF2B5EF4-FFF2-40B4-BE49-F238E27FC236}">
                  <a16:creationId xmlns:a16="http://schemas.microsoft.com/office/drawing/2014/main" id="{7532C1B3-C866-20FB-40AB-602955E37B52}"/>
                </a:ext>
              </a:extLst>
            </p:cNvPr>
            <p:cNvGrpSpPr/>
            <p:nvPr/>
          </p:nvGrpSpPr>
          <p:grpSpPr>
            <a:xfrm>
              <a:off x="5823244" y="4258323"/>
              <a:ext cx="260224" cy="727032"/>
              <a:chOff x="5823244" y="4258323"/>
              <a:chExt cx="260224" cy="727032"/>
            </a:xfrm>
            <a:solidFill>
              <a:srgbClr val="0D4469"/>
            </a:solidFill>
          </p:grpSpPr>
          <p:sp>
            <p:nvSpPr>
              <p:cNvPr id="141" name="Freeform: Shape 140">
                <a:extLst>
                  <a:ext uri="{FF2B5EF4-FFF2-40B4-BE49-F238E27FC236}">
                    <a16:creationId xmlns:a16="http://schemas.microsoft.com/office/drawing/2014/main" id="{12B61589-5DD2-FEB4-33BC-1A205E969FC3}"/>
                  </a:ext>
                </a:extLst>
              </p:cNvPr>
              <p:cNvSpPr/>
              <p:nvPr/>
            </p:nvSpPr>
            <p:spPr>
              <a:xfrm>
                <a:off x="5823873" y="4258323"/>
                <a:ext cx="259595" cy="656016"/>
              </a:xfrm>
              <a:custGeom>
                <a:avLst/>
                <a:gdLst>
                  <a:gd name="connsiteX0" fmla="*/ 170593 w 259595"/>
                  <a:gd name="connsiteY0" fmla="*/ 656017 h 656016"/>
                  <a:gd name="connsiteX1" fmla="*/ 259271 w 259595"/>
                  <a:gd name="connsiteY1" fmla="*/ 54037 h 656016"/>
                  <a:gd name="connsiteX2" fmla="*/ 29718 w 259595"/>
                  <a:gd name="connsiteY2" fmla="*/ 50893 h 656016"/>
                  <a:gd name="connsiteX3" fmla="*/ 0 w 259595"/>
                  <a:gd name="connsiteY3" fmla="*/ 628394 h 656016"/>
                  <a:gd name="connsiteX4" fmla="*/ 170593 w 259595"/>
                  <a:gd name="connsiteY4" fmla="*/ 656017 h 65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95" h="656016">
                    <a:moveTo>
                      <a:pt x="170593" y="656017"/>
                    </a:moveTo>
                    <a:lnTo>
                      <a:pt x="259271" y="54037"/>
                    </a:lnTo>
                    <a:cubicBezTo>
                      <a:pt x="269462" y="-15686"/>
                      <a:pt x="36671" y="-19211"/>
                      <a:pt x="29718" y="50893"/>
                    </a:cubicBezTo>
                    <a:cubicBezTo>
                      <a:pt x="21717" y="130903"/>
                      <a:pt x="0" y="628394"/>
                      <a:pt x="0" y="628394"/>
                    </a:cubicBezTo>
                    <a:lnTo>
                      <a:pt x="170593" y="656017"/>
                    </a:lnTo>
                    <a:close/>
                  </a:path>
                </a:pathLst>
              </a:custGeom>
              <a:solidFill>
                <a:srgbClr val="0D4469"/>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9DBF151-502E-3416-0973-3409244F78FD}"/>
                  </a:ext>
                </a:extLst>
              </p:cNvPr>
              <p:cNvSpPr/>
              <p:nvPr/>
            </p:nvSpPr>
            <p:spPr>
              <a:xfrm>
                <a:off x="5823244" y="4812749"/>
                <a:ext cx="172612" cy="172606"/>
              </a:xfrm>
              <a:custGeom>
                <a:avLst/>
                <a:gdLst>
                  <a:gd name="connsiteX0" fmla="*/ 171222 w 172612"/>
                  <a:gd name="connsiteY0" fmla="*/ 101591 h 172606"/>
                  <a:gd name="connsiteX1" fmla="*/ 71019 w 172612"/>
                  <a:gd name="connsiteY1" fmla="*/ 171219 h 172606"/>
                  <a:gd name="connsiteX2" fmla="*/ 1391 w 172612"/>
                  <a:gd name="connsiteY2" fmla="*/ 71016 h 172606"/>
                  <a:gd name="connsiteX3" fmla="*/ 101594 w 172612"/>
                  <a:gd name="connsiteY3" fmla="*/ 1388 h 172606"/>
                  <a:gd name="connsiteX4" fmla="*/ 171222 w 172612"/>
                  <a:gd name="connsiteY4" fmla="*/ 101591 h 17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12" h="172606">
                    <a:moveTo>
                      <a:pt x="171222" y="101591"/>
                    </a:moveTo>
                    <a:cubicBezTo>
                      <a:pt x="162744" y="148454"/>
                      <a:pt x="117882" y="179696"/>
                      <a:pt x="71019" y="171219"/>
                    </a:cubicBezTo>
                    <a:cubicBezTo>
                      <a:pt x="24060" y="162837"/>
                      <a:pt x="-7086" y="117878"/>
                      <a:pt x="1391" y="71016"/>
                    </a:cubicBezTo>
                    <a:cubicBezTo>
                      <a:pt x="9773" y="24153"/>
                      <a:pt x="54636" y="-7089"/>
                      <a:pt x="101594" y="1388"/>
                    </a:cubicBezTo>
                    <a:cubicBezTo>
                      <a:pt x="148552" y="9865"/>
                      <a:pt x="179699" y="54728"/>
                      <a:pt x="171222" y="101591"/>
                    </a:cubicBezTo>
                    <a:close/>
                  </a:path>
                </a:pathLst>
              </a:custGeom>
              <a:solidFill>
                <a:srgbClr val="0D4469"/>
              </a:solidFill>
              <a:ln w="9525"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7A1F3F90-335E-10DE-2444-24B0E23FB39F}"/>
                </a:ext>
              </a:extLst>
            </p:cNvPr>
            <p:cNvGrpSpPr/>
            <p:nvPr/>
          </p:nvGrpSpPr>
          <p:grpSpPr>
            <a:xfrm>
              <a:off x="6134007" y="5460789"/>
              <a:ext cx="215931" cy="178689"/>
              <a:chOff x="6134007" y="5460789"/>
              <a:chExt cx="215931" cy="178689"/>
            </a:xfrm>
          </p:grpSpPr>
          <p:sp>
            <p:nvSpPr>
              <p:cNvPr id="144" name="Freeform: Shape 143">
                <a:extLst>
                  <a:ext uri="{FF2B5EF4-FFF2-40B4-BE49-F238E27FC236}">
                    <a16:creationId xmlns:a16="http://schemas.microsoft.com/office/drawing/2014/main" id="{FD114E9C-3F42-379A-36D3-BBEFFC11D7C0}"/>
                  </a:ext>
                </a:extLst>
              </p:cNvPr>
              <p:cNvSpPr/>
              <p:nvPr/>
            </p:nvSpPr>
            <p:spPr>
              <a:xfrm>
                <a:off x="6143046" y="5460789"/>
                <a:ext cx="199069" cy="177253"/>
              </a:xfrm>
              <a:custGeom>
                <a:avLst/>
                <a:gdLst>
                  <a:gd name="connsiteX0" fmla="*/ 130883 w 199069"/>
                  <a:gd name="connsiteY0" fmla="*/ 0 h 177253"/>
                  <a:gd name="connsiteX1" fmla="*/ 184699 w 199069"/>
                  <a:gd name="connsiteY1" fmla="*/ 124492 h 177253"/>
                  <a:gd name="connsiteX2" fmla="*/ 175936 w 199069"/>
                  <a:gd name="connsiteY2" fmla="*/ 175641 h 177253"/>
                  <a:gd name="connsiteX3" fmla="*/ 30680 w 199069"/>
                  <a:gd name="connsiteY3" fmla="*/ 171545 h 177253"/>
                  <a:gd name="connsiteX4" fmla="*/ 6867 w 199069"/>
                  <a:gd name="connsiteY4" fmla="*/ 120396 h 177253"/>
                  <a:gd name="connsiteX5" fmla="*/ 34014 w 199069"/>
                  <a:gd name="connsiteY5" fmla="*/ 4096 h 177253"/>
                  <a:gd name="connsiteX6" fmla="*/ 130883 w 199069"/>
                  <a:gd name="connsiteY6" fmla="*/ 0 h 17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69" h="177253">
                    <a:moveTo>
                      <a:pt x="130883" y="0"/>
                    </a:moveTo>
                    <a:cubicBezTo>
                      <a:pt x="130883" y="0"/>
                      <a:pt x="160887" y="96679"/>
                      <a:pt x="184699" y="124492"/>
                    </a:cubicBezTo>
                    <a:cubicBezTo>
                      <a:pt x="205083" y="148399"/>
                      <a:pt x="205178" y="161258"/>
                      <a:pt x="175936" y="175641"/>
                    </a:cubicBezTo>
                    <a:cubicBezTo>
                      <a:pt x="143932" y="178594"/>
                      <a:pt x="97450" y="177641"/>
                      <a:pt x="30680" y="171545"/>
                    </a:cubicBezTo>
                    <a:cubicBezTo>
                      <a:pt x="6105" y="155448"/>
                      <a:pt x="-9801" y="141541"/>
                      <a:pt x="6867" y="120396"/>
                    </a:cubicBezTo>
                    <a:cubicBezTo>
                      <a:pt x="18678" y="101060"/>
                      <a:pt x="34014" y="4096"/>
                      <a:pt x="34014" y="4096"/>
                    </a:cubicBezTo>
                    <a:lnTo>
                      <a:pt x="130883" y="0"/>
                    </a:lnTo>
                    <a:close/>
                  </a:path>
                </a:pathLst>
              </a:custGeom>
              <a:solidFill>
                <a:srgbClr val="121720"/>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95AE9F3F-353B-37F1-4970-B888469158DB}"/>
                  </a:ext>
                </a:extLst>
              </p:cNvPr>
              <p:cNvSpPr/>
              <p:nvPr/>
            </p:nvSpPr>
            <p:spPr>
              <a:xfrm>
                <a:off x="6172679" y="5460884"/>
                <a:ext cx="112490" cy="38739"/>
              </a:xfrm>
              <a:custGeom>
                <a:avLst/>
                <a:gdLst>
                  <a:gd name="connsiteX0" fmla="*/ 0 w 112490"/>
                  <a:gd name="connsiteY0" fmla="*/ 30194 h 38739"/>
                  <a:gd name="connsiteX1" fmla="*/ 4381 w 112490"/>
                  <a:gd name="connsiteY1" fmla="*/ 4096 h 38739"/>
                  <a:gd name="connsiteX2" fmla="*/ 101251 w 112490"/>
                  <a:gd name="connsiteY2" fmla="*/ 0 h 38739"/>
                  <a:gd name="connsiteX3" fmla="*/ 112490 w 112490"/>
                  <a:gd name="connsiteY3" fmla="*/ 33338 h 38739"/>
                  <a:gd name="connsiteX4" fmla="*/ 0 w 112490"/>
                  <a:gd name="connsiteY4" fmla="*/ 30194 h 38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90" h="38739">
                    <a:moveTo>
                      <a:pt x="0" y="30194"/>
                    </a:moveTo>
                    <a:cubicBezTo>
                      <a:pt x="2667" y="14954"/>
                      <a:pt x="4381" y="4096"/>
                      <a:pt x="4381" y="4096"/>
                    </a:cubicBezTo>
                    <a:lnTo>
                      <a:pt x="101251" y="0"/>
                    </a:lnTo>
                    <a:cubicBezTo>
                      <a:pt x="101251" y="0"/>
                      <a:pt x="105727" y="14288"/>
                      <a:pt x="112490" y="33338"/>
                    </a:cubicBezTo>
                    <a:cubicBezTo>
                      <a:pt x="76771" y="41719"/>
                      <a:pt x="37147" y="40100"/>
                      <a:pt x="0" y="30194"/>
                    </a:cubicBezTo>
                    <a:close/>
                  </a:path>
                </a:pathLst>
              </a:custGeom>
              <a:solidFill>
                <a:srgbClr val="100C13"/>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40BE664-4B92-1EA5-8324-260B9DD35826}"/>
                  </a:ext>
                </a:extLst>
              </p:cNvPr>
              <p:cNvSpPr/>
              <p:nvPr/>
            </p:nvSpPr>
            <p:spPr>
              <a:xfrm>
                <a:off x="6134007" y="5547561"/>
                <a:ext cx="215836" cy="71247"/>
              </a:xfrm>
              <a:custGeom>
                <a:avLst/>
                <a:gdLst>
                  <a:gd name="connsiteX0" fmla="*/ 107918 w 215836"/>
                  <a:gd name="connsiteY0" fmla="*/ 0 h 71247"/>
                  <a:gd name="connsiteX1" fmla="*/ 215837 w 215836"/>
                  <a:gd name="connsiteY1" fmla="*/ 71247 h 71247"/>
                  <a:gd name="connsiteX2" fmla="*/ 0 w 215836"/>
                  <a:gd name="connsiteY2" fmla="*/ 71247 h 71247"/>
                  <a:gd name="connsiteX3" fmla="*/ 107918 w 215836"/>
                  <a:gd name="connsiteY3" fmla="*/ 0 h 71247"/>
                </a:gdLst>
                <a:ahLst/>
                <a:cxnLst>
                  <a:cxn ang="0">
                    <a:pos x="connsiteX0" y="connsiteY0"/>
                  </a:cxn>
                  <a:cxn ang="0">
                    <a:pos x="connsiteX1" y="connsiteY1"/>
                  </a:cxn>
                  <a:cxn ang="0">
                    <a:pos x="connsiteX2" y="connsiteY2"/>
                  </a:cxn>
                  <a:cxn ang="0">
                    <a:pos x="connsiteX3" y="connsiteY3"/>
                  </a:cxn>
                </a:cxnLst>
                <a:rect l="l" t="t" r="r" b="b"/>
                <a:pathLst>
                  <a:path w="215836" h="71247">
                    <a:moveTo>
                      <a:pt x="107918" y="0"/>
                    </a:moveTo>
                    <a:cubicBezTo>
                      <a:pt x="167545" y="0"/>
                      <a:pt x="215837" y="31909"/>
                      <a:pt x="215837" y="71247"/>
                    </a:cubicBezTo>
                    <a:lnTo>
                      <a:pt x="0" y="71247"/>
                    </a:lnTo>
                    <a:cubicBezTo>
                      <a:pt x="0" y="31909"/>
                      <a:pt x="48292" y="0"/>
                      <a:pt x="107918" y="0"/>
                    </a:cubicBezTo>
                    <a:close/>
                  </a:path>
                </a:pathLst>
              </a:custGeom>
              <a:solidFill>
                <a:srgbClr val="142732"/>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1F01289-F6E8-C264-EAC1-34595155FFEE}"/>
                  </a:ext>
                </a:extLst>
              </p:cNvPr>
              <p:cNvSpPr/>
              <p:nvPr/>
            </p:nvSpPr>
            <p:spPr>
              <a:xfrm>
                <a:off x="6134007" y="5608895"/>
                <a:ext cx="215931" cy="30583"/>
              </a:xfrm>
              <a:custGeom>
                <a:avLst/>
                <a:gdLst>
                  <a:gd name="connsiteX0" fmla="*/ 110300 w 215931"/>
                  <a:gd name="connsiteY0" fmla="*/ 8 h 30583"/>
                  <a:gd name="connsiteX1" fmla="*/ 215932 w 215931"/>
                  <a:gd name="connsiteY1" fmla="*/ 9914 h 30583"/>
                  <a:gd name="connsiteX2" fmla="*/ 207645 w 215931"/>
                  <a:gd name="connsiteY2" fmla="*/ 30583 h 30583"/>
                  <a:gd name="connsiteX3" fmla="*/ 10192 w 215931"/>
                  <a:gd name="connsiteY3" fmla="*/ 30583 h 30583"/>
                  <a:gd name="connsiteX4" fmla="*/ 0 w 215931"/>
                  <a:gd name="connsiteY4" fmla="*/ 9914 h 30583"/>
                  <a:gd name="connsiteX5" fmla="*/ 110300 w 215931"/>
                  <a:gd name="connsiteY5" fmla="*/ 8 h 3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31" h="30583">
                    <a:moveTo>
                      <a:pt x="110300" y="8"/>
                    </a:moveTo>
                    <a:cubicBezTo>
                      <a:pt x="158306" y="198"/>
                      <a:pt x="210407" y="5437"/>
                      <a:pt x="215932" y="9914"/>
                    </a:cubicBezTo>
                    <a:cubicBezTo>
                      <a:pt x="215265" y="16296"/>
                      <a:pt x="208979" y="28773"/>
                      <a:pt x="207645" y="30583"/>
                    </a:cubicBezTo>
                    <a:lnTo>
                      <a:pt x="10192" y="30583"/>
                    </a:lnTo>
                    <a:cubicBezTo>
                      <a:pt x="4763" y="26964"/>
                      <a:pt x="1143" y="15057"/>
                      <a:pt x="0" y="9914"/>
                    </a:cubicBezTo>
                    <a:cubicBezTo>
                      <a:pt x="6668" y="7532"/>
                      <a:pt x="53435" y="-278"/>
                      <a:pt x="110300" y="8"/>
                    </a:cubicBezTo>
                    <a:close/>
                  </a:path>
                </a:pathLst>
              </a:custGeom>
              <a:solidFill>
                <a:srgbClr val="395E6B"/>
              </a:solidFill>
              <a:ln w="9525" cap="flat">
                <a:noFill/>
                <a:prstDash val="solid"/>
                <a:miter/>
              </a:ln>
            </p:spPr>
            <p:txBody>
              <a:bodyPr rtlCol="0" anchor="ctr"/>
              <a:lstStyle/>
              <a:p>
                <a:endParaRPr lang="en-US"/>
              </a:p>
            </p:txBody>
          </p:sp>
        </p:grpSp>
        <p:grpSp>
          <p:nvGrpSpPr>
            <p:cNvPr id="148" name="Graphic 2">
              <a:extLst>
                <a:ext uri="{FF2B5EF4-FFF2-40B4-BE49-F238E27FC236}">
                  <a16:creationId xmlns:a16="http://schemas.microsoft.com/office/drawing/2014/main" id="{8CEE5737-0A98-CAFC-7C22-5CD14C7C63E5}"/>
                </a:ext>
              </a:extLst>
            </p:cNvPr>
            <p:cNvGrpSpPr/>
            <p:nvPr/>
          </p:nvGrpSpPr>
          <p:grpSpPr>
            <a:xfrm>
              <a:off x="6126259" y="4808674"/>
              <a:ext cx="185467" cy="676498"/>
              <a:chOff x="6126259" y="4808674"/>
              <a:chExt cx="185467" cy="676498"/>
            </a:xfrm>
          </p:grpSpPr>
          <p:sp>
            <p:nvSpPr>
              <p:cNvPr id="149" name="Freeform: Shape 148">
                <a:extLst>
                  <a:ext uri="{FF2B5EF4-FFF2-40B4-BE49-F238E27FC236}">
                    <a16:creationId xmlns:a16="http://schemas.microsoft.com/office/drawing/2014/main" id="{AA6BA091-37A3-B739-B307-AD5B87F2BCDF}"/>
                  </a:ext>
                </a:extLst>
              </p:cNvPr>
              <p:cNvSpPr/>
              <p:nvPr/>
            </p:nvSpPr>
            <p:spPr>
              <a:xfrm>
                <a:off x="6126387" y="4893194"/>
                <a:ext cx="185339" cy="590293"/>
              </a:xfrm>
              <a:custGeom>
                <a:avLst/>
                <a:gdLst>
                  <a:gd name="connsiteX0" fmla="*/ 0 w 185339"/>
                  <a:gd name="connsiteY0" fmla="*/ 6477 h 590293"/>
                  <a:gd name="connsiteX1" fmla="*/ 8382 w 185339"/>
                  <a:gd name="connsiteY1" fmla="*/ 216599 h 590293"/>
                  <a:gd name="connsiteX2" fmla="*/ 43529 w 185339"/>
                  <a:gd name="connsiteY2" fmla="*/ 580454 h 590293"/>
                  <a:gd name="connsiteX3" fmla="*/ 109919 w 185339"/>
                  <a:gd name="connsiteY3" fmla="*/ 589979 h 590293"/>
                  <a:gd name="connsiteX4" fmla="*/ 167640 w 185339"/>
                  <a:gd name="connsiteY4" fmla="*/ 575501 h 590293"/>
                  <a:gd name="connsiteX5" fmla="*/ 184975 w 185339"/>
                  <a:gd name="connsiteY5" fmla="*/ 201740 h 590293"/>
                  <a:gd name="connsiteX6" fmla="*/ 172784 w 185339"/>
                  <a:gd name="connsiteY6" fmla="*/ 0 h 590293"/>
                  <a:gd name="connsiteX7" fmla="*/ 0 w 185339"/>
                  <a:gd name="connsiteY7" fmla="*/ 6477 h 5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39" h="590293">
                    <a:moveTo>
                      <a:pt x="0" y="6477"/>
                    </a:moveTo>
                    <a:cubicBezTo>
                      <a:pt x="0" y="6477"/>
                      <a:pt x="3905" y="157353"/>
                      <a:pt x="8382" y="216599"/>
                    </a:cubicBezTo>
                    <a:cubicBezTo>
                      <a:pt x="16669" y="323183"/>
                      <a:pt x="43529" y="580454"/>
                      <a:pt x="43529" y="580454"/>
                    </a:cubicBezTo>
                    <a:cubicBezTo>
                      <a:pt x="43529" y="580454"/>
                      <a:pt x="65627" y="592360"/>
                      <a:pt x="109919" y="589979"/>
                    </a:cubicBezTo>
                    <a:cubicBezTo>
                      <a:pt x="145637" y="588074"/>
                      <a:pt x="167640" y="575501"/>
                      <a:pt x="167640" y="575501"/>
                    </a:cubicBezTo>
                    <a:cubicBezTo>
                      <a:pt x="167640" y="575501"/>
                      <a:pt x="188309" y="322993"/>
                      <a:pt x="184975" y="201740"/>
                    </a:cubicBezTo>
                    <a:cubicBezTo>
                      <a:pt x="182975" y="130493"/>
                      <a:pt x="172784" y="0"/>
                      <a:pt x="172784" y="0"/>
                    </a:cubicBezTo>
                    <a:lnTo>
                      <a:pt x="0" y="6477"/>
                    </a:lnTo>
                    <a:close/>
                  </a:path>
                </a:pathLst>
              </a:custGeom>
              <a:solidFill>
                <a:srgbClr val="135689"/>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56DB4EA-81E3-BC31-56A4-603E19877F08}"/>
                  </a:ext>
                </a:extLst>
              </p:cNvPr>
              <p:cNvSpPr/>
              <p:nvPr/>
            </p:nvSpPr>
            <p:spPr>
              <a:xfrm>
                <a:off x="6154200" y="5390018"/>
                <a:ext cx="150875" cy="95154"/>
              </a:xfrm>
              <a:custGeom>
                <a:avLst/>
                <a:gdLst>
                  <a:gd name="connsiteX0" fmla="*/ 150876 w 150875"/>
                  <a:gd name="connsiteY0" fmla="*/ 95 h 95154"/>
                  <a:gd name="connsiteX1" fmla="*/ 144590 w 150875"/>
                  <a:gd name="connsiteY1" fmla="*/ 88201 h 95154"/>
                  <a:gd name="connsiteX2" fmla="*/ 73247 w 150875"/>
                  <a:gd name="connsiteY2" fmla="*/ 95059 h 95154"/>
                  <a:gd name="connsiteX3" fmla="*/ 4667 w 150875"/>
                  <a:gd name="connsiteY3" fmla="*/ 85820 h 95154"/>
                  <a:gd name="connsiteX4" fmla="*/ 0 w 150875"/>
                  <a:gd name="connsiteY4" fmla="*/ 0 h 95154"/>
                  <a:gd name="connsiteX5" fmla="*/ 150876 w 150875"/>
                  <a:gd name="connsiteY5" fmla="*/ 95 h 9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75" h="95154">
                    <a:moveTo>
                      <a:pt x="150876" y="95"/>
                    </a:moveTo>
                    <a:lnTo>
                      <a:pt x="144590" y="88201"/>
                    </a:lnTo>
                    <a:cubicBezTo>
                      <a:pt x="144590" y="88201"/>
                      <a:pt x="126778" y="96107"/>
                      <a:pt x="73247" y="95059"/>
                    </a:cubicBezTo>
                    <a:cubicBezTo>
                      <a:pt x="19717" y="94012"/>
                      <a:pt x="4667" y="85820"/>
                      <a:pt x="4667" y="85820"/>
                    </a:cubicBezTo>
                    <a:lnTo>
                      <a:pt x="0" y="0"/>
                    </a:lnTo>
                    <a:cubicBezTo>
                      <a:pt x="0" y="95"/>
                      <a:pt x="117729" y="9334"/>
                      <a:pt x="150876" y="95"/>
                    </a:cubicBezTo>
                    <a:close/>
                  </a:path>
                </a:pathLst>
              </a:custGeom>
              <a:solidFill>
                <a:srgbClr val="1177A7"/>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7E3ABFB9-A3A0-A581-6EBB-479948F75AD1}"/>
                  </a:ext>
                </a:extLst>
              </p:cNvPr>
              <p:cNvSpPr/>
              <p:nvPr/>
            </p:nvSpPr>
            <p:spPr>
              <a:xfrm>
                <a:off x="6126259" y="4808674"/>
                <a:ext cx="172563" cy="172563"/>
              </a:xfrm>
              <a:custGeom>
                <a:avLst/>
                <a:gdLst>
                  <a:gd name="connsiteX0" fmla="*/ 172435 w 172563"/>
                  <a:gd name="connsiteY0" fmla="*/ 81567 h 172563"/>
                  <a:gd name="connsiteX1" fmla="*/ 90997 w 172563"/>
                  <a:gd name="connsiteY1" fmla="*/ 172435 h 172563"/>
                  <a:gd name="connsiteX2" fmla="*/ 128 w 172563"/>
                  <a:gd name="connsiteY2" fmla="*/ 90997 h 172563"/>
                  <a:gd name="connsiteX3" fmla="*/ 81567 w 172563"/>
                  <a:gd name="connsiteY3" fmla="*/ 128 h 172563"/>
                  <a:gd name="connsiteX4" fmla="*/ 172435 w 172563"/>
                  <a:gd name="connsiteY4" fmla="*/ 81567 h 17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63" h="172563">
                    <a:moveTo>
                      <a:pt x="172435" y="81567"/>
                    </a:moveTo>
                    <a:cubicBezTo>
                      <a:pt x="175007" y="129192"/>
                      <a:pt x="138622" y="169864"/>
                      <a:pt x="90997" y="172435"/>
                    </a:cubicBezTo>
                    <a:cubicBezTo>
                      <a:pt x="43467" y="175007"/>
                      <a:pt x="2795" y="138526"/>
                      <a:pt x="128" y="90997"/>
                    </a:cubicBezTo>
                    <a:cubicBezTo>
                      <a:pt x="-2444" y="43467"/>
                      <a:pt x="34037" y="2795"/>
                      <a:pt x="81567" y="128"/>
                    </a:cubicBezTo>
                    <a:cubicBezTo>
                      <a:pt x="129192" y="-2444"/>
                      <a:pt x="169768" y="34037"/>
                      <a:pt x="172435" y="81567"/>
                    </a:cubicBezTo>
                    <a:close/>
                  </a:path>
                </a:pathLst>
              </a:custGeom>
              <a:solidFill>
                <a:srgbClr val="135689"/>
              </a:solidFill>
              <a:ln w="9525" cap="flat">
                <a:noFill/>
                <a:prstDash val="solid"/>
                <a:miter/>
              </a:ln>
            </p:spPr>
            <p:txBody>
              <a:bodyPr rtlCol="0" anchor="ctr"/>
              <a:lstStyle/>
              <a:p>
                <a:endParaRPr lang="en-US"/>
              </a:p>
            </p:txBody>
          </p:sp>
        </p:grpSp>
        <p:grpSp>
          <p:nvGrpSpPr>
            <p:cNvPr id="152" name="Graphic 2">
              <a:extLst>
                <a:ext uri="{FF2B5EF4-FFF2-40B4-BE49-F238E27FC236}">
                  <a16:creationId xmlns:a16="http://schemas.microsoft.com/office/drawing/2014/main" id="{A3AFBE0C-6A5B-6969-3B4C-4A2B13CCB7CE}"/>
                </a:ext>
              </a:extLst>
            </p:cNvPr>
            <p:cNvGrpSpPr/>
            <p:nvPr/>
          </p:nvGrpSpPr>
          <p:grpSpPr>
            <a:xfrm>
              <a:off x="6035568" y="4258699"/>
              <a:ext cx="263524" cy="722524"/>
              <a:chOff x="6035568" y="4258699"/>
              <a:chExt cx="263524" cy="722524"/>
            </a:xfrm>
            <a:solidFill>
              <a:srgbClr val="135689"/>
            </a:solidFill>
          </p:grpSpPr>
          <p:sp>
            <p:nvSpPr>
              <p:cNvPr id="153" name="Freeform: Shape 152">
                <a:extLst>
                  <a:ext uri="{FF2B5EF4-FFF2-40B4-BE49-F238E27FC236}">
                    <a16:creationId xmlns:a16="http://schemas.microsoft.com/office/drawing/2014/main" id="{AB75DADE-16E0-9689-E84C-386E08F91D5E}"/>
                  </a:ext>
                </a:extLst>
              </p:cNvPr>
              <p:cNvSpPr/>
              <p:nvPr/>
            </p:nvSpPr>
            <p:spPr>
              <a:xfrm>
                <a:off x="6035568" y="4258699"/>
                <a:ext cx="263507" cy="640972"/>
              </a:xfrm>
              <a:custGeom>
                <a:avLst/>
                <a:gdLst>
                  <a:gd name="connsiteX0" fmla="*/ 263507 w 263507"/>
                  <a:gd name="connsiteY0" fmla="*/ 634591 h 640972"/>
                  <a:gd name="connsiteX1" fmla="*/ 228455 w 263507"/>
                  <a:gd name="connsiteY1" fmla="*/ 50518 h 640972"/>
                  <a:gd name="connsiteX2" fmla="*/ 332 w 263507"/>
                  <a:gd name="connsiteY2" fmla="*/ 54137 h 640972"/>
                  <a:gd name="connsiteX3" fmla="*/ 90819 w 263507"/>
                  <a:gd name="connsiteY3" fmla="*/ 640973 h 640972"/>
                  <a:gd name="connsiteX4" fmla="*/ 263507 w 263507"/>
                  <a:gd name="connsiteY4" fmla="*/ 634591 h 640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07" h="640972">
                    <a:moveTo>
                      <a:pt x="263507" y="634591"/>
                    </a:moveTo>
                    <a:cubicBezTo>
                      <a:pt x="263507" y="634591"/>
                      <a:pt x="251030" y="203775"/>
                      <a:pt x="228455" y="50518"/>
                    </a:cubicBezTo>
                    <a:cubicBezTo>
                      <a:pt x="218168" y="-19205"/>
                      <a:pt x="-9860" y="-15586"/>
                      <a:pt x="332" y="54137"/>
                    </a:cubicBezTo>
                    <a:cubicBezTo>
                      <a:pt x="8237" y="108525"/>
                      <a:pt x="90819" y="640973"/>
                      <a:pt x="90819" y="640973"/>
                    </a:cubicBezTo>
                    <a:lnTo>
                      <a:pt x="263507" y="634591"/>
                    </a:lnTo>
                    <a:close/>
                  </a:path>
                </a:pathLst>
              </a:custGeom>
              <a:solidFill>
                <a:srgbClr val="135689"/>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EB2A880-61CC-280E-B907-6E29C7E9422D}"/>
                  </a:ext>
                </a:extLst>
              </p:cNvPr>
              <p:cNvSpPr/>
              <p:nvPr/>
            </p:nvSpPr>
            <p:spPr>
              <a:xfrm>
                <a:off x="6126563" y="4808690"/>
                <a:ext cx="172529" cy="172532"/>
              </a:xfrm>
              <a:custGeom>
                <a:avLst/>
                <a:gdLst>
                  <a:gd name="connsiteX0" fmla="*/ 172512 w 172529"/>
                  <a:gd name="connsiteY0" fmla="*/ 84600 h 172532"/>
                  <a:gd name="connsiteX1" fmla="*/ 87930 w 172529"/>
                  <a:gd name="connsiteY1" fmla="*/ 172515 h 172532"/>
                  <a:gd name="connsiteX2" fmla="*/ 14 w 172529"/>
                  <a:gd name="connsiteY2" fmla="*/ 87933 h 172532"/>
                  <a:gd name="connsiteX3" fmla="*/ 84596 w 172529"/>
                  <a:gd name="connsiteY3" fmla="*/ 18 h 172532"/>
                  <a:gd name="connsiteX4" fmla="*/ 172512 w 172529"/>
                  <a:gd name="connsiteY4" fmla="*/ 84600 h 172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29" h="172532">
                    <a:moveTo>
                      <a:pt x="172512" y="84600"/>
                    </a:moveTo>
                    <a:cubicBezTo>
                      <a:pt x="173465" y="132225"/>
                      <a:pt x="135555" y="171658"/>
                      <a:pt x="87930" y="172515"/>
                    </a:cubicBezTo>
                    <a:cubicBezTo>
                      <a:pt x="40305" y="173468"/>
                      <a:pt x="872" y="135654"/>
                      <a:pt x="14" y="87933"/>
                    </a:cubicBezTo>
                    <a:cubicBezTo>
                      <a:pt x="-843" y="40308"/>
                      <a:pt x="36971" y="970"/>
                      <a:pt x="84596" y="18"/>
                    </a:cubicBezTo>
                    <a:cubicBezTo>
                      <a:pt x="132221" y="-935"/>
                      <a:pt x="171560" y="36975"/>
                      <a:pt x="172512" y="84600"/>
                    </a:cubicBezTo>
                    <a:close/>
                  </a:path>
                </a:pathLst>
              </a:custGeom>
              <a:solidFill>
                <a:srgbClr val="135689"/>
              </a:solidFill>
              <a:ln w="9525" cap="flat">
                <a:noFill/>
                <a:prstDash val="solid"/>
                <a:miter/>
              </a:ln>
            </p:spPr>
            <p:txBody>
              <a:bodyPr rtlCol="0" anchor="ctr"/>
              <a:lstStyle/>
              <a:p>
                <a:endParaRPr lang="en-US"/>
              </a:p>
            </p:txBody>
          </p:sp>
        </p:grpSp>
        <p:sp>
          <p:nvSpPr>
            <p:cNvPr id="155" name="Freeform: Shape 154">
              <a:extLst>
                <a:ext uri="{FF2B5EF4-FFF2-40B4-BE49-F238E27FC236}">
                  <a16:creationId xmlns:a16="http://schemas.microsoft.com/office/drawing/2014/main" id="{5B5563B3-FA50-2C4E-B597-C034EF006421}"/>
                </a:ext>
              </a:extLst>
            </p:cNvPr>
            <p:cNvSpPr/>
            <p:nvPr/>
          </p:nvSpPr>
          <p:spPr>
            <a:xfrm>
              <a:off x="5845685" y="4255400"/>
              <a:ext cx="430538" cy="228885"/>
            </a:xfrm>
            <a:custGeom>
              <a:avLst/>
              <a:gdLst>
                <a:gd name="connsiteX0" fmla="*/ 430530 w 430538"/>
                <a:gd name="connsiteY0" fmla="*/ 172974 h 228885"/>
                <a:gd name="connsiteX1" fmla="*/ 237839 w 430538"/>
                <a:gd name="connsiteY1" fmla="*/ 228029 h 228885"/>
                <a:gd name="connsiteX2" fmla="*/ 209455 w 430538"/>
                <a:gd name="connsiteY2" fmla="*/ 228886 h 228885"/>
                <a:gd name="connsiteX3" fmla="*/ 0 w 430538"/>
                <a:gd name="connsiteY3" fmla="*/ 180689 h 228885"/>
                <a:gd name="connsiteX4" fmla="*/ 12001 w 430538"/>
                <a:gd name="connsiteY4" fmla="*/ 0 h 228885"/>
                <a:gd name="connsiteX5" fmla="*/ 412147 w 430538"/>
                <a:gd name="connsiteY5" fmla="*/ 6001 h 228885"/>
                <a:gd name="connsiteX6" fmla="*/ 430530 w 430538"/>
                <a:gd name="connsiteY6" fmla="*/ 172974 h 2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38" h="228885">
                  <a:moveTo>
                    <a:pt x="430530" y="172974"/>
                  </a:moveTo>
                  <a:lnTo>
                    <a:pt x="237839" y="228029"/>
                  </a:lnTo>
                  <a:lnTo>
                    <a:pt x="209455" y="228886"/>
                  </a:lnTo>
                  <a:lnTo>
                    <a:pt x="0" y="180689"/>
                  </a:lnTo>
                  <a:cubicBezTo>
                    <a:pt x="3239" y="109442"/>
                    <a:pt x="12001" y="0"/>
                    <a:pt x="12001" y="0"/>
                  </a:cubicBezTo>
                  <a:lnTo>
                    <a:pt x="412147" y="6001"/>
                  </a:lnTo>
                  <a:cubicBezTo>
                    <a:pt x="412147" y="6096"/>
                    <a:pt x="431006" y="145923"/>
                    <a:pt x="430530" y="172974"/>
                  </a:cubicBezTo>
                  <a:close/>
                </a:path>
              </a:pathLst>
            </a:custGeom>
            <a:gradFill>
              <a:gsLst>
                <a:gs pos="10860">
                  <a:srgbClr val="0D4469"/>
                </a:gs>
                <a:gs pos="25540">
                  <a:srgbClr val="0F4A74"/>
                </a:gs>
                <a:gs pos="44800">
                  <a:srgbClr val="135689"/>
                </a:gs>
              </a:gsLst>
              <a:lin ang="0" scaled="1"/>
            </a:gra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45DD314-6011-1EA7-92B5-BAE713E40E63}"/>
                </a:ext>
              </a:extLst>
            </p:cNvPr>
            <p:cNvSpPr/>
            <p:nvPr/>
          </p:nvSpPr>
          <p:spPr>
            <a:xfrm>
              <a:off x="5850829" y="4255495"/>
              <a:ext cx="96011" cy="92964"/>
            </a:xfrm>
            <a:custGeom>
              <a:avLst/>
              <a:gdLst>
                <a:gd name="connsiteX0" fmla="*/ 0 w 96011"/>
                <a:gd name="connsiteY0" fmla="*/ 92964 h 92964"/>
                <a:gd name="connsiteX1" fmla="*/ 6858 w 96011"/>
                <a:gd name="connsiteY1" fmla="*/ 0 h 92964"/>
                <a:gd name="connsiteX2" fmla="*/ 96012 w 96011"/>
                <a:gd name="connsiteY2" fmla="*/ 1333 h 92964"/>
                <a:gd name="connsiteX3" fmla="*/ 0 w 96011"/>
                <a:gd name="connsiteY3" fmla="*/ 92964 h 92964"/>
              </a:gdLst>
              <a:ahLst/>
              <a:cxnLst>
                <a:cxn ang="0">
                  <a:pos x="connsiteX0" y="connsiteY0"/>
                </a:cxn>
                <a:cxn ang="0">
                  <a:pos x="connsiteX1" y="connsiteY1"/>
                </a:cxn>
                <a:cxn ang="0">
                  <a:pos x="connsiteX2" y="connsiteY2"/>
                </a:cxn>
                <a:cxn ang="0">
                  <a:pos x="connsiteX3" y="connsiteY3"/>
                </a:cxn>
              </a:cxnLst>
              <a:rect l="l" t="t" r="r" b="b"/>
              <a:pathLst>
                <a:path w="96011" h="92964">
                  <a:moveTo>
                    <a:pt x="0" y="92964"/>
                  </a:moveTo>
                  <a:cubicBezTo>
                    <a:pt x="3334" y="43148"/>
                    <a:pt x="6858" y="0"/>
                    <a:pt x="6858" y="0"/>
                  </a:cubicBezTo>
                  <a:lnTo>
                    <a:pt x="96012" y="1333"/>
                  </a:lnTo>
                  <a:cubicBezTo>
                    <a:pt x="94964" y="55245"/>
                    <a:pt x="64865" y="90488"/>
                    <a:pt x="0" y="92964"/>
                  </a:cubicBezTo>
                  <a:close/>
                </a:path>
              </a:pathLst>
            </a:custGeom>
            <a:solidFill>
              <a:srgbClr val="133156"/>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6F2CB7C-949F-CADF-1CEE-587BE84D2FFA}"/>
                </a:ext>
              </a:extLst>
            </p:cNvPr>
            <p:cNvSpPr/>
            <p:nvPr/>
          </p:nvSpPr>
          <p:spPr>
            <a:xfrm>
              <a:off x="6159248" y="4260067"/>
              <a:ext cx="110108" cy="97235"/>
            </a:xfrm>
            <a:custGeom>
              <a:avLst/>
              <a:gdLst>
                <a:gd name="connsiteX0" fmla="*/ 22860 w 110108"/>
                <a:gd name="connsiteY0" fmla="*/ 65056 h 97235"/>
                <a:gd name="connsiteX1" fmla="*/ 0 w 110108"/>
                <a:gd name="connsiteY1" fmla="*/ 0 h 97235"/>
                <a:gd name="connsiteX2" fmla="*/ 98584 w 110108"/>
                <a:gd name="connsiteY2" fmla="*/ 1524 h 97235"/>
                <a:gd name="connsiteX3" fmla="*/ 110109 w 110108"/>
                <a:gd name="connsiteY3" fmla="*/ 92678 h 97235"/>
                <a:gd name="connsiteX4" fmla="*/ 22860 w 110108"/>
                <a:gd name="connsiteY4" fmla="*/ 65056 h 9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8" h="97235">
                  <a:moveTo>
                    <a:pt x="22860" y="65056"/>
                  </a:moveTo>
                  <a:cubicBezTo>
                    <a:pt x="9811" y="43339"/>
                    <a:pt x="2191" y="21717"/>
                    <a:pt x="0" y="0"/>
                  </a:cubicBezTo>
                  <a:lnTo>
                    <a:pt x="98584" y="1524"/>
                  </a:lnTo>
                  <a:cubicBezTo>
                    <a:pt x="98584" y="1524"/>
                    <a:pt x="104870" y="48101"/>
                    <a:pt x="110109" y="92678"/>
                  </a:cubicBezTo>
                  <a:cubicBezTo>
                    <a:pt x="74962" y="103537"/>
                    <a:pt x="38005" y="95250"/>
                    <a:pt x="22860" y="65056"/>
                  </a:cubicBezTo>
                  <a:close/>
                </a:path>
              </a:pathLst>
            </a:custGeom>
            <a:solidFill>
              <a:srgbClr val="0D4469"/>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C42944F-47EF-F092-2A6F-DCA023CAC24B}"/>
                </a:ext>
              </a:extLst>
            </p:cNvPr>
            <p:cNvSpPr/>
            <p:nvPr/>
          </p:nvSpPr>
          <p:spPr>
            <a:xfrm>
              <a:off x="5807123" y="3420343"/>
              <a:ext cx="461186" cy="886044"/>
            </a:xfrm>
            <a:custGeom>
              <a:avLst/>
              <a:gdLst>
                <a:gd name="connsiteX0" fmla="*/ 36182 w 461186"/>
                <a:gd name="connsiteY0" fmla="*/ 49149 h 886044"/>
                <a:gd name="connsiteX1" fmla="*/ 257733 w 461186"/>
                <a:gd name="connsiteY1" fmla="*/ 0 h 886044"/>
                <a:gd name="connsiteX2" fmla="*/ 459187 w 461186"/>
                <a:gd name="connsiteY2" fmla="*/ 138398 h 886044"/>
                <a:gd name="connsiteX3" fmla="*/ 440803 w 461186"/>
                <a:gd name="connsiteY3" fmla="*/ 651034 h 886044"/>
                <a:gd name="connsiteX4" fmla="*/ 443661 w 461186"/>
                <a:gd name="connsiteY4" fmla="*/ 830199 h 886044"/>
                <a:gd name="connsiteX5" fmla="*/ 213061 w 461186"/>
                <a:gd name="connsiteY5" fmla="*/ 885158 h 886044"/>
                <a:gd name="connsiteX6" fmla="*/ 60565 w 461186"/>
                <a:gd name="connsiteY6" fmla="*/ 839724 h 886044"/>
                <a:gd name="connsiteX7" fmla="*/ 48183 w 461186"/>
                <a:gd name="connsiteY7" fmla="*/ 676085 h 886044"/>
                <a:gd name="connsiteX8" fmla="*/ 1701 w 461186"/>
                <a:gd name="connsiteY8" fmla="*/ 336709 h 886044"/>
                <a:gd name="connsiteX9" fmla="*/ 36182 w 461186"/>
                <a:gd name="connsiteY9" fmla="*/ 49149 h 88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186" h="886044">
                  <a:moveTo>
                    <a:pt x="36182" y="49149"/>
                  </a:moveTo>
                  <a:cubicBezTo>
                    <a:pt x="73710" y="14764"/>
                    <a:pt x="165340" y="4572"/>
                    <a:pt x="257733" y="0"/>
                  </a:cubicBezTo>
                  <a:cubicBezTo>
                    <a:pt x="487571" y="11049"/>
                    <a:pt x="461473" y="81248"/>
                    <a:pt x="459187" y="138398"/>
                  </a:cubicBezTo>
                  <a:cubicBezTo>
                    <a:pt x="451757" y="323755"/>
                    <a:pt x="442804" y="395288"/>
                    <a:pt x="440803" y="651034"/>
                  </a:cubicBezTo>
                  <a:cubicBezTo>
                    <a:pt x="440327" y="709708"/>
                    <a:pt x="443661" y="830199"/>
                    <a:pt x="443661" y="830199"/>
                  </a:cubicBezTo>
                  <a:cubicBezTo>
                    <a:pt x="443661" y="830199"/>
                    <a:pt x="377938" y="876014"/>
                    <a:pt x="213061" y="885158"/>
                  </a:cubicBezTo>
                  <a:cubicBezTo>
                    <a:pt x="62470" y="893540"/>
                    <a:pt x="60565" y="839724"/>
                    <a:pt x="60565" y="839724"/>
                  </a:cubicBezTo>
                  <a:cubicBezTo>
                    <a:pt x="56946" y="822103"/>
                    <a:pt x="50564" y="703136"/>
                    <a:pt x="48183" y="676085"/>
                  </a:cubicBezTo>
                  <a:cubicBezTo>
                    <a:pt x="35896" y="532733"/>
                    <a:pt x="4273" y="406813"/>
                    <a:pt x="1701" y="336709"/>
                  </a:cubicBezTo>
                  <a:cubicBezTo>
                    <a:pt x="-4014" y="185928"/>
                    <a:pt x="3987" y="78676"/>
                    <a:pt x="36182" y="49149"/>
                  </a:cubicBezTo>
                  <a:close/>
                </a:path>
              </a:pathLst>
            </a:custGeom>
            <a:gradFill>
              <a:gsLst>
                <a:gs pos="0">
                  <a:srgbClr val="0E456B"/>
                </a:gs>
                <a:gs pos="10310">
                  <a:srgbClr val="0F4870"/>
                </a:gs>
                <a:gs pos="62760">
                  <a:srgbClr val="125282"/>
                </a:gs>
                <a:gs pos="99570">
                  <a:srgbClr val="135689"/>
                </a:gs>
              </a:gsLst>
              <a:lin ang="15964684" scaled="1"/>
            </a:gra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251CCDFE-2C69-AB3A-AC24-402B451ED15A}"/>
                </a:ext>
              </a:extLst>
            </p:cNvPr>
            <p:cNvSpPr/>
            <p:nvPr/>
          </p:nvSpPr>
          <p:spPr>
            <a:xfrm>
              <a:off x="5953032" y="3302995"/>
              <a:ext cx="141255" cy="156804"/>
            </a:xfrm>
            <a:custGeom>
              <a:avLst/>
              <a:gdLst>
                <a:gd name="connsiteX0" fmla="*/ 141256 w 141255"/>
                <a:gd name="connsiteY0" fmla="*/ 116967 h 156804"/>
                <a:gd name="connsiteX1" fmla="*/ 114967 w 141255"/>
                <a:gd name="connsiteY1" fmla="*/ 0 h 156804"/>
                <a:gd name="connsiteX2" fmla="*/ 0 w 141255"/>
                <a:gd name="connsiteY2" fmla="*/ 14669 h 156804"/>
                <a:gd name="connsiteX3" fmla="*/ 3715 w 141255"/>
                <a:gd name="connsiteY3" fmla="*/ 143447 h 156804"/>
                <a:gd name="connsiteX4" fmla="*/ 141256 w 141255"/>
                <a:gd name="connsiteY4" fmla="*/ 116967 h 15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55" h="156804">
                  <a:moveTo>
                    <a:pt x="141256" y="116967"/>
                  </a:moveTo>
                  <a:lnTo>
                    <a:pt x="114967" y="0"/>
                  </a:lnTo>
                  <a:lnTo>
                    <a:pt x="0" y="14669"/>
                  </a:lnTo>
                  <a:lnTo>
                    <a:pt x="3715" y="143447"/>
                  </a:lnTo>
                  <a:cubicBezTo>
                    <a:pt x="49244" y="166211"/>
                    <a:pt x="106775" y="161449"/>
                    <a:pt x="141256" y="116967"/>
                  </a:cubicBezTo>
                  <a:close/>
                </a:path>
              </a:pathLst>
            </a:custGeom>
            <a:solidFill>
              <a:srgbClr val="F9B181"/>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D5264861-149E-99F4-16C9-7FE0F7A8D27D}"/>
                </a:ext>
              </a:extLst>
            </p:cNvPr>
            <p:cNvSpPr/>
            <p:nvPr/>
          </p:nvSpPr>
          <p:spPr>
            <a:xfrm>
              <a:off x="5953032" y="3302900"/>
              <a:ext cx="127349" cy="108043"/>
            </a:xfrm>
            <a:custGeom>
              <a:avLst/>
              <a:gdLst>
                <a:gd name="connsiteX0" fmla="*/ 2762 w 127349"/>
                <a:gd name="connsiteY0" fmla="*/ 107632 h 108043"/>
                <a:gd name="connsiteX1" fmla="*/ 0 w 127349"/>
                <a:gd name="connsiteY1" fmla="*/ 14668 h 108043"/>
                <a:gd name="connsiteX2" fmla="*/ 114967 w 127349"/>
                <a:gd name="connsiteY2" fmla="*/ 0 h 108043"/>
                <a:gd name="connsiteX3" fmla="*/ 127349 w 127349"/>
                <a:gd name="connsiteY3" fmla="*/ 55245 h 108043"/>
                <a:gd name="connsiteX4" fmla="*/ 2762 w 127349"/>
                <a:gd name="connsiteY4" fmla="*/ 107632 h 10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08043">
                  <a:moveTo>
                    <a:pt x="2762" y="107632"/>
                  </a:moveTo>
                  <a:lnTo>
                    <a:pt x="0" y="14668"/>
                  </a:lnTo>
                  <a:lnTo>
                    <a:pt x="114967" y="0"/>
                  </a:lnTo>
                  <a:lnTo>
                    <a:pt x="127349" y="55245"/>
                  </a:lnTo>
                  <a:cubicBezTo>
                    <a:pt x="100013" y="89535"/>
                    <a:pt x="33242" y="111347"/>
                    <a:pt x="2762" y="107632"/>
                  </a:cubicBezTo>
                  <a:close/>
                </a:path>
              </a:pathLst>
            </a:custGeom>
            <a:solidFill>
              <a:srgbClr val="F58B6D"/>
            </a:solidFill>
            <a:ln w="9525" cap="flat">
              <a:noFill/>
              <a:prstDash val="solid"/>
              <a:miter/>
            </a:ln>
          </p:spPr>
          <p:txBody>
            <a:bodyPr rtlCol="0" anchor="ctr"/>
            <a:lstStyle/>
            <a:p>
              <a:endParaRPr lang="en-US"/>
            </a:p>
          </p:txBody>
        </p:sp>
        <p:grpSp>
          <p:nvGrpSpPr>
            <p:cNvPr id="161" name="Graphic 2">
              <a:extLst>
                <a:ext uri="{FF2B5EF4-FFF2-40B4-BE49-F238E27FC236}">
                  <a16:creationId xmlns:a16="http://schemas.microsoft.com/office/drawing/2014/main" id="{F5A60805-2541-B0D2-925B-129E4A951093}"/>
                </a:ext>
              </a:extLst>
            </p:cNvPr>
            <p:cNvGrpSpPr/>
            <p:nvPr/>
          </p:nvGrpSpPr>
          <p:grpSpPr>
            <a:xfrm>
              <a:off x="6156105" y="3446418"/>
              <a:ext cx="354291" cy="533881"/>
              <a:chOff x="6156105" y="3446418"/>
              <a:chExt cx="354291" cy="533881"/>
            </a:xfrm>
          </p:grpSpPr>
          <p:sp>
            <p:nvSpPr>
              <p:cNvPr id="162" name="Freeform: Shape 161">
                <a:extLst>
                  <a:ext uri="{FF2B5EF4-FFF2-40B4-BE49-F238E27FC236}">
                    <a16:creationId xmlns:a16="http://schemas.microsoft.com/office/drawing/2014/main" id="{5184A101-BCF4-7251-C770-12E4B28E60F6}"/>
                  </a:ext>
                </a:extLst>
              </p:cNvPr>
              <p:cNvSpPr/>
              <p:nvPr/>
            </p:nvSpPr>
            <p:spPr>
              <a:xfrm>
                <a:off x="6164740" y="3466947"/>
                <a:ext cx="338837" cy="475557"/>
              </a:xfrm>
              <a:custGeom>
                <a:avLst/>
                <a:gdLst>
                  <a:gd name="connsiteX0" fmla="*/ 44420 w 338837"/>
                  <a:gd name="connsiteY0" fmla="*/ 190855 h 475557"/>
                  <a:gd name="connsiteX1" fmla="*/ 67661 w 338837"/>
                  <a:gd name="connsiteY1" fmla="*/ 10070 h 475557"/>
                  <a:gd name="connsiteX2" fmla="*/ 338837 w 338837"/>
                  <a:gd name="connsiteY2" fmla="*/ 432314 h 475557"/>
                  <a:gd name="connsiteX3" fmla="*/ 217298 w 338837"/>
                  <a:gd name="connsiteY3" fmla="*/ 475557 h 475557"/>
                  <a:gd name="connsiteX4" fmla="*/ 44420 w 338837"/>
                  <a:gd name="connsiteY4" fmla="*/ 190855 h 47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37" h="475557">
                    <a:moveTo>
                      <a:pt x="44420" y="190855"/>
                    </a:moveTo>
                    <a:cubicBezTo>
                      <a:pt x="-10635" y="116084"/>
                      <a:pt x="-26637" y="-41174"/>
                      <a:pt x="67661" y="10070"/>
                    </a:cubicBezTo>
                    <a:cubicBezTo>
                      <a:pt x="241111" y="104368"/>
                      <a:pt x="338837" y="432314"/>
                      <a:pt x="338837" y="432314"/>
                    </a:cubicBezTo>
                    <a:lnTo>
                      <a:pt x="217298" y="475557"/>
                    </a:lnTo>
                    <a:cubicBezTo>
                      <a:pt x="217203" y="475462"/>
                      <a:pt x="87854" y="250005"/>
                      <a:pt x="44420" y="190855"/>
                    </a:cubicBezTo>
                    <a:close/>
                  </a:path>
                </a:pathLst>
              </a:custGeom>
              <a:solidFill>
                <a:srgbClr val="F9B181"/>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E766A2BB-63A3-1475-80FB-936D6107FE17}"/>
                  </a:ext>
                </a:extLst>
              </p:cNvPr>
              <p:cNvSpPr/>
              <p:nvPr/>
            </p:nvSpPr>
            <p:spPr>
              <a:xfrm>
                <a:off x="6376078" y="3850819"/>
                <a:ext cx="129482" cy="129480"/>
              </a:xfrm>
              <a:custGeom>
                <a:avLst/>
                <a:gdLst>
                  <a:gd name="connsiteX0" fmla="*/ 128641 w 129482"/>
                  <a:gd name="connsiteY0" fmla="*/ 54442 h 129480"/>
                  <a:gd name="connsiteX1" fmla="*/ 75016 w 129482"/>
                  <a:gd name="connsiteY1" fmla="*/ 128642 h 129480"/>
                  <a:gd name="connsiteX2" fmla="*/ 816 w 129482"/>
                  <a:gd name="connsiteY2" fmla="*/ 75016 h 129480"/>
                  <a:gd name="connsiteX3" fmla="*/ 54442 w 129482"/>
                  <a:gd name="connsiteY3" fmla="*/ 816 h 129480"/>
                  <a:gd name="connsiteX4" fmla="*/ 128641 w 129482"/>
                  <a:gd name="connsiteY4" fmla="*/ 54442 h 12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82" h="129480">
                    <a:moveTo>
                      <a:pt x="128641" y="54442"/>
                    </a:moveTo>
                    <a:cubicBezTo>
                      <a:pt x="134357" y="89779"/>
                      <a:pt x="110354" y="123022"/>
                      <a:pt x="75016" y="128642"/>
                    </a:cubicBezTo>
                    <a:cubicBezTo>
                      <a:pt x="39678" y="134357"/>
                      <a:pt x="6436" y="110258"/>
                      <a:pt x="816" y="75016"/>
                    </a:cubicBezTo>
                    <a:cubicBezTo>
                      <a:pt x="-4804" y="39678"/>
                      <a:pt x="19199" y="6531"/>
                      <a:pt x="54442" y="816"/>
                    </a:cubicBezTo>
                    <a:cubicBezTo>
                      <a:pt x="89780" y="-4804"/>
                      <a:pt x="123022" y="19199"/>
                      <a:pt x="128641" y="54442"/>
                    </a:cubicBezTo>
                    <a:close/>
                  </a:path>
                </a:pathLst>
              </a:custGeom>
              <a:solidFill>
                <a:srgbClr val="F9B181"/>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E6AC21A-AE7E-9259-AA14-481136597390}"/>
                  </a:ext>
                </a:extLst>
              </p:cNvPr>
              <p:cNvSpPr/>
              <p:nvPr/>
            </p:nvSpPr>
            <p:spPr>
              <a:xfrm>
                <a:off x="6156105" y="3446418"/>
                <a:ext cx="338804" cy="470178"/>
              </a:xfrm>
              <a:custGeom>
                <a:avLst/>
                <a:gdLst>
                  <a:gd name="connsiteX0" fmla="*/ 42101 w 338804"/>
                  <a:gd name="connsiteY0" fmla="*/ 230815 h 470178"/>
                  <a:gd name="connsiteX1" fmla="*/ 73152 w 338804"/>
                  <a:gd name="connsiteY1" fmla="*/ 6311 h 470178"/>
                  <a:gd name="connsiteX2" fmla="*/ 338805 w 338804"/>
                  <a:gd name="connsiteY2" fmla="*/ 390835 h 470178"/>
                  <a:gd name="connsiteX3" fmla="*/ 202121 w 338804"/>
                  <a:gd name="connsiteY3" fmla="*/ 470178 h 470178"/>
                  <a:gd name="connsiteX4" fmla="*/ 42101 w 338804"/>
                  <a:gd name="connsiteY4" fmla="*/ 230815 h 470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4" h="470178">
                    <a:moveTo>
                      <a:pt x="42101" y="230815"/>
                    </a:moveTo>
                    <a:cubicBezTo>
                      <a:pt x="-12954" y="156044"/>
                      <a:pt x="-24860" y="-37219"/>
                      <a:pt x="73152" y="6311"/>
                    </a:cubicBezTo>
                    <a:cubicBezTo>
                      <a:pt x="224886" y="73843"/>
                      <a:pt x="338805" y="390835"/>
                      <a:pt x="338805" y="390835"/>
                    </a:cubicBezTo>
                    <a:lnTo>
                      <a:pt x="202121" y="470178"/>
                    </a:lnTo>
                    <a:cubicBezTo>
                      <a:pt x="202216" y="470178"/>
                      <a:pt x="85630" y="289965"/>
                      <a:pt x="42101" y="230815"/>
                    </a:cubicBezTo>
                    <a:close/>
                  </a:path>
                </a:pathLst>
              </a:custGeom>
              <a:solidFill>
                <a:srgbClr val="094B7D"/>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CF600E5E-D6A9-907C-626F-F023EFC771FE}"/>
                  </a:ext>
                </a:extLst>
              </p:cNvPr>
              <p:cNvSpPr/>
              <p:nvPr/>
            </p:nvSpPr>
            <p:spPr>
              <a:xfrm>
                <a:off x="6329662" y="3805819"/>
                <a:ext cx="180733" cy="130267"/>
              </a:xfrm>
              <a:custGeom>
                <a:avLst/>
                <a:gdLst>
                  <a:gd name="connsiteX0" fmla="*/ 178296 w 180733"/>
                  <a:gd name="connsiteY0" fmla="*/ 57342 h 130267"/>
                  <a:gd name="connsiteX1" fmla="*/ 173724 w 180733"/>
                  <a:gd name="connsiteY1" fmla="*/ 36101 h 130267"/>
                  <a:gd name="connsiteX2" fmla="*/ 165628 w 180733"/>
                  <a:gd name="connsiteY2" fmla="*/ 287 h 130267"/>
                  <a:gd name="connsiteX3" fmla="*/ 68759 w 180733"/>
                  <a:gd name="connsiteY3" fmla="*/ 29910 h 130267"/>
                  <a:gd name="connsiteX4" fmla="*/ 179 w 180733"/>
                  <a:gd name="connsiteY4" fmla="*/ 88107 h 130267"/>
                  <a:gd name="connsiteX5" fmla="*/ 20181 w 180733"/>
                  <a:gd name="connsiteY5" fmla="*/ 112968 h 130267"/>
                  <a:gd name="connsiteX6" fmla="*/ 37136 w 180733"/>
                  <a:gd name="connsiteY6" fmla="*/ 129922 h 130267"/>
                  <a:gd name="connsiteX7" fmla="*/ 178296 w 180733"/>
                  <a:gd name="connsiteY7" fmla="*/ 57342 h 13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733" h="130267">
                    <a:moveTo>
                      <a:pt x="178296" y="57342"/>
                    </a:moveTo>
                    <a:cubicBezTo>
                      <a:pt x="184678" y="51627"/>
                      <a:pt x="176867" y="38196"/>
                      <a:pt x="173724" y="36101"/>
                    </a:cubicBezTo>
                    <a:cubicBezTo>
                      <a:pt x="170486" y="34101"/>
                      <a:pt x="178963" y="2668"/>
                      <a:pt x="165628" y="287"/>
                    </a:cubicBezTo>
                    <a:cubicBezTo>
                      <a:pt x="152293" y="-2094"/>
                      <a:pt x="101525" y="10574"/>
                      <a:pt x="68759" y="29910"/>
                    </a:cubicBezTo>
                    <a:cubicBezTo>
                      <a:pt x="35993" y="49150"/>
                      <a:pt x="-2965" y="82678"/>
                      <a:pt x="179" y="88107"/>
                    </a:cubicBezTo>
                    <a:cubicBezTo>
                      <a:pt x="3417" y="93537"/>
                      <a:pt x="19324" y="110015"/>
                      <a:pt x="20181" y="112968"/>
                    </a:cubicBezTo>
                    <a:cubicBezTo>
                      <a:pt x="20943" y="116016"/>
                      <a:pt x="25801" y="132875"/>
                      <a:pt x="37136" y="129922"/>
                    </a:cubicBezTo>
                    <a:cubicBezTo>
                      <a:pt x="48470" y="126969"/>
                      <a:pt x="157151" y="76296"/>
                      <a:pt x="178296" y="57342"/>
                    </a:cubicBezTo>
                    <a:close/>
                  </a:path>
                </a:pathLst>
              </a:custGeom>
              <a:solidFill>
                <a:srgbClr val="1177A7"/>
              </a:solidFill>
              <a:ln w="9525" cap="flat">
                <a:noFill/>
                <a:prstDash val="solid"/>
                <a:miter/>
              </a:ln>
            </p:spPr>
            <p:txBody>
              <a:bodyPr rtlCol="0" anchor="ctr"/>
              <a:lstStyle/>
              <a:p>
                <a:endParaRPr lang="en-US"/>
              </a:p>
            </p:txBody>
          </p:sp>
        </p:grpSp>
        <p:grpSp>
          <p:nvGrpSpPr>
            <p:cNvPr id="166" name="Graphic 2">
              <a:extLst>
                <a:ext uri="{FF2B5EF4-FFF2-40B4-BE49-F238E27FC236}">
                  <a16:creationId xmlns:a16="http://schemas.microsoft.com/office/drawing/2014/main" id="{65FD35D4-12D9-74BD-FAE0-723535F48F93}"/>
                </a:ext>
              </a:extLst>
            </p:cNvPr>
            <p:cNvGrpSpPr/>
            <p:nvPr/>
          </p:nvGrpSpPr>
          <p:grpSpPr>
            <a:xfrm>
              <a:off x="5826064" y="3039534"/>
              <a:ext cx="321147" cy="365228"/>
              <a:chOff x="5826064" y="3039534"/>
              <a:chExt cx="321147" cy="365228"/>
            </a:xfrm>
          </p:grpSpPr>
          <p:sp>
            <p:nvSpPr>
              <p:cNvPr id="167" name="Freeform: Shape 166">
                <a:extLst>
                  <a:ext uri="{FF2B5EF4-FFF2-40B4-BE49-F238E27FC236}">
                    <a16:creationId xmlns:a16="http://schemas.microsoft.com/office/drawing/2014/main" id="{FB0E5BE3-6A68-3A44-2F1E-DCF3F397936C}"/>
                  </a:ext>
                </a:extLst>
              </p:cNvPr>
              <p:cNvSpPr/>
              <p:nvPr/>
            </p:nvSpPr>
            <p:spPr>
              <a:xfrm>
                <a:off x="5848495" y="3053535"/>
                <a:ext cx="254047" cy="351226"/>
              </a:xfrm>
              <a:custGeom>
                <a:avLst/>
                <a:gdLst>
                  <a:gd name="connsiteX0" fmla="*/ 1477 w 254047"/>
                  <a:gd name="connsiteY0" fmla="*/ 129540 h 351226"/>
                  <a:gd name="connsiteX1" fmla="*/ 3858 w 254047"/>
                  <a:gd name="connsiteY1" fmla="*/ 23813 h 351226"/>
                  <a:gd name="connsiteX2" fmla="*/ 251794 w 254047"/>
                  <a:gd name="connsiteY2" fmla="*/ 0 h 351226"/>
                  <a:gd name="connsiteX3" fmla="*/ 252937 w 254047"/>
                  <a:gd name="connsiteY3" fmla="*/ 227171 h 351226"/>
                  <a:gd name="connsiteX4" fmla="*/ 233411 w 254047"/>
                  <a:gd name="connsiteY4" fmla="*/ 275082 h 351226"/>
                  <a:gd name="connsiteX5" fmla="*/ 147400 w 254047"/>
                  <a:gd name="connsiteY5" fmla="*/ 344043 h 351226"/>
                  <a:gd name="connsiteX6" fmla="*/ 95393 w 254047"/>
                  <a:gd name="connsiteY6" fmla="*/ 351092 h 351226"/>
                  <a:gd name="connsiteX7" fmla="*/ 8240 w 254047"/>
                  <a:gd name="connsiteY7" fmla="*/ 215646 h 351226"/>
                  <a:gd name="connsiteX8" fmla="*/ 1477 w 254047"/>
                  <a:gd name="connsiteY8" fmla="*/ 129540 h 35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47" h="351226">
                    <a:moveTo>
                      <a:pt x="1477" y="129540"/>
                    </a:moveTo>
                    <a:cubicBezTo>
                      <a:pt x="-2905" y="44672"/>
                      <a:pt x="3858" y="23813"/>
                      <a:pt x="3858" y="23813"/>
                    </a:cubicBezTo>
                    <a:lnTo>
                      <a:pt x="251794" y="0"/>
                    </a:lnTo>
                    <a:cubicBezTo>
                      <a:pt x="251794" y="0"/>
                      <a:pt x="255985" y="141732"/>
                      <a:pt x="252937" y="227171"/>
                    </a:cubicBezTo>
                    <a:cubicBezTo>
                      <a:pt x="252651" y="235744"/>
                      <a:pt x="246365" y="255937"/>
                      <a:pt x="233411" y="275082"/>
                    </a:cubicBezTo>
                    <a:cubicBezTo>
                      <a:pt x="213694" y="304038"/>
                      <a:pt x="180642" y="334042"/>
                      <a:pt x="147400" y="344043"/>
                    </a:cubicBezTo>
                    <a:cubicBezTo>
                      <a:pt x="132160" y="348615"/>
                      <a:pt x="108062" y="351949"/>
                      <a:pt x="95393" y="351092"/>
                    </a:cubicBezTo>
                    <a:cubicBezTo>
                      <a:pt x="61865" y="348901"/>
                      <a:pt x="13383" y="261080"/>
                      <a:pt x="8240" y="215646"/>
                    </a:cubicBezTo>
                    <a:cubicBezTo>
                      <a:pt x="4144" y="178880"/>
                      <a:pt x="4811" y="152781"/>
                      <a:pt x="1477" y="129540"/>
                    </a:cubicBezTo>
                    <a:close/>
                  </a:path>
                </a:pathLst>
              </a:custGeom>
              <a:gradFill>
                <a:gsLst>
                  <a:gs pos="0">
                    <a:srgbClr val="F7A47E"/>
                  </a:gs>
                  <a:gs pos="6080">
                    <a:srgbClr val="F8AA80"/>
                  </a:gs>
                  <a:gs pos="27320">
                    <a:srgbClr val="FAB786"/>
                  </a:gs>
                  <a:gs pos="53640">
                    <a:srgbClr val="FBC089"/>
                  </a:gs>
                  <a:gs pos="100000">
                    <a:srgbClr val="FBC28A"/>
                  </a:gs>
                </a:gsLst>
                <a:lin ang="16052479" scaled="1"/>
              </a:gra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4CE7C11-C448-1E52-AF42-41EB8A187A7D}"/>
                  </a:ext>
                </a:extLst>
              </p:cNvPr>
              <p:cNvSpPr/>
              <p:nvPr/>
            </p:nvSpPr>
            <p:spPr>
              <a:xfrm>
                <a:off x="5848587" y="3053535"/>
                <a:ext cx="254051" cy="346138"/>
              </a:xfrm>
              <a:custGeom>
                <a:avLst/>
                <a:gdLst>
                  <a:gd name="connsiteX0" fmla="*/ 51 w 254051"/>
                  <a:gd name="connsiteY0" fmla="*/ 87249 h 346138"/>
                  <a:gd name="connsiteX1" fmla="*/ 3861 w 254051"/>
                  <a:gd name="connsiteY1" fmla="*/ 23813 h 346138"/>
                  <a:gd name="connsiteX2" fmla="*/ 251797 w 254051"/>
                  <a:gd name="connsiteY2" fmla="*/ 0 h 346138"/>
                  <a:gd name="connsiteX3" fmla="*/ 252940 w 254051"/>
                  <a:gd name="connsiteY3" fmla="*/ 227171 h 346138"/>
                  <a:gd name="connsiteX4" fmla="*/ 233414 w 254051"/>
                  <a:gd name="connsiteY4" fmla="*/ 275082 h 346138"/>
                  <a:gd name="connsiteX5" fmla="*/ 147403 w 254051"/>
                  <a:gd name="connsiteY5" fmla="*/ 344043 h 346138"/>
                  <a:gd name="connsiteX6" fmla="*/ 139593 w 254051"/>
                  <a:gd name="connsiteY6" fmla="*/ 346139 h 346138"/>
                  <a:gd name="connsiteX7" fmla="*/ 200172 w 254051"/>
                  <a:gd name="connsiteY7" fmla="*/ 66294 h 346138"/>
                  <a:gd name="connsiteX8" fmla="*/ 51 w 254051"/>
                  <a:gd name="connsiteY8" fmla="*/ 87249 h 34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51" h="346138">
                    <a:moveTo>
                      <a:pt x="51" y="87249"/>
                    </a:moveTo>
                    <a:cubicBezTo>
                      <a:pt x="-520" y="37433"/>
                      <a:pt x="3861" y="23813"/>
                      <a:pt x="3861" y="23813"/>
                    </a:cubicBezTo>
                    <a:lnTo>
                      <a:pt x="251797" y="0"/>
                    </a:lnTo>
                    <a:cubicBezTo>
                      <a:pt x="251797" y="0"/>
                      <a:pt x="255988" y="141732"/>
                      <a:pt x="252940" y="227171"/>
                    </a:cubicBezTo>
                    <a:cubicBezTo>
                      <a:pt x="252654" y="235744"/>
                      <a:pt x="246368" y="255937"/>
                      <a:pt x="233414" y="275082"/>
                    </a:cubicBezTo>
                    <a:cubicBezTo>
                      <a:pt x="213697" y="304038"/>
                      <a:pt x="180645" y="334042"/>
                      <a:pt x="147403" y="344043"/>
                    </a:cubicBezTo>
                    <a:cubicBezTo>
                      <a:pt x="145022" y="344805"/>
                      <a:pt x="142355" y="345472"/>
                      <a:pt x="139593" y="346139"/>
                    </a:cubicBezTo>
                    <a:cubicBezTo>
                      <a:pt x="233033" y="290513"/>
                      <a:pt x="245511" y="164306"/>
                      <a:pt x="200172" y="66294"/>
                    </a:cubicBezTo>
                    <a:cubicBezTo>
                      <a:pt x="140164" y="92678"/>
                      <a:pt x="67869" y="108776"/>
                      <a:pt x="51" y="87249"/>
                    </a:cubicBezTo>
                    <a:close/>
                  </a:path>
                </a:pathLst>
              </a:custGeom>
              <a:solidFill>
                <a:srgbClr val="F59385">
                  <a:alpha val="30000"/>
                </a:srgbClr>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03C2EFE-1A55-D557-0E3E-C5FB614C757B}"/>
                  </a:ext>
                </a:extLst>
              </p:cNvPr>
              <p:cNvSpPr/>
              <p:nvPr/>
            </p:nvSpPr>
            <p:spPr>
              <a:xfrm>
                <a:off x="5826064" y="3083254"/>
                <a:ext cx="57245" cy="107727"/>
              </a:xfrm>
              <a:custGeom>
                <a:avLst/>
                <a:gdLst>
                  <a:gd name="connsiteX0" fmla="*/ 0 w 57245"/>
                  <a:gd name="connsiteY0" fmla="*/ 6191 h 107727"/>
                  <a:gd name="connsiteX1" fmla="*/ 24955 w 57245"/>
                  <a:gd name="connsiteY1" fmla="*/ 107728 h 107727"/>
                  <a:gd name="connsiteX2" fmla="*/ 57245 w 57245"/>
                  <a:gd name="connsiteY2" fmla="*/ 0 h 107727"/>
                  <a:gd name="connsiteX3" fmla="*/ 0 w 57245"/>
                  <a:gd name="connsiteY3" fmla="*/ 6191 h 107727"/>
                </a:gdLst>
                <a:ahLst/>
                <a:cxnLst>
                  <a:cxn ang="0">
                    <a:pos x="connsiteX0" y="connsiteY0"/>
                  </a:cxn>
                  <a:cxn ang="0">
                    <a:pos x="connsiteX1" y="connsiteY1"/>
                  </a:cxn>
                  <a:cxn ang="0">
                    <a:pos x="connsiteX2" y="connsiteY2"/>
                  </a:cxn>
                  <a:cxn ang="0">
                    <a:pos x="connsiteX3" y="connsiteY3"/>
                  </a:cxn>
                </a:cxnLst>
                <a:rect l="l" t="t" r="r" b="b"/>
                <a:pathLst>
                  <a:path w="57245" h="107727">
                    <a:moveTo>
                      <a:pt x="0" y="6191"/>
                    </a:moveTo>
                    <a:cubicBezTo>
                      <a:pt x="0" y="6191"/>
                      <a:pt x="8573" y="47149"/>
                      <a:pt x="24955" y="107728"/>
                    </a:cubicBezTo>
                    <a:cubicBezTo>
                      <a:pt x="28670" y="40386"/>
                      <a:pt x="57245" y="0"/>
                      <a:pt x="57245" y="0"/>
                    </a:cubicBezTo>
                    <a:lnTo>
                      <a:pt x="0" y="6191"/>
                    </a:lnTo>
                    <a:close/>
                  </a:path>
                </a:pathLst>
              </a:custGeom>
              <a:solidFill>
                <a:srgbClr val="803A1B"/>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AE9B2BE-5D83-4893-70CF-3C1C5B718AD5}"/>
                  </a:ext>
                </a:extLst>
              </p:cNvPr>
              <p:cNvSpPr/>
              <p:nvPr/>
            </p:nvSpPr>
            <p:spPr>
              <a:xfrm>
                <a:off x="6044282" y="3039534"/>
                <a:ext cx="94411" cy="167354"/>
              </a:xfrm>
              <a:custGeom>
                <a:avLst/>
                <a:gdLst>
                  <a:gd name="connsiteX0" fmla="*/ 0 w 94411"/>
                  <a:gd name="connsiteY0" fmla="*/ 38386 h 167354"/>
                  <a:gd name="connsiteX1" fmla="*/ 47530 w 94411"/>
                  <a:gd name="connsiteY1" fmla="*/ 167354 h 167354"/>
                  <a:gd name="connsiteX2" fmla="*/ 77248 w 94411"/>
                  <a:gd name="connsiteY2" fmla="*/ 157067 h 167354"/>
                  <a:gd name="connsiteX3" fmla="*/ 72676 w 94411"/>
                  <a:gd name="connsiteY3" fmla="*/ 0 h 167354"/>
                  <a:gd name="connsiteX4" fmla="*/ 0 w 94411"/>
                  <a:gd name="connsiteY4" fmla="*/ 38386 h 16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11" h="167354">
                    <a:moveTo>
                      <a:pt x="0" y="38386"/>
                    </a:moveTo>
                    <a:cubicBezTo>
                      <a:pt x="0" y="38386"/>
                      <a:pt x="33052" y="128683"/>
                      <a:pt x="47530" y="167354"/>
                    </a:cubicBezTo>
                    <a:lnTo>
                      <a:pt x="77248" y="157067"/>
                    </a:lnTo>
                    <a:cubicBezTo>
                      <a:pt x="110966" y="91535"/>
                      <a:pt x="87058" y="33528"/>
                      <a:pt x="72676" y="0"/>
                    </a:cubicBezTo>
                    <a:cubicBezTo>
                      <a:pt x="47244" y="7334"/>
                      <a:pt x="0" y="38386"/>
                      <a:pt x="0" y="38386"/>
                    </a:cubicBezTo>
                    <a:close/>
                  </a:path>
                </a:pathLst>
              </a:custGeom>
              <a:solidFill>
                <a:srgbClr val="803A1B"/>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7BC7E108-5461-A99B-FD94-E2C2BB3FE728}"/>
                  </a:ext>
                </a:extLst>
              </p:cNvPr>
              <p:cNvSpPr/>
              <p:nvPr/>
            </p:nvSpPr>
            <p:spPr>
              <a:xfrm>
                <a:off x="5859592" y="3092891"/>
                <a:ext cx="195738" cy="41693"/>
              </a:xfrm>
              <a:custGeom>
                <a:avLst/>
                <a:gdLst>
                  <a:gd name="connsiteX0" fmla="*/ 195739 w 195738"/>
                  <a:gd name="connsiteY0" fmla="*/ 5793 h 41693"/>
                  <a:gd name="connsiteX1" fmla="*/ 82963 w 195738"/>
                  <a:gd name="connsiteY1" fmla="*/ 39416 h 41693"/>
                  <a:gd name="connsiteX2" fmla="*/ 0 w 195738"/>
                  <a:gd name="connsiteY2" fmla="*/ 31415 h 41693"/>
                  <a:gd name="connsiteX3" fmla="*/ 88297 w 195738"/>
                  <a:gd name="connsiteY3" fmla="*/ 1126 h 41693"/>
                  <a:gd name="connsiteX4" fmla="*/ 195739 w 195738"/>
                  <a:gd name="connsiteY4" fmla="*/ 5793 h 4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38" h="41693">
                    <a:moveTo>
                      <a:pt x="195739" y="5793"/>
                    </a:moveTo>
                    <a:cubicBezTo>
                      <a:pt x="195739" y="5793"/>
                      <a:pt x="147447" y="31320"/>
                      <a:pt x="82963" y="39416"/>
                    </a:cubicBezTo>
                    <a:cubicBezTo>
                      <a:pt x="18478" y="47513"/>
                      <a:pt x="0" y="31415"/>
                      <a:pt x="0" y="31415"/>
                    </a:cubicBezTo>
                    <a:cubicBezTo>
                      <a:pt x="0" y="31415"/>
                      <a:pt x="38481" y="5317"/>
                      <a:pt x="88297" y="1126"/>
                    </a:cubicBezTo>
                    <a:cubicBezTo>
                      <a:pt x="138113" y="-3065"/>
                      <a:pt x="195739" y="5793"/>
                      <a:pt x="195739" y="5793"/>
                    </a:cubicBezTo>
                    <a:close/>
                  </a:path>
                </a:pathLst>
              </a:custGeom>
              <a:solidFill>
                <a:srgbClr val="803A1B"/>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FC17C22-8D70-60A3-50A9-81CF76EBF9F8}"/>
                  </a:ext>
                </a:extLst>
              </p:cNvPr>
              <p:cNvSpPr/>
              <p:nvPr/>
            </p:nvSpPr>
            <p:spPr>
              <a:xfrm>
                <a:off x="5980940" y="3197118"/>
                <a:ext cx="91145" cy="68745"/>
              </a:xfrm>
              <a:custGeom>
                <a:avLst/>
                <a:gdLst>
                  <a:gd name="connsiteX0" fmla="*/ 91059 w 91145"/>
                  <a:gd name="connsiteY0" fmla="*/ 25486 h 68745"/>
                  <a:gd name="connsiteX1" fmla="*/ 48387 w 91145"/>
                  <a:gd name="connsiteY1" fmla="*/ 67587 h 68745"/>
                  <a:gd name="connsiteX2" fmla="*/ 96 w 91145"/>
                  <a:gd name="connsiteY2" fmla="*/ 43298 h 68745"/>
                  <a:gd name="connsiteX3" fmla="*/ 42672 w 91145"/>
                  <a:gd name="connsiteY3" fmla="*/ 1198 h 68745"/>
                  <a:gd name="connsiteX4" fmla="*/ 91059 w 91145"/>
                  <a:gd name="connsiteY4" fmla="*/ 25486 h 68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5" h="68745">
                    <a:moveTo>
                      <a:pt x="91059" y="25486"/>
                    </a:moveTo>
                    <a:cubicBezTo>
                      <a:pt x="92583" y="43870"/>
                      <a:pt x="73629" y="62634"/>
                      <a:pt x="48387" y="67587"/>
                    </a:cubicBezTo>
                    <a:cubicBezTo>
                      <a:pt x="23337" y="72445"/>
                      <a:pt x="1620" y="61586"/>
                      <a:pt x="96" y="43298"/>
                    </a:cubicBezTo>
                    <a:cubicBezTo>
                      <a:pt x="-1524" y="25010"/>
                      <a:pt x="17622" y="6151"/>
                      <a:pt x="42672" y="1198"/>
                    </a:cubicBezTo>
                    <a:cubicBezTo>
                      <a:pt x="67818" y="-3755"/>
                      <a:pt x="89440" y="7103"/>
                      <a:pt x="91059" y="25486"/>
                    </a:cubicBezTo>
                    <a:close/>
                  </a:path>
                </a:pathLst>
              </a:custGeom>
              <a:solidFill>
                <a:srgbClr val="F58D78">
                  <a:alpha val="90000"/>
                </a:srgbClr>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D4FBBAB-83FF-EC04-6C2E-180E958A0F54}"/>
                  </a:ext>
                </a:extLst>
              </p:cNvPr>
              <p:cNvSpPr/>
              <p:nvPr/>
            </p:nvSpPr>
            <p:spPr>
              <a:xfrm>
                <a:off x="5854108" y="3210366"/>
                <a:ext cx="79822" cy="59818"/>
              </a:xfrm>
              <a:custGeom>
                <a:avLst/>
                <a:gdLst>
                  <a:gd name="connsiteX0" fmla="*/ 54 w 79822"/>
                  <a:gd name="connsiteY0" fmla="*/ 29478 h 59818"/>
                  <a:gd name="connsiteX1" fmla="*/ 40155 w 79822"/>
                  <a:gd name="connsiteY1" fmla="*/ 59768 h 59818"/>
                  <a:gd name="connsiteX2" fmla="*/ 79779 w 79822"/>
                  <a:gd name="connsiteY2" fmla="*/ 31574 h 59818"/>
                  <a:gd name="connsiteX3" fmla="*/ 36249 w 79822"/>
                  <a:gd name="connsiteY3" fmla="*/ 46 h 59818"/>
                  <a:gd name="connsiteX4" fmla="*/ 54 w 79822"/>
                  <a:gd name="connsiteY4" fmla="*/ 29478 h 5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22" h="59818">
                    <a:moveTo>
                      <a:pt x="54" y="29478"/>
                    </a:moveTo>
                    <a:cubicBezTo>
                      <a:pt x="1197" y="45957"/>
                      <a:pt x="17104" y="58815"/>
                      <a:pt x="40155" y="59768"/>
                    </a:cubicBezTo>
                    <a:cubicBezTo>
                      <a:pt x="63110" y="60720"/>
                      <a:pt x="80826" y="48052"/>
                      <a:pt x="79779" y="31574"/>
                    </a:cubicBezTo>
                    <a:cubicBezTo>
                      <a:pt x="78636" y="15096"/>
                      <a:pt x="59205" y="903"/>
                      <a:pt x="36249" y="46"/>
                    </a:cubicBezTo>
                    <a:cubicBezTo>
                      <a:pt x="13199" y="-906"/>
                      <a:pt x="-993" y="13000"/>
                      <a:pt x="54" y="29478"/>
                    </a:cubicBezTo>
                    <a:close/>
                  </a:path>
                </a:pathLst>
              </a:custGeom>
              <a:solidFill>
                <a:srgbClr val="F58D78">
                  <a:alpha val="90000"/>
                </a:srgbClr>
              </a:solidFill>
              <a:ln w="9525" cap="flat">
                <a:noFill/>
                <a:prstDash val="solid"/>
                <a:miter/>
              </a:ln>
            </p:spPr>
            <p:txBody>
              <a:bodyPr rtlCol="0" anchor="ctr"/>
              <a:lstStyle/>
              <a:p>
                <a:endParaRPr lang="en-US"/>
              </a:p>
            </p:txBody>
          </p:sp>
          <p:grpSp>
            <p:nvGrpSpPr>
              <p:cNvPr id="174" name="Graphic 2">
                <a:extLst>
                  <a:ext uri="{FF2B5EF4-FFF2-40B4-BE49-F238E27FC236}">
                    <a16:creationId xmlns:a16="http://schemas.microsoft.com/office/drawing/2014/main" id="{27870C63-C43B-1D0E-F2DE-0EB598189E2D}"/>
                  </a:ext>
                </a:extLst>
              </p:cNvPr>
              <p:cNvGrpSpPr/>
              <p:nvPr/>
            </p:nvGrpSpPr>
            <p:grpSpPr>
              <a:xfrm>
                <a:off x="6089044" y="3160666"/>
                <a:ext cx="58167" cy="89766"/>
                <a:chOff x="6089044" y="3160666"/>
                <a:chExt cx="58167" cy="89766"/>
              </a:xfrm>
            </p:grpSpPr>
            <p:sp>
              <p:nvSpPr>
                <p:cNvPr id="175" name="Freeform: Shape 174">
                  <a:extLst>
                    <a:ext uri="{FF2B5EF4-FFF2-40B4-BE49-F238E27FC236}">
                      <a16:creationId xmlns:a16="http://schemas.microsoft.com/office/drawing/2014/main" id="{625E3A4A-B090-6143-9490-FA3D734431C9}"/>
                    </a:ext>
                  </a:extLst>
                </p:cNvPr>
                <p:cNvSpPr/>
                <p:nvPr/>
              </p:nvSpPr>
              <p:spPr>
                <a:xfrm>
                  <a:off x="6089044" y="3160666"/>
                  <a:ext cx="58167" cy="89766"/>
                </a:xfrm>
                <a:custGeom>
                  <a:avLst/>
                  <a:gdLst>
                    <a:gd name="connsiteX0" fmla="*/ 7148 w 58167"/>
                    <a:gd name="connsiteY0" fmla="*/ 19838 h 89766"/>
                    <a:gd name="connsiteX1" fmla="*/ 44582 w 58167"/>
                    <a:gd name="connsiteY1" fmla="*/ 3264 h 89766"/>
                    <a:gd name="connsiteX2" fmla="*/ 47820 w 58167"/>
                    <a:gd name="connsiteY2" fmla="*/ 69558 h 89766"/>
                    <a:gd name="connsiteX3" fmla="*/ 12006 w 58167"/>
                    <a:gd name="connsiteY3" fmla="*/ 87560 h 89766"/>
                    <a:gd name="connsiteX4" fmla="*/ 7148 w 58167"/>
                    <a:gd name="connsiteY4" fmla="*/ 19838 h 8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7" h="89766">
                      <a:moveTo>
                        <a:pt x="7148" y="19838"/>
                      </a:moveTo>
                      <a:cubicBezTo>
                        <a:pt x="12863" y="5074"/>
                        <a:pt x="31818" y="-5689"/>
                        <a:pt x="44582" y="3264"/>
                      </a:cubicBezTo>
                      <a:cubicBezTo>
                        <a:pt x="64013" y="16694"/>
                        <a:pt x="60298" y="50318"/>
                        <a:pt x="47820" y="69558"/>
                      </a:cubicBezTo>
                      <a:cubicBezTo>
                        <a:pt x="40200" y="81179"/>
                        <a:pt x="23150" y="95276"/>
                        <a:pt x="12006" y="87560"/>
                      </a:cubicBezTo>
                      <a:cubicBezTo>
                        <a:pt x="-2281" y="77750"/>
                        <a:pt x="-3710" y="47936"/>
                        <a:pt x="7148" y="19838"/>
                      </a:cubicBezTo>
                      <a:close/>
                    </a:path>
                  </a:pathLst>
                </a:custGeom>
                <a:solidFill>
                  <a:srgbClr val="F7A076"/>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D7FE686-91A9-2C73-2D20-D6D762F08B31}"/>
                    </a:ext>
                  </a:extLst>
                </p:cNvPr>
                <p:cNvSpPr/>
                <p:nvPr/>
              </p:nvSpPr>
              <p:spPr>
                <a:xfrm>
                  <a:off x="6112004" y="3172179"/>
                  <a:ext cx="28243" cy="50424"/>
                </a:xfrm>
                <a:custGeom>
                  <a:avLst/>
                  <a:gdLst>
                    <a:gd name="connsiteX0" fmla="*/ 0 w 28243"/>
                    <a:gd name="connsiteY0" fmla="*/ 6800 h 50424"/>
                    <a:gd name="connsiteX1" fmla="*/ 18764 w 28243"/>
                    <a:gd name="connsiteY1" fmla="*/ 2514 h 50424"/>
                    <a:gd name="connsiteX2" fmla="*/ 20860 w 28243"/>
                    <a:gd name="connsiteY2" fmla="*/ 49282 h 50424"/>
                    <a:gd name="connsiteX3" fmla="*/ 20002 w 28243"/>
                    <a:gd name="connsiteY3" fmla="*/ 50425 h 50424"/>
                    <a:gd name="connsiteX4" fmla="*/ 0 w 28243"/>
                    <a:gd name="connsiteY4" fmla="*/ 6800 h 50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43" h="50424">
                      <a:moveTo>
                        <a:pt x="0" y="6800"/>
                      </a:moveTo>
                      <a:cubicBezTo>
                        <a:pt x="4191" y="419"/>
                        <a:pt x="11716" y="-2439"/>
                        <a:pt x="18764" y="2514"/>
                      </a:cubicBezTo>
                      <a:cubicBezTo>
                        <a:pt x="32385" y="11944"/>
                        <a:pt x="29718" y="35661"/>
                        <a:pt x="20860" y="49282"/>
                      </a:cubicBezTo>
                      <a:cubicBezTo>
                        <a:pt x="20574" y="49663"/>
                        <a:pt x="20288" y="50044"/>
                        <a:pt x="20002" y="50425"/>
                      </a:cubicBezTo>
                      <a:cubicBezTo>
                        <a:pt x="26384" y="30994"/>
                        <a:pt x="21812" y="6991"/>
                        <a:pt x="0" y="6800"/>
                      </a:cubicBezTo>
                      <a:close/>
                    </a:path>
                  </a:pathLst>
                </a:custGeom>
                <a:solidFill>
                  <a:srgbClr val="F48663"/>
                </a:solidFill>
                <a:ln w="9525" cap="flat">
                  <a:noFill/>
                  <a:prstDash val="solid"/>
                  <a:miter/>
                </a:ln>
              </p:spPr>
              <p:txBody>
                <a:bodyPr rtlCol="0" anchor="ctr"/>
                <a:lstStyle/>
                <a:p>
                  <a:endParaRPr lang="en-US"/>
                </a:p>
              </p:txBody>
            </p:sp>
          </p:grpSp>
          <p:sp>
            <p:nvSpPr>
              <p:cNvPr id="177" name="Freeform: Shape 176">
                <a:extLst>
                  <a:ext uri="{FF2B5EF4-FFF2-40B4-BE49-F238E27FC236}">
                    <a16:creationId xmlns:a16="http://schemas.microsoft.com/office/drawing/2014/main" id="{CBD75F50-CB14-BDB7-DBBF-153794D10EE1}"/>
                  </a:ext>
                </a:extLst>
              </p:cNvPr>
              <p:cNvSpPr/>
              <p:nvPr/>
            </p:nvSpPr>
            <p:spPr>
              <a:xfrm>
                <a:off x="6105718" y="3172168"/>
                <a:ext cx="20955" cy="56342"/>
              </a:xfrm>
              <a:custGeom>
                <a:avLst/>
                <a:gdLst>
                  <a:gd name="connsiteX0" fmla="*/ 20955 w 20955"/>
                  <a:gd name="connsiteY0" fmla="*/ 526 h 56342"/>
                  <a:gd name="connsiteX1" fmla="*/ 0 w 20955"/>
                  <a:gd name="connsiteY1" fmla="*/ 31768 h 56342"/>
                  <a:gd name="connsiteX2" fmla="*/ 762 w 20955"/>
                  <a:gd name="connsiteY2" fmla="*/ 49389 h 56342"/>
                  <a:gd name="connsiteX3" fmla="*/ 3524 w 20955"/>
                  <a:gd name="connsiteY3" fmla="*/ 56342 h 56342"/>
                  <a:gd name="connsiteX4" fmla="*/ 14097 w 20955"/>
                  <a:gd name="connsiteY4" fmla="*/ 36054 h 56342"/>
                  <a:gd name="connsiteX5" fmla="*/ 7144 w 20955"/>
                  <a:gd name="connsiteY5" fmla="*/ 23386 h 56342"/>
                  <a:gd name="connsiteX6" fmla="*/ 20955 w 20955"/>
                  <a:gd name="connsiteY6" fmla="*/ 526 h 5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 h="56342">
                    <a:moveTo>
                      <a:pt x="20955" y="526"/>
                    </a:moveTo>
                    <a:cubicBezTo>
                      <a:pt x="20955" y="526"/>
                      <a:pt x="191" y="-6618"/>
                      <a:pt x="0" y="31768"/>
                    </a:cubicBezTo>
                    <a:cubicBezTo>
                      <a:pt x="5715" y="33196"/>
                      <a:pt x="5715" y="41959"/>
                      <a:pt x="762" y="49389"/>
                    </a:cubicBezTo>
                    <a:cubicBezTo>
                      <a:pt x="1619" y="53770"/>
                      <a:pt x="3524" y="56342"/>
                      <a:pt x="3524" y="56342"/>
                    </a:cubicBezTo>
                    <a:cubicBezTo>
                      <a:pt x="3524" y="56342"/>
                      <a:pt x="14954" y="51103"/>
                      <a:pt x="14097" y="36054"/>
                    </a:cubicBezTo>
                    <a:cubicBezTo>
                      <a:pt x="13621" y="28529"/>
                      <a:pt x="7144" y="23386"/>
                      <a:pt x="7144" y="23386"/>
                    </a:cubicBezTo>
                    <a:cubicBezTo>
                      <a:pt x="7144" y="23386"/>
                      <a:pt x="10668" y="49"/>
                      <a:pt x="20955" y="526"/>
                    </a:cubicBezTo>
                    <a:close/>
                  </a:path>
                </a:pathLst>
              </a:custGeom>
              <a:solidFill>
                <a:srgbClr val="E86850"/>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3B4AA770-83ED-293A-CBB3-E854FFE7A294}"/>
                  </a:ext>
                </a:extLst>
              </p:cNvPr>
              <p:cNvSpPr/>
              <p:nvPr/>
            </p:nvSpPr>
            <p:spPr>
              <a:xfrm>
                <a:off x="5921599" y="3305758"/>
                <a:ext cx="73247" cy="25798"/>
              </a:xfrm>
              <a:custGeom>
                <a:avLst/>
                <a:gdLst>
                  <a:gd name="connsiteX0" fmla="*/ 0 w 73247"/>
                  <a:gd name="connsiteY0" fmla="*/ 14383 h 25798"/>
                  <a:gd name="connsiteX1" fmla="*/ 73247 w 73247"/>
                  <a:gd name="connsiteY1" fmla="*/ 0 h 25798"/>
                  <a:gd name="connsiteX2" fmla="*/ 0 w 73247"/>
                  <a:gd name="connsiteY2" fmla="*/ 14383 h 25798"/>
                </a:gdLst>
                <a:ahLst/>
                <a:cxnLst>
                  <a:cxn ang="0">
                    <a:pos x="connsiteX0" y="connsiteY0"/>
                  </a:cxn>
                  <a:cxn ang="0">
                    <a:pos x="connsiteX1" y="connsiteY1"/>
                  </a:cxn>
                  <a:cxn ang="0">
                    <a:pos x="connsiteX2" y="connsiteY2"/>
                  </a:cxn>
                </a:cxnLst>
                <a:rect l="l" t="t" r="r" b="b"/>
                <a:pathLst>
                  <a:path w="73247" h="25798">
                    <a:moveTo>
                      <a:pt x="0" y="14383"/>
                    </a:moveTo>
                    <a:cubicBezTo>
                      <a:pt x="25718" y="23050"/>
                      <a:pt x="50387" y="21717"/>
                      <a:pt x="73247" y="0"/>
                    </a:cubicBezTo>
                    <a:cubicBezTo>
                      <a:pt x="53435" y="37052"/>
                      <a:pt x="12478" y="26860"/>
                      <a:pt x="0" y="14383"/>
                    </a:cubicBezTo>
                    <a:close/>
                  </a:path>
                </a:pathLst>
              </a:custGeom>
              <a:solidFill>
                <a:srgbClr val="D36B4F"/>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BDB79E6E-FCF3-C8D0-7B7C-640E239470F9}"/>
                  </a:ext>
                </a:extLst>
              </p:cNvPr>
              <p:cNvSpPr/>
              <p:nvPr/>
            </p:nvSpPr>
            <p:spPr>
              <a:xfrm>
                <a:off x="5943013" y="3344940"/>
                <a:ext cx="27467" cy="12820"/>
              </a:xfrm>
              <a:custGeom>
                <a:avLst/>
                <a:gdLst>
                  <a:gd name="connsiteX0" fmla="*/ 27449 w 27467"/>
                  <a:gd name="connsiteY0" fmla="*/ 4919 h 12820"/>
                  <a:gd name="connsiteX1" fmla="*/ 14400 w 27467"/>
                  <a:gd name="connsiteY1" fmla="*/ 12634 h 12820"/>
                  <a:gd name="connsiteX2" fmla="*/ 17 w 27467"/>
                  <a:gd name="connsiteY2" fmla="*/ 7871 h 12820"/>
                  <a:gd name="connsiteX3" fmla="*/ 13162 w 27467"/>
                  <a:gd name="connsiteY3" fmla="*/ 156 h 12820"/>
                  <a:gd name="connsiteX4" fmla="*/ 27449 w 27467"/>
                  <a:gd name="connsiteY4" fmla="*/ 4919 h 1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7" h="12820">
                    <a:moveTo>
                      <a:pt x="27449" y="4919"/>
                    </a:moveTo>
                    <a:cubicBezTo>
                      <a:pt x="27830" y="8443"/>
                      <a:pt x="22020" y="11872"/>
                      <a:pt x="14400" y="12634"/>
                    </a:cubicBezTo>
                    <a:cubicBezTo>
                      <a:pt x="6780" y="13491"/>
                      <a:pt x="398" y="11300"/>
                      <a:pt x="17" y="7871"/>
                    </a:cubicBezTo>
                    <a:cubicBezTo>
                      <a:pt x="-364" y="4442"/>
                      <a:pt x="5542" y="1013"/>
                      <a:pt x="13162" y="156"/>
                    </a:cubicBezTo>
                    <a:cubicBezTo>
                      <a:pt x="20687" y="-606"/>
                      <a:pt x="27068" y="1490"/>
                      <a:pt x="27449" y="4919"/>
                    </a:cubicBezTo>
                    <a:close/>
                  </a:path>
                </a:pathLst>
              </a:custGeom>
              <a:solidFill>
                <a:srgbClr val="F7A283">
                  <a:alpha val="30000"/>
                </a:srgbClr>
              </a:solidFill>
              <a:ln w="9525" cap="flat">
                <a:noFill/>
                <a:prstDash val="solid"/>
                <a:miter/>
              </a:ln>
            </p:spPr>
            <p:txBody>
              <a:bodyPr rtlCol="0" anchor="ctr"/>
              <a:lstStyle/>
              <a:p>
                <a:endParaRPr lang="en-US"/>
              </a:p>
            </p:txBody>
          </p:sp>
          <p:grpSp>
            <p:nvGrpSpPr>
              <p:cNvPr id="180" name="Graphic 2">
                <a:extLst>
                  <a:ext uri="{FF2B5EF4-FFF2-40B4-BE49-F238E27FC236}">
                    <a16:creationId xmlns:a16="http://schemas.microsoft.com/office/drawing/2014/main" id="{D628D524-BBB6-534E-FE7B-8B51C76C3ED9}"/>
                  </a:ext>
                </a:extLst>
              </p:cNvPr>
              <p:cNvGrpSpPr/>
              <p:nvPr/>
            </p:nvGrpSpPr>
            <p:grpSpPr>
              <a:xfrm>
                <a:off x="5860430" y="3144416"/>
                <a:ext cx="194202" cy="74499"/>
                <a:chOff x="5860430" y="3144416"/>
                <a:chExt cx="194202" cy="74499"/>
              </a:xfrm>
            </p:grpSpPr>
            <p:sp>
              <p:nvSpPr>
                <p:cNvPr id="181" name="Freeform: Shape 180">
                  <a:extLst>
                    <a:ext uri="{FF2B5EF4-FFF2-40B4-BE49-F238E27FC236}">
                      <a16:creationId xmlns:a16="http://schemas.microsoft.com/office/drawing/2014/main" id="{2933760B-CFF4-F2C9-45F0-23F8DE2AD65D}"/>
                    </a:ext>
                  </a:extLst>
                </p:cNvPr>
                <p:cNvSpPr/>
                <p:nvPr/>
              </p:nvSpPr>
              <p:spPr>
                <a:xfrm>
                  <a:off x="5860430" y="3160777"/>
                  <a:ext cx="65222" cy="58139"/>
                </a:xfrm>
                <a:custGeom>
                  <a:avLst/>
                  <a:gdLst>
                    <a:gd name="connsiteX0" fmla="*/ 2019 w 65222"/>
                    <a:gd name="connsiteY0" fmla="*/ 18870 h 58139"/>
                    <a:gd name="connsiteX1" fmla="*/ 32975 w 65222"/>
                    <a:gd name="connsiteY1" fmla="*/ 58113 h 58139"/>
                    <a:gd name="connsiteX2" fmla="*/ 58693 w 65222"/>
                    <a:gd name="connsiteY2" fmla="*/ 2677 h 58139"/>
                    <a:gd name="connsiteX3" fmla="*/ 2019 w 65222"/>
                    <a:gd name="connsiteY3" fmla="*/ 18870 h 58139"/>
                  </a:gdLst>
                  <a:ahLst/>
                  <a:cxnLst>
                    <a:cxn ang="0">
                      <a:pos x="connsiteX0" y="connsiteY0"/>
                    </a:cxn>
                    <a:cxn ang="0">
                      <a:pos x="connsiteX1" y="connsiteY1"/>
                    </a:cxn>
                    <a:cxn ang="0">
                      <a:pos x="connsiteX2" y="connsiteY2"/>
                    </a:cxn>
                    <a:cxn ang="0">
                      <a:pos x="connsiteX3" y="connsiteY3"/>
                    </a:cxn>
                  </a:cxnLst>
                  <a:rect l="l" t="t" r="r" b="b"/>
                  <a:pathLst>
                    <a:path w="65222" h="58139">
                      <a:moveTo>
                        <a:pt x="2019" y="18870"/>
                      </a:moveTo>
                      <a:cubicBezTo>
                        <a:pt x="-1696" y="27633"/>
                        <a:pt x="-4363" y="57256"/>
                        <a:pt x="32975" y="58113"/>
                      </a:cubicBezTo>
                      <a:cubicBezTo>
                        <a:pt x="75076" y="59256"/>
                        <a:pt x="66694" y="22680"/>
                        <a:pt x="58693" y="2677"/>
                      </a:cubicBezTo>
                      <a:cubicBezTo>
                        <a:pt x="53645" y="-5228"/>
                        <a:pt x="7639" y="5630"/>
                        <a:pt x="2019" y="18870"/>
                      </a:cubicBezTo>
                      <a:close/>
                    </a:path>
                  </a:pathLst>
                </a:custGeom>
                <a:solidFill>
                  <a:srgbClr val="F59385">
                    <a:alpha val="30000"/>
                  </a:srgbClr>
                </a:solidFill>
                <a:ln w="9525" cap="flat">
                  <a:noFill/>
                  <a:prstDash val="solid"/>
                  <a:miter/>
                </a:ln>
              </p:spPr>
              <p:txBody>
                <a:bodyPr rtlCol="0" anchor="ctr"/>
                <a:lstStyle/>
                <a:p>
                  <a:endParaRPr lang="en-US"/>
                </a:p>
              </p:txBody>
            </p:sp>
            <p:grpSp>
              <p:nvGrpSpPr>
                <p:cNvPr id="182" name="Graphic 2">
                  <a:extLst>
                    <a:ext uri="{FF2B5EF4-FFF2-40B4-BE49-F238E27FC236}">
                      <a16:creationId xmlns:a16="http://schemas.microsoft.com/office/drawing/2014/main" id="{1536FF92-0057-510A-A267-AC4A8520608B}"/>
                    </a:ext>
                  </a:extLst>
                </p:cNvPr>
                <p:cNvGrpSpPr/>
                <p:nvPr/>
              </p:nvGrpSpPr>
              <p:grpSpPr>
                <a:xfrm>
                  <a:off x="5876865" y="3179119"/>
                  <a:ext cx="44690" cy="39455"/>
                  <a:chOff x="5876865" y="3179119"/>
                  <a:chExt cx="44690" cy="39455"/>
                </a:xfrm>
              </p:grpSpPr>
              <p:sp>
                <p:nvSpPr>
                  <p:cNvPr id="183" name="Freeform: Shape 182">
                    <a:extLst>
                      <a:ext uri="{FF2B5EF4-FFF2-40B4-BE49-F238E27FC236}">
                        <a16:creationId xmlns:a16="http://schemas.microsoft.com/office/drawing/2014/main" id="{7F7816D9-6BD9-CC4E-A875-71EBC33025F1}"/>
                      </a:ext>
                    </a:extLst>
                  </p:cNvPr>
                  <p:cNvSpPr/>
                  <p:nvPr/>
                </p:nvSpPr>
                <p:spPr>
                  <a:xfrm>
                    <a:off x="5876883" y="3189430"/>
                    <a:ext cx="44672" cy="29144"/>
                  </a:xfrm>
                  <a:custGeom>
                    <a:avLst/>
                    <a:gdLst>
                      <a:gd name="connsiteX0" fmla="*/ 44 w 44672"/>
                      <a:gd name="connsiteY0" fmla="*/ 20506 h 29144"/>
                      <a:gd name="connsiteX1" fmla="*/ 24619 w 44672"/>
                      <a:gd name="connsiteY1" fmla="*/ 28793 h 29144"/>
                      <a:gd name="connsiteX2" fmla="*/ 44621 w 44672"/>
                      <a:gd name="connsiteY2" fmla="*/ 15744 h 29144"/>
                      <a:gd name="connsiteX3" fmla="*/ 21285 w 44672"/>
                      <a:gd name="connsiteY3" fmla="*/ 123 h 29144"/>
                      <a:gd name="connsiteX4" fmla="*/ 44 w 44672"/>
                      <a:gd name="connsiteY4" fmla="*/ 20506 h 2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72" h="29144">
                        <a:moveTo>
                          <a:pt x="44" y="20506"/>
                        </a:moveTo>
                        <a:cubicBezTo>
                          <a:pt x="806" y="27269"/>
                          <a:pt x="11665" y="30222"/>
                          <a:pt x="24619" y="28793"/>
                        </a:cubicBezTo>
                        <a:cubicBezTo>
                          <a:pt x="37573" y="27364"/>
                          <a:pt x="45383" y="22792"/>
                          <a:pt x="44621" y="15744"/>
                        </a:cubicBezTo>
                        <a:cubicBezTo>
                          <a:pt x="43859" y="8600"/>
                          <a:pt x="34239" y="-1211"/>
                          <a:pt x="21285" y="123"/>
                        </a:cubicBezTo>
                        <a:cubicBezTo>
                          <a:pt x="8426" y="1552"/>
                          <a:pt x="-718" y="12886"/>
                          <a:pt x="44" y="20506"/>
                        </a:cubicBezTo>
                        <a:close/>
                      </a:path>
                    </a:pathLst>
                  </a:custGeom>
                  <a:solidFill>
                    <a:srgbClr val="FFFFFF"/>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1710CE6-DB68-9A0C-E77B-A441B6938242}"/>
                      </a:ext>
                    </a:extLst>
                  </p:cNvPr>
                  <p:cNvSpPr/>
                  <p:nvPr/>
                </p:nvSpPr>
                <p:spPr>
                  <a:xfrm>
                    <a:off x="5887869" y="3192264"/>
                    <a:ext cx="23059" cy="25045"/>
                  </a:xfrm>
                  <a:custGeom>
                    <a:avLst/>
                    <a:gdLst>
                      <a:gd name="connsiteX0" fmla="*/ 22967 w 23059"/>
                      <a:gd name="connsiteY0" fmla="*/ 13386 h 25045"/>
                      <a:gd name="connsiteX1" fmla="*/ 12299 w 23059"/>
                      <a:gd name="connsiteY1" fmla="*/ 24911 h 25045"/>
                      <a:gd name="connsiteX2" fmla="*/ 107 w 23059"/>
                      <a:gd name="connsiteY2" fmla="*/ 15862 h 25045"/>
                      <a:gd name="connsiteX3" fmla="*/ 9918 w 23059"/>
                      <a:gd name="connsiteY3" fmla="*/ 51 h 25045"/>
                      <a:gd name="connsiteX4" fmla="*/ 22967 w 23059"/>
                      <a:gd name="connsiteY4" fmla="*/ 13386 h 2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9" h="25045">
                        <a:moveTo>
                          <a:pt x="22967" y="13386"/>
                        </a:moveTo>
                        <a:cubicBezTo>
                          <a:pt x="23824" y="21482"/>
                          <a:pt x="18586" y="24244"/>
                          <a:pt x="12299" y="24911"/>
                        </a:cubicBezTo>
                        <a:cubicBezTo>
                          <a:pt x="6013" y="25578"/>
                          <a:pt x="1060" y="23958"/>
                          <a:pt x="107" y="15862"/>
                        </a:cubicBezTo>
                        <a:cubicBezTo>
                          <a:pt x="-750" y="7861"/>
                          <a:pt x="3631" y="717"/>
                          <a:pt x="9918" y="51"/>
                        </a:cubicBezTo>
                        <a:cubicBezTo>
                          <a:pt x="16300" y="-616"/>
                          <a:pt x="22110" y="5385"/>
                          <a:pt x="22967" y="13386"/>
                        </a:cubicBezTo>
                        <a:close/>
                      </a:path>
                    </a:pathLst>
                  </a:custGeom>
                  <a:solidFill>
                    <a:srgbClr val="3E4648"/>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D62941E-9DBC-FE8F-C7D5-7B562E1584BC}"/>
                      </a:ext>
                    </a:extLst>
                  </p:cNvPr>
                  <p:cNvSpPr/>
                  <p:nvPr/>
                </p:nvSpPr>
                <p:spPr>
                  <a:xfrm>
                    <a:off x="5886547" y="3197934"/>
                    <a:ext cx="6858" cy="7620"/>
                  </a:xfrm>
                  <a:custGeom>
                    <a:avLst/>
                    <a:gdLst>
                      <a:gd name="connsiteX0" fmla="*/ 667 w 6858"/>
                      <a:gd name="connsiteY0" fmla="*/ 0 h 7620"/>
                      <a:gd name="connsiteX1" fmla="*/ 6858 w 6858"/>
                      <a:gd name="connsiteY1" fmla="*/ 5429 h 7620"/>
                      <a:gd name="connsiteX2" fmla="*/ 0 w 6858"/>
                      <a:gd name="connsiteY2" fmla="*/ 7620 h 7620"/>
                    </a:gdLst>
                    <a:ahLst/>
                    <a:cxnLst>
                      <a:cxn ang="0">
                        <a:pos x="connsiteX0" y="connsiteY0"/>
                      </a:cxn>
                      <a:cxn ang="0">
                        <a:pos x="connsiteX1" y="connsiteY1"/>
                      </a:cxn>
                      <a:cxn ang="0">
                        <a:pos x="connsiteX2" y="connsiteY2"/>
                      </a:cxn>
                    </a:cxnLst>
                    <a:rect l="l" t="t" r="r" b="b"/>
                    <a:pathLst>
                      <a:path w="6858" h="7620">
                        <a:moveTo>
                          <a:pt x="667" y="0"/>
                        </a:moveTo>
                        <a:lnTo>
                          <a:pt x="6858" y="5429"/>
                        </a:lnTo>
                        <a:lnTo>
                          <a:pt x="0" y="7620"/>
                        </a:lnTo>
                        <a:close/>
                      </a:path>
                    </a:pathLst>
                  </a:custGeom>
                  <a:solidFill>
                    <a:srgbClr val="FFFFFF"/>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BF8E970-8EA9-EE2E-3A8F-29045DEBF908}"/>
                      </a:ext>
                    </a:extLst>
                  </p:cNvPr>
                  <p:cNvSpPr/>
                  <p:nvPr/>
                </p:nvSpPr>
                <p:spPr>
                  <a:xfrm>
                    <a:off x="5886920" y="3179119"/>
                    <a:ext cx="21468" cy="7471"/>
                  </a:xfrm>
                  <a:custGeom>
                    <a:avLst/>
                    <a:gdLst>
                      <a:gd name="connsiteX0" fmla="*/ 20677 w 21468"/>
                      <a:gd name="connsiteY0" fmla="*/ 2242 h 7471"/>
                      <a:gd name="connsiteX1" fmla="*/ 389 w 21468"/>
                      <a:gd name="connsiteY1" fmla="*/ 5004 h 7471"/>
                      <a:gd name="connsiteX2" fmla="*/ 2104 w 21468"/>
                      <a:gd name="connsiteY2" fmla="*/ 7195 h 7471"/>
                      <a:gd name="connsiteX3" fmla="*/ 19058 w 21468"/>
                      <a:gd name="connsiteY3" fmla="*/ 5385 h 7471"/>
                      <a:gd name="connsiteX4" fmla="*/ 20677 w 21468"/>
                      <a:gd name="connsiteY4" fmla="*/ 2242 h 7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8" h="7471">
                        <a:moveTo>
                          <a:pt x="20677" y="2242"/>
                        </a:moveTo>
                        <a:cubicBezTo>
                          <a:pt x="14677" y="-2045"/>
                          <a:pt x="5533" y="337"/>
                          <a:pt x="389" y="5004"/>
                        </a:cubicBezTo>
                        <a:cubicBezTo>
                          <a:pt x="-754" y="6052"/>
                          <a:pt x="865" y="8242"/>
                          <a:pt x="2104" y="7195"/>
                        </a:cubicBezTo>
                        <a:cubicBezTo>
                          <a:pt x="6390" y="3480"/>
                          <a:pt x="14296" y="1670"/>
                          <a:pt x="19058" y="5385"/>
                        </a:cubicBezTo>
                        <a:cubicBezTo>
                          <a:pt x="20868" y="6718"/>
                          <a:pt x="22487" y="3575"/>
                          <a:pt x="20677" y="2242"/>
                        </a:cubicBezTo>
                        <a:close/>
                      </a:path>
                    </a:pathLst>
                  </a:custGeom>
                  <a:solidFill>
                    <a:srgbClr val="E47050"/>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9370D6F-90A4-66AD-0B13-2163964A5303}"/>
                      </a:ext>
                    </a:extLst>
                  </p:cNvPr>
                  <p:cNvSpPr/>
                  <p:nvPr/>
                </p:nvSpPr>
                <p:spPr>
                  <a:xfrm>
                    <a:off x="5876865" y="3187473"/>
                    <a:ext cx="44639" cy="21415"/>
                  </a:xfrm>
                  <a:custGeom>
                    <a:avLst/>
                    <a:gdLst>
                      <a:gd name="connsiteX0" fmla="*/ 44639 w 44639"/>
                      <a:gd name="connsiteY0" fmla="*/ 16653 h 21415"/>
                      <a:gd name="connsiteX1" fmla="*/ 20827 w 44639"/>
                      <a:gd name="connsiteY1" fmla="*/ 5032 h 21415"/>
                      <a:gd name="connsiteX2" fmla="*/ 62 w 44639"/>
                      <a:gd name="connsiteY2" fmla="*/ 21415 h 21415"/>
                      <a:gd name="connsiteX3" fmla="*/ 19017 w 44639"/>
                      <a:gd name="connsiteY3" fmla="*/ 460 h 21415"/>
                      <a:gd name="connsiteX4" fmla="*/ 44639 w 44639"/>
                      <a:gd name="connsiteY4" fmla="*/ 16653 h 21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9" h="21415">
                        <a:moveTo>
                          <a:pt x="44639" y="16653"/>
                        </a:moveTo>
                        <a:cubicBezTo>
                          <a:pt x="42067" y="12557"/>
                          <a:pt x="36829" y="3318"/>
                          <a:pt x="20827" y="5032"/>
                        </a:cubicBezTo>
                        <a:cubicBezTo>
                          <a:pt x="5872" y="6651"/>
                          <a:pt x="1967" y="17700"/>
                          <a:pt x="62" y="21415"/>
                        </a:cubicBezTo>
                        <a:cubicBezTo>
                          <a:pt x="-509" y="15986"/>
                          <a:pt x="2634" y="3127"/>
                          <a:pt x="19017" y="460"/>
                        </a:cubicBezTo>
                        <a:cubicBezTo>
                          <a:pt x="37495" y="-2588"/>
                          <a:pt x="44639" y="10271"/>
                          <a:pt x="44639" y="16653"/>
                        </a:cubicBezTo>
                        <a:close/>
                      </a:path>
                    </a:pathLst>
                  </a:custGeom>
                  <a:solidFill>
                    <a:srgbClr val="6D2233"/>
                  </a:solidFill>
                  <a:ln w="9525" cap="flat">
                    <a:noFill/>
                    <a:prstDash val="solid"/>
                    <a:miter/>
                  </a:ln>
                </p:spPr>
                <p:txBody>
                  <a:bodyPr rtlCol="0" anchor="ctr"/>
                  <a:lstStyle/>
                  <a:p>
                    <a:endParaRPr lang="en-US"/>
                  </a:p>
                </p:txBody>
              </p:sp>
            </p:grpSp>
            <p:sp>
              <p:nvSpPr>
                <p:cNvPr id="188" name="Freeform: Shape 187">
                  <a:extLst>
                    <a:ext uri="{FF2B5EF4-FFF2-40B4-BE49-F238E27FC236}">
                      <a16:creationId xmlns:a16="http://schemas.microsoft.com/office/drawing/2014/main" id="{43B0DAFB-7062-2462-5270-F28B112B75CF}"/>
                    </a:ext>
                  </a:extLst>
                </p:cNvPr>
                <p:cNvSpPr/>
                <p:nvPr/>
              </p:nvSpPr>
              <p:spPr>
                <a:xfrm>
                  <a:off x="5972823" y="3152419"/>
                  <a:ext cx="81809" cy="58184"/>
                </a:xfrm>
                <a:custGeom>
                  <a:avLst/>
                  <a:gdLst>
                    <a:gd name="connsiteX0" fmla="*/ 74792 w 81809"/>
                    <a:gd name="connsiteY0" fmla="*/ 10654 h 58184"/>
                    <a:gd name="connsiteX1" fmla="*/ 51837 w 81809"/>
                    <a:gd name="connsiteY1" fmla="*/ 56755 h 58184"/>
                    <a:gd name="connsiteX2" fmla="*/ 1354 w 81809"/>
                    <a:gd name="connsiteY2" fmla="*/ 5416 h 58184"/>
                    <a:gd name="connsiteX3" fmla="*/ 74792 w 81809"/>
                    <a:gd name="connsiteY3" fmla="*/ 10654 h 58184"/>
                  </a:gdLst>
                  <a:ahLst/>
                  <a:cxnLst>
                    <a:cxn ang="0">
                      <a:pos x="connsiteX0" y="connsiteY0"/>
                    </a:cxn>
                    <a:cxn ang="0">
                      <a:pos x="connsiteX1" y="connsiteY1"/>
                    </a:cxn>
                    <a:cxn ang="0">
                      <a:pos x="connsiteX2" y="connsiteY2"/>
                    </a:cxn>
                    <a:cxn ang="0">
                      <a:pos x="connsiteX3" y="connsiteY3"/>
                    </a:cxn>
                  </a:cxnLst>
                  <a:rect l="l" t="t" r="r" b="b"/>
                  <a:pathLst>
                    <a:path w="81809" h="58184">
                      <a:moveTo>
                        <a:pt x="74792" y="10654"/>
                      </a:moveTo>
                      <a:cubicBezTo>
                        <a:pt x="80888" y="18560"/>
                        <a:pt x="94604" y="48373"/>
                        <a:pt x="51837" y="56755"/>
                      </a:cubicBezTo>
                      <a:cubicBezTo>
                        <a:pt x="3736" y="66185"/>
                        <a:pt x="-3694" y="26656"/>
                        <a:pt x="1354" y="5416"/>
                      </a:cubicBezTo>
                      <a:cubicBezTo>
                        <a:pt x="5736" y="-3443"/>
                        <a:pt x="65743" y="-1252"/>
                        <a:pt x="74792" y="10654"/>
                      </a:cubicBezTo>
                      <a:close/>
                    </a:path>
                  </a:pathLst>
                </a:custGeom>
                <a:solidFill>
                  <a:srgbClr val="F59385">
                    <a:alpha val="30000"/>
                  </a:srgbClr>
                </a:solidFill>
                <a:ln w="9525" cap="flat">
                  <a:noFill/>
                  <a:prstDash val="solid"/>
                  <a:miter/>
                </a:ln>
              </p:spPr>
              <p:txBody>
                <a:bodyPr rtlCol="0" anchor="ctr"/>
                <a:lstStyle/>
                <a:p>
                  <a:endParaRPr lang="en-US"/>
                </a:p>
              </p:txBody>
            </p:sp>
            <p:grpSp>
              <p:nvGrpSpPr>
                <p:cNvPr id="189" name="Graphic 2">
                  <a:extLst>
                    <a:ext uri="{FF2B5EF4-FFF2-40B4-BE49-F238E27FC236}">
                      <a16:creationId xmlns:a16="http://schemas.microsoft.com/office/drawing/2014/main" id="{2D4436EC-91D6-3230-4016-1112AD486114}"/>
                    </a:ext>
                  </a:extLst>
                </p:cNvPr>
                <p:cNvGrpSpPr/>
                <p:nvPr/>
              </p:nvGrpSpPr>
              <p:grpSpPr>
                <a:xfrm>
                  <a:off x="5988471" y="3168904"/>
                  <a:ext cx="52496" cy="41060"/>
                  <a:chOff x="5988471" y="3168904"/>
                  <a:chExt cx="52496" cy="41060"/>
                </a:xfrm>
              </p:grpSpPr>
              <p:sp>
                <p:nvSpPr>
                  <p:cNvPr id="190" name="Freeform: Shape 189">
                    <a:extLst>
                      <a:ext uri="{FF2B5EF4-FFF2-40B4-BE49-F238E27FC236}">
                        <a16:creationId xmlns:a16="http://schemas.microsoft.com/office/drawing/2014/main" id="{272AB928-C1BF-8379-AF84-3C91856F0C4A}"/>
                      </a:ext>
                    </a:extLst>
                  </p:cNvPr>
                  <p:cNvSpPr/>
                  <p:nvPr/>
                </p:nvSpPr>
                <p:spPr>
                  <a:xfrm>
                    <a:off x="5988630" y="3178131"/>
                    <a:ext cx="52337" cy="31833"/>
                  </a:xfrm>
                  <a:custGeom>
                    <a:avLst/>
                    <a:gdLst>
                      <a:gd name="connsiteX0" fmla="*/ 52318 w 52337"/>
                      <a:gd name="connsiteY0" fmla="*/ 17613 h 31833"/>
                      <a:gd name="connsiteX1" fmla="*/ 25743 w 52337"/>
                      <a:gd name="connsiteY1" fmla="*/ 31614 h 31833"/>
                      <a:gd name="connsiteX2" fmla="*/ 26 w 52337"/>
                      <a:gd name="connsiteY2" fmla="*/ 21613 h 31833"/>
                      <a:gd name="connsiteX3" fmla="*/ 23552 w 52337"/>
                      <a:gd name="connsiteY3" fmla="*/ 87 h 31833"/>
                      <a:gd name="connsiteX4" fmla="*/ 52318 w 52337"/>
                      <a:gd name="connsiteY4" fmla="*/ 17613 h 31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37" h="31833">
                        <a:moveTo>
                          <a:pt x="52318" y="17613"/>
                        </a:moveTo>
                        <a:cubicBezTo>
                          <a:pt x="52889" y="25042"/>
                          <a:pt x="40888" y="30472"/>
                          <a:pt x="25743" y="31614"/>
                        </a:cubicBezTo>
                        <a:cubicBezTo>
                          <a:pt x="10598" y="32758"/>
                          <a:pt x="597" y="29424"/>
                          <a:pt x="26" y="21613"/>
                        </a:cubicBezTo>
                        <a:cubicBezTo>
                          <a:pt x="-546" y="13708"/>
                          <a:pt x="8503" y="1230"/>
                          <a:pt x="23552" y="87"/>
                        </a:cubicBezTo>
                        <a:cubicBezTo>
                          <a:pt x="38792" y="-1056"/>
                          <a:pt x="51651" y="9326"/>
                          <a:pt x="52318" y="17613"/>
                        </a:cubicBezTo>
                        <a:close/>
                      </a:path>
                    </a:pathLst>
                  </a:custGeom>
                  <a:solidFill>
                    <a:srgbClr val="FFFFFF"/>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824294BD-9D26-ABEF-8CB1-812BC529F10B}"/>
                      </a:ext>
                    </a:extLst>
                  </p:cNvPr>
                  <p:cNvSpPr/>
                  <p:nvPr/>
                </p:nvSpPr>
                <p:spPr>
                  <a:xfrm>
                    <a:off x="5998483" y="3182480"/>
                    <a:ext cx="24447" cy="26378"/>
                  </a:xfrm>
                  <a:custGeom>
                    <a:avLst/>
                    <a:gdLst>
                      <a:gd name="connsiteX0" fmla="*/ 79 w 24447"/>
                      <a:gd name="connsiteY0" fmla="*/ 16217 h 26378"/>
                      <a:gd name="connsiteX1" fmla="*/ 13604 w 24447"/>
                      <a:gd name="connsiteY1" fmla="*/ 26313 h 26378"/>
                      <a:gd name="connsiteX2" fmla="*/ 24367 w 24447"/>
                      <a:gd name="connsiteY2" fmla="*/ 14693 h 26378"/>
                      <a:gd name="connsiteX3" fmla="*/ 10842 w 24447"/>
                      <a:gd name="connsiteY3" fmla="*/ 24 h 26378"/>
                      <a:gd name="connsiteX4" fmla="*/ 79 w 24447"/>
                      <a:gd name="connsiteY4" fmla="*/ 16217 h 2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 h="26378">
                        <a:moveTo>
                          <a:pt x="79" y="16217"/>
                        </a:moveTo>
                        <a:cubicBezTo>
                          <a:pt x="841" y="24789"/>
                          <a:pt x="6842" y="26789"/>
                          <a:pt x="13604" y="26313"/>
                        </a:cubicBezTo>
                        <a:cubicBezTo>
                          <a:pt x="20367" y="25837"/>
                          <a:pt x="25130" y="23265"/>
                          <a:pt x="24367" y="14693"/>
                        </a:cubicBezTo>
                        <a:cubicBezTo>
                          <a:pt x="23605" y="6215"/>
                          <a:pt x="17509" y="-452"/>
                          <a:pt x="10842" y="24"/>
                        </a:cubicBezTo>
                        <a:cubicBezTo>
                          <a:pt x="4174" y="500"/>
                          <a:pt x="-683" y="7739"/>
                          <a:pt x="79" y="16217"/>
                        </a:cubicBezTo>
                        <a:close/>
                      </a:path>
                    </a:pathLst>
                  </a:custGeom>
                  <a:solidFill>
                    <a:srgbClr val="3E4648"/>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434D859-103E-9584-845D-D5DD93287CDF}"/>
                      </a:ext>
                    </a:extLst>
                  </p:cNvPr>
                  <p:cNvSpPr/>
                  <p:nvPr/>
                </p:nvSpPr>
                <p:spPr>
                  <a:xfrm>
                    <a:off x="5995609" y="3188409"/>
                    <a:ext cx="8096" cy="8096"/>
                  </a:xfrm>
                  <a:custGeom>
                    <a:avLst/>
                    <a:gdLst>
                      <a:gd name="connsiteX0" fmla="*/ 1429 w 8096"/>
                      <a:gd name="connsiteY0" fmla="*/ 0 h 8096"/>
                      <a:gd name="connsiteX1" fmla="*/ 8096 w 8096"/>
                      <a:gd name="connsiteY1" fmla="*/ 5334 h 8096"/>
                      <a:gd name="connsiteX2" fmla="*/ 0 w 8096"/>
                      <a:gd name="connsiteY2" fmla="*/ 8096 h 8096"/>
                    </a:gdLst>
                    <a:ahLst/>
                    <a:cxnLst>
                      <a:cxn ang="0">
                        <a:pos x="connsiteX0" y="connsiteY0"/>
                      </a:cxn>
                      <a:cxn ang="0">
                        <a:pos x="connsiteX1" y="connsiteY1"/>
                      </a:cxn>
                      <a:cxn ang="0">
                        <a:pos x="connsiteX2" y="connsiteY2"/>
                      </a:cxn>
                    </a:cxnLst>
                    <a:rect l="l" t="t" r="r" b="b"/>
                    <a:pathLst>
                      <a:path w="8096" h="8096">
                        <a:moveTo>
                          <a:pt x="1429" y="0"/>
                        </a:moveTo>
                        <a:lnTo>
                          <a:pt x="8096" y="5334"/>
                        </a:lnTo>
                        <a:lnTo>
                          <a:pt x="0" y="8096"/>
                        </a:lnTo>
                        <a:close/>
                      </a:path>
                    </a:pathLst>
                  </a:custGeom>
                  <a:solidFill>
                    <a:srgbClr val="FFFFFF"/>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1251AF40-B341-BD8B-8405-F8E1F5855806}"/>
                      </a:ext>
                    </a:extLst>
                  </p:cNvPr>
                  <p:cNvSpPr/>
                  <p:nvPr/>
                </p:nvSpPr>
                <p:spPr>
                  <a:xfrm>
                    <a:off x="5997929" y="3168904"/>
                    <a:ext cx="25094" cy="7321"/>
                  </a:xfrm>
                  <a:custGeom>
                    <a:avLst/>
                    <a:gdLst>
                      <a:gd name="connsiteX0" fmla="*/ 633 w 25094"/>
                      <a:gd name="connsiteY0" fmla="*/ 3980 h 7321"/>
                      <a:gd name="connsiteX1" fmla="*/ 24445 w 25094"/>
                      <a:gd name="connsiteY1" fmla="*/ 2742 h 7321"/>
                      <a:gd name="connsiteX2" fmla="*/ 22921 w 25094"/>
                      <a:gd name="connsiteY2" fmla="*/ 5218 h 7321"/>
                      <a:gd name="connsiteX3" fmla="*/ 3014 w 25094"/>
                      <a:gd name="connsiteY3" fmla="*/ 6742 h 7321"/>
                      <a:gd name="connsiteX4" fmla="*/ 633 w 25094"/>
                      <a:gd name="connsiteY4" fmla="*/ 3980 h 7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4" h="7321">
                        <a:moveTo>
                          <a:pt x="633" y="3980"/>
                        </a:moveTo>
                        <a:cubicBezTo>
                          <a:pt x="6633" y="-1449"/>
                          <a:pt x="17778" y="-782"/>
                          <a:pt x="24445" y="2742"/>
                        </a:cubicBezTo>
                        <a:cubicBezTo>
                          <a:pt x="25969" y="3599"/>
                          <a:pt x="24540" y="5980"/>
                          <a:pt x="22921" y="5218"/>
                        </a:cubicBezTo>
                        <a:cubicBezTo>
                          <a:pt x="17301" y="2456"/>
                          <a:pt x="7872" y="2170"/>
                          <a:pt x="3014" y="6742"/>
                        </a:cubicBezTo>
                        <a:cubicBezTo>
                          <a:pt x="1299" y="8552"/>
                          <a:pt x="-1177" y="5695"/>
                          <a:pt x="633" y="3980"/>
                        </a:cubicBezTo>
                        <a:close/>
                      </a:path>
                    </a:pathLst>
                  </a:custGeom>
                  <a:solidFill>
                    <a:srgbClr val="E47050"/>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B0EDC36A-6FFD-3EF6-901F-82BEF1D2C762}"/>
                      </a:ext>
                    </a:extLst>
                  </p:cNvPr>
                  <p:cNvSpPr/>
                  <p:nvPr/>
                </p:nvSpPr>
                <p:spPr>
                  <a:xfrm>
                    <a:off x="5988471" y="3176971"/>
                    <a:ext cx="52476" cy="22772"/>
                  </a:xfrm>
                  <a:custGeom>
                    <a:avLst/>
                    <a:gdLst>
                      <a:gd name="connsiteX0" fmla="*/ 184 w 52476"/>
                      <a:gd name="connsiteY0" fmla="*/ 22773 h 22772"/>
                      <a:gd name="connsiteX1" fmla="*/ 25140 w 52476"/>
                      <a:gd name="connsiteY1" fmla="*/ 5342 h 22772"/>
                      <a:gd name="connsiteX2" fmla="*/ 52477 w 52476"/>
                      <a:gd name="connsiteY2" fmla="*/ 18772 h 22772"/>
                      <a:gd name="connsiteX3" fmla="*/ 26378 w 52476"/>
                      <a:gd name="connsiteY3" fmla="*/ 8 h 22772"/>
                      <a:gd name="connsiteX4" fmla="*/ 184 w 52476"/>
                      <a:gd name="connsiteY4" fmla="*/ 22773 h 2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76" h="22772">
                        <a:moveTo>
                          <a:pt x="184" y="22773"/>
                        </a:moveTo>
                        <a:cubicBezTo>
                          <a:pt x="2375" y="17820"/>
                          <a:pt x="6471" y="6771"/>
                          <a:pt x="25140" y="5342"/>
                        </a:cubicBezTo>
                        <a:cubicBezTo>
                          <a:pt x="42571" y="4009"/>
                          <a:pt x="49429" y="15153"/>
                          <a:pt x="52477" y="18772"/>
                        </a:cubicBezTo>
                        <a:cubicBezTo>
                          <a:pt x="52000" y="12772"/>
                          <a:pt x="45619" y="-373"/>
                          <a:pt x="26378" y="8"/>
                        </a:cubicBezTo>
                        <a:cubicBezTo>
                          <a:pt x="4471" y="580"/>
                          <a:pt x="-1149" y="15915"/>
                          <a:pt x="184" y="22773"/>
                        </a:cubicBezTo>
                        <a:close/>
                      </a:path>
                    </a:pathLst>
                  </a:custGeom>
                  <a:solidFill>
                    <a:srgbClr val="6D2233"/>
                  </a:solidFill>
                  <a:ln w="9525" cap="flat">
                    <a:noFill/>
                    <a:prstDash val="solid"/>
                    <a:miter/>
                  </a:ln>
                </p:spPr>
                <p:txBody>
                  <a:bodyPr rtlCol="0" anchor="ctr"/>
                  <a:lstStyle/>
                  <a:p>
                    <a:endParaRPr lang="en-US"/>
                  </a:p>
                </p:txBody>
              </p:sp>
            </p:grpSp>
            <p:sp>
              <p:nvSpPr>
                <p:cNvPr id="195" name="Freeform: Shape 194">
                  <a:extLst>
                    <a:ext uri="{FF2B5EF4-FFF2-40B4-BE49-F238E27FC236}">
                      <a16:creationId xmlns:a16="http://schemas.microsoft.com/office/drawing/2014/main" id="{4B786832-E2D7-ACA6-5A8B-7309A0019667}"/>
                    </a:ext>
                  </a:extLst>
                </p:cNvPr>
                <p:cNvSpPr/>
                <p:nvPr/>
              </p:nvSpPr>
              <p:spPr>
                <a:xfrm>
                  <a:off x="5861497" y="3155634"/>
                  <a:ext cx="63196" cy="26870"/>
                </a:xfrm>
                <a:custGeom>
                  <a:avLst/>
                  <a:gdLst>
                    <a:gd name="connsiteX0" fmla="*/ 0 w 63196"/>
                    <a:gd name="connsiteY0" fmla="*/ 26870 h 26870"/>
                    <a:gd name="connsiteX1" fmla="*/ 62960 w 63196"/>
                    <a:gd name="connsiteY1" fmla="*/ 24584 h 26870"/>
                    <a:gd name="connsiteX2" fmla="*/ 54959 w 63196"/>
                    <a:gd name="connsiteY2" fmla="*/ 2201 h 26870"/>
                    <a:gd name="connsiteX3" fmla="*/ 7620 w 63196"/>
                    <a:gd name="connsiteY3" fmla="*/ 12869 h 26870"/>
                    <a:gd name="connsiteX4" fmla="*/ 0 w 63196"/>
                    <a:gd name="connsiteY4" fmla="*/ 26870 h 26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96" h="26870">
                      <a:moveTo>
                        <a:pt x="0" y="26870"/>
                      </a:moveTo>
                      <a:cubicBezTo>
                        <a:pt x="0" y="26870"/>
                        <a:pt x="37814" y="-943"/>
                        <a:pt x="62960" y="24584"/>
                      </a:cubicBezTo>
                      <a:cubicBezTo>
                        <a:pt x="64579" y="13059"/>
                        <a:pt x="57436" y="2772"/>
                        <a:pt x="54959" y="2201"/>
                      </a:cubicBezTo>
                      <a:cubicBezTo>
                        <a:pt x="34099" y="-3419"/>
                        <a:pt x="18478" y="2296"/>
                        <a:pt x="7620" y="12869"/>
                      </a:cubicBezTo>
                      <a:cubicBezTo>
                        <a:pt x="2476" y="17822"/>
                        <a:pt x="0" y="26870"/>
                        <a:pt x="0" y="26870"/>
                      </a:cubicBezTo>
                      <a:close/>
                    </a:path>
                  </a:pathLst>
                </a:custGeom>
                <a:solidFill>
                  <a:srgbClr val="803A1B"/>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A6F5B31-843E-D62C-05F1-A8EB543FB573}"/>
                    </a:ext>
                  </a:extLst>
                </p:cNvPr>
                <p:cNvSpPr/>
                <p:nvPr/>
              </p:nvSpPr>
              <p:spPr>
                <a:xfrm>
                  <a:off x="5972083" y="3144416"/>
                  <a:ext cx="77342" cy="28277"/>
                </a:xfrm>
                <a:custGeom>
                  <a:avLst/>
                  <a:gdLst>
                    <a:gd name="connsiteX0" fmla="*/ 77342 w 77342"/>
                    <a:gd name="connsiteY0" fmla="*/ 21610 h 28277"/>
                    <a:gd name="connsiteX1" fmla="*/ 1047 w 77342"/>
                    <a:gd name="connsiteY1" fmla="*/ 28277 h 28277"/>
                    <a:gd name="connsiteX2" fmla="*/ 7334 w 77342"/>
                    <a:gd name="connsiteY2" fmla="*/ 4941 h 28277"/>
                    <a:gd name="connsiteX3" fmla="*/ 66008 w 77342"/>
                    <a:gd name="connsiteY3" fmla="*/ 8751 h 28277"/>
                    <a:gd name="connsiteX4" fmla="*/ 77342 w 77342"/>
                    <a:gd name="connsiteY4" fmla="*/ 21610 h 28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2" h="28277">
                      <a:moveTo>
                        <a:pt x="77342" y="21610"/>
                      </a:moveTo>
                      <a:cubicBezTo>
                        <a:pt x="77342" y="21610"/>
                        <a:pt x="27717" y="-584"/>
                        <a:pt x="1047" y="28277"/>
                      </a:cubicBezTo>
                      <a:cubicBezTo>
                        <a:pt x="-2668" y="17133"/>
                        <a:pt x="4476" y="5893"/>
                        <a:pt x="7334" y="4941"/>
                      </a:cubicBezTo>
                      <a:cubicBezTo>
                        <a:pt x="31718" y="-3632"/>
                        <a:pt x="51339" y="-203"/>
                        <a:pt x="66008" y="8751"/>
                      </a:cubicBezTo>
                      <a:cubicBezTo>
                        <a:pt x="73056" y="13037"/>
                        <a:pt x="77342" y="21610"/>
                        <a:pt x="77342" y="21610"/>
                      </a:cubicBezTo>
                      <a:close/>
                    </a:path>
                  </a:pathLst>
                </a:custGeom>
                <a:solidFill>
                  <a:srgbClr val="803A1B"/>
                </a:solidFill>
                <a:ln w="9525" cap="flat">
                  <a:noFill/>
                  <a:prstDash val="solid"/>
                  <a:miter/>
                </a:ln>
              </p:spPr>
              <p:txBody>
                <a:bodyPr rtlCol="0" anchor="ctr"/>
                <a:lstStyle/>
                <a:p>
                  <a:endParaRPr lang="en-US"/>
                </a:p>
              </p:txBody>
            </p:sp>
          </p:grpSp>
          <p:grpSp>
            <p:nvGrpSpPr>
              <p:cNvPr id="197" name="Graphic 2">
                <a:extLst>
                  <a:ext uri="{FF2B5EF4-FFF2-40B4-BE49-F238E27FC236}">
                    <a16:creationId xmlns:a16="http://schemas.microsoft.com/office/drawing/2014/main" id="{388C3971-5E0B-195F-5A42-03CC04D5E47C}"/>
                  </a:ext>
                </a:extLst>
              </p:cNvPr>
              <p:cNvGrpSpPr/>
              <p:nvPr/>
            </p:nvGrpSpPr>
            <p:grpSpPr>
              <a:xfrm>
                <a:off x="5912191" y="3175920"/>
                <a:ext cx="48818" cy="116645"/>
                <a:chOff x="5912191" y="3175920"/>
                <a:chExt cx="48818" cy="116645"/>
              </a:xfrm>
            </p:grpSpPr>
            <p:sp>
              <p:nvSpPr>
                <p:cNvPr id="198" name="Freeform: Shape 197">
                  <a:extLst>
                    <a:ext uri="{FF2B5EF4-FFF2-40B4-BE49-F238E27FC236}">
                      <a16:creationId xmlns:a16="http://schemas.microsoft.com/office/drawing/2014/main" id="{A0F6E9A6-C5A5-6AE8-7938-29AB86226511}"/>
                    </a:ext>
                  </a:extLst>
                </p:cNvPr>
                <p:cNvSpPr/>
                <p:nvPr/>
              </p:nvSpPr>
              <p:spPr>
                <a:xfrm>
                  <a:off x="5914871" y="3175920"/>
                  <a:ext cx="46138" cy="116240"/>
                </a:xfrm>
                <a:custGeom>
                  <a:avLst/>
                  <a:gdLst>
                    <a:gd name="connsiteX0" fmla="*/ 25207 w 46138"/>
                    <a:gd name="connsiteY0" fmla="*/ 393 h 116240"/>
                    <a:gd name="connsiteX1" fmla="*/ 12254 w 46138"/>
                    <a:gd name="connsiteY1" fmla="*/ 79260 h 116240"/>
                    <a:gd name="connsiteX2" fmla="*/ 633 w 46138"/>
                    <a:gd name="connsiteY2" fmla="*/ 89832 h 116240"/>
                    <a:gd name="connsiteX3" fmla="*/ 3871 w 46138"/>
                    <a:gd name="connsiteY3" fmla="*/ 109359 h 116240"/>
                    <a:gd name="connsiteX4" fmla="*/ 38733 w 46138"/>
                    <a:gd name="connsiteY4" fmla="*/ 110978 h 116240"/>
                    <a:gd name="connsiteX5" fmla="*/ 40638 w 46138"/>
                    <a:gd name="connsiteY5" fmla="*/ 87356 h 116240"/>
                    <a:gd name="connsiteX6" fmla="*/ 38161 w 46138"/>
                    <a:gd name="connsiteY6" fmla="*/ 3917 h 116240"/>
                    <a:gd name="connsiteX7" fmla="*/ 25207 w 46138"/>
                    <a:gd name="connsiteY7" fmla="*/ 393 h 11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38" h="116240">
                      <a:moveTo>
                        <a:pt x="25207" y="393"/>
                      </a:moveTo>
                      <a:cubicBezTo>
                        <a:pt x="26827" y="41160"/>
                        <a:pt x="16444" y="69639"/>
                        <a:pt x="12254" y="79260"/>
                      </a:cubicBezTo>
                      <a:cubicBezTo>
                        <a:pt x="11587" y="80879"/>
                        <a:pt x="633" y="89832"/>
                        <a:pt x="633" y="89832"/>
                      </a:cubicBezTo>
                      <a:cubicBezTo>
                        <a:pt x="-796" y="92976"/>
                        <a:pt x="157" y="103739"/>
                        <a:pt x="3871" y="109359"/>
                      </a:cubicBezTo>
                      <a:cubicBezTo>
                        <a:pt x="10253" y="119169"/>
                        <a:pt x="29017" y="117360"/>
                        <a:pt x="38733" y="110978"/>
                      </a:cubicBezTo>
                      <a:cubicBezTo>
                        <a:pt x="48163" y="104882"/>
                        <a:pt x="48353" y="97833"/>
                        <a:pt x="40638" y="87356"/>
                      </a:cubicBezTo>
                      <a:cubicBezTo>
                        <a:pt x="40828" y="62972"/>
                        <a:pt x="39686" y="26301"/>
                        <a:pt x="38161" y="3917"/>
                      </a:cubicBezTo>
                      <a:cubicBezTo>
                        <a:pt x="34351" y="-179"/>
                        <a:pt x="29875" y="-465"/>
                        <a:pt x="25207" y="393"/>
                      </a:cubicBezTo>
                      <a:close/>
                    </a:path>
                  </a:pathLst>
                </a:custGeom>
                <a:gradFill>
                  <a:gsLst>
                    <a:gs pos="0">
                      <a:srgbClr val="F16662"/>
                    </a:gs>
                    <a:gs pos="13920">
                      <a:srgbClr val="F4826E"/>
                    </a:gs>
                    <a:gs pos="30750">
                      <a:srgbClr val="F79D7A"/>
                    </a:gs>
                    <a:gs pos="47930">
                      <a:srgbClr val="F9B082"/>
                    </a:gs>
                    <a:gs pos="65510">
                      <a:srgbClr val="FBBB87"/>
                    </a:gs>
                    <a:gs pos="84090">
                      <a:srgbClr val="FBBF89"/>
                    </a:gs>
                  </a:gsLst>
                  <a:lin ang="16154995" scaled="1"/>
                </a:grad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C2BC7123-46C2-043D-D445-70F648654AEA}"/>
                    </a:ext>
                  </a:extLst>
                </p:cNvPr>
                <p:cNvSpPr/>
                <p:nvPr/>
              </p:nvSpPr>
              <p:spPr>
                <a:xfrm>
                  <a:off x="5912191" y="3197554"/>
                  <a:ext cx="38745" cy="95012"/>
                </a:xfrm>
                <a:custGeom>
                  <a:avLst/>
                  <a:gdLst>
                    <a:gd name="connsiteX0" fmla="*/ 27316 w 38745"/>
                    <a:gd name="connsiteY0" fmla="*/ 0 h 95012"/>
                    <a:gd name="connsiteX1" fmla="*/ 16648 w 38745"/>
                    <a:gd name="connsiteY1" fmla="*/ 58579 h 95012"/>
                    <a:gd name="connsiteX2" fmla="*/ 4932 w 38745"/>
                    <a:gd name="connsiteY2" fmla="*/ 70390 h 95012"/>
                    <a:gd name="connsiteX3" fmla="*/ 8456 w 38745"/>
                    <a:gd name="connsiteY3" fmla="*/ 86963 h 95012"/>
                    <a:gd name="connsiteX4" fmla="*/ 38746 w 38745"/>
                    <a:gd name="connsiteY4" fmla="*/ 90678 h 95012"/>
                    <a:gd name="connsiteX5" fmla="*/ 8932 w 38745"/>
                    <a:gd name="connsiteY5" fmla="*/ 92773 h 95012"/>
                    <a:gd name="connsiteX6" fmla="*/ 455 w 38745"/>
                    <a:gd name="connsiteY6" fmla="*/ 70104 h 95012"/>
                    <a:gd name="connsiteX7" fmla="*/ 12076 w 38745"/>
                    <a:gd name="connsiteY7" fmla="*/ 57626 h 95012"/>
                    <a:gd name="connsiteX8" fmla="*/ 27316 w 38745"/>
                    <a:gd name="connsiteY8" fmla="*/ 0 h 9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5" h="95012">
                      <a:moveTo>
                        <a:pt x="27316" y="0"/>
                      </a:moveTo>
                      <a:cubicBezTo>
                        <a:pt x="27316" y="0"/>
                        <a:pt x="25220" y="37052"/>
                        <a:pt x="16648" y="58579"/>
                      </a:cubicBezTo>
                      <a:cubicBezTo>
                        <a:pt x="13314" y="63055"/>
                        <a:pt x="6265" y="65818"/>
                        <a:pt x="4932" y="70390"/>
                      </a:cubicBezTo>
                      <a:cubicBezTo>
                        <a:pt x="3503" y="74962"/>
                        <a:pt x="5122" y="83629"/>
                        <a:pt x="8456" y="86963"/>
                      </a:cubicBezTo>
                      <a:cubicBezTo>
                        <a:pt x="16648" y="94964"/>
                        <a:pt x="26839" y="92202"/>
                        <a:pt x="38746" y="90678"/>
                      </a:cubicBezTo>
                      <a:cubicBezTo>
                        <a:pt x="28935" y="97060"/>
                        <a:pt x="12933" y="95155"/>
                        <a:pt x="8932" y="92773"/>
                      </a:cubicBezTo>
                      <a:cubicBezTo>
                        <a:pt x="4456" y="89821"/>
                        <a:pt x="-1736" y="79343"/>
                        <a:pt x="455" y="70104"/>
                      </a:cubicBezTo>
                      <a:cubicBezTo>
                        <a:pt x="1408" y="65913"/>
                        <a:pt x="7599" y="63055"/>
                        <a:pt x="12076" y="57626"/>
                      </a:cubicBezTo>
                      <a:cubicBezTo>
                        <a:pt x="16743" y="45148"/>
                        <a:pt x="23601" y="29718"/>
                        <a:pt x="27316" y="0"/>
                      </a:cubicBezTo>
                      <a:close/>
                    </a:path>
                  </a:pathLst>
                </a:custGeom>
                <a:solidFill>
                  <a:srgbClr val="E55B4D"/>
                </a:solidFill>
                <a:ln w="9525" cap="flat">
                  <a:noFill/>
                  <a:prstDash val="solid"/>
                  <a:miter/>
                </a:ln>
              </p:spPr>
              <p:txBody>
                <a:bodyPr rtlCol="0" anchor="ctr"/>
                <a:lstStyle/>
                <a:p>
                  <a:endParaRPr lang="en-US"/>
                </a:p>
              </p:txBody>
            </p:sp>
          </p:grpSp>
        </p:grpSp>
        <p:grpSp>
          <p:nvGrpSpPr>
            <p:cNvPr id="200" name="Graphic 2">
              <a:extLst>
                <a:ext uri="{FF2B5EF4-FFF2-40B4-BE49-F238E27FC236}">
                  <a16:creationId xmlns:a16="http://schemas.microsoft.com/office/drawing/2014/main" id="{8E22EA22-44FC-68DC-9FCE-FBA0E086E4DC}"/>
                </a:ext>
              </a:extLst>
            </p:cNvPr>
            <p:cNvGrpSpPr/>
            <p:nvPr/>
          </p:nvGrpSpPr>
          <p:grpSpPr>
            <a:xfrm>
              <a:off x="5781091" y="2906948"/>
              <a:ext cx="367273" cy="233976"/>
              <a:chOff x="5781091" y="2906948"/>
              <a:chExt cx="367273" cy="233976"/>
            </a:xfrm>
          </p:grpSpPr>
          <p:sp>
            <p:nvSpPr>
              <p:cNvPr id="201" name="Freeform: Shape 200">
                <a:extLst>
                  <a:ext uri="{FF2B5EF4-FFF2-40B4-BE49-F238E27FC236}">
                    <a16:creationId xmlns:a16="http://schemas.microsoft.com/office/drawing/2014/main" id="{E8EA72FC-78EB-2418-A37E-1133E1618929}"/>
                  </a:ext>
                </a:extLst>
              </p:cNvPr>
              <p:cNvSpPr/>
              <p:nvPr/>
            </p:nvSpPr>
            <p:spPr>
              <a:xfrm>
                <a:off x="5810494" y="2913564"/>
                <a:ext cx="337822" cy="215505"/>
              </a:xfrm>
              <a:custGeom>
                <a:avLst/>
                <a:gdLst>
                  <a:gd name="connsiteX0" fmla="*/ 332371 w 337822"/>
                  <a:gd name="connsiteY0" fmla="*/ 211314 h 215505"/>
                  <a:gd name="connsiteX1" fmla="*/ 333038 w 337822"/>
                  <a:gd name="connsiteY1" fmla="*/ 128923 h 215505"/>
                  <a:gd name="connsiteX2" fmla="*/ 129012 w 337822"/>
                  <a:gd name="connsiteY2" fmla="*/ 4812 h 215505"/>
                  <a:gd name="connsiteX3" fmla="*/ 4806 w 337822"/>
                  <a:gd name="connsiteY3" fmla="*/ 208838 h 215505"/>
                  <a:gd name="connsiteX4" fmla="*/ 6807 w 337822"/>
                  <a:gd name="connsiteY4" fmla="*/ 215505 h 215505"/>
                  <a:gd name="connsiteX5" fmla="*/ 332371 w 337822"/>
                  <a:gd name="connsiteY5" fmla="*/ 211314 h 21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22" h="215505">
                    <a:moveTo>
                      <a:pt x="332371" y="211314"/>
                    </a:moveTo>
                    <a:cubicBezTo>
                      <a:pt x="339229" y="185216"/>
                      <a:pt x="339801" y="157022"/>
                      <a:pt x="333038" y="128923"/>
                    </a:cubicBezTo>
                    <a:cubicBezTo>
                      <a:pt x="311035" y="38340"/>
                      <a:pt x="219595" y="-17191"/>
                      <a:pt x="129012" y="4812"/>
                    </a:cubicBezTo>
                    <a:cubicBezTo>
                      <a:pt x="38430" y="26815"/>
                      <a:pt x="-17196" y="118255"/>
                      <a:pt x="4806" y="208838"/>
                    </a:cubicBezTo>
                    <a:cubicBezTo>
                      <a:pt x="5378" y="211124"/>
                      <a:pt x="6140" y="213219"/>
                      <a:pt x="6807" y="215505"/>
                    </a:cubicBezTo>
                    <a:cubicBezTo>
                      <a:pt x="109486" y="146830"/>
                      <a:pt x="235883" y="148925"/>
                      <a:pt x="332371" y="211314"/>
                    </a:cubicBezTo>
                    <a:close/>
                  </a:path>
                </a:pathLst>
              </a:custGeom>
              <a:solidFill>
                <a:srgbClr val="FFC532"/>
              </a:solid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757A230D-C8BE-F85B-5851-F6AB93E09E36}"/>
                  </a:ext>
                </a:extLst>
              </p:cNvPr>
              <p:cNvSpPr/>
              <p:nvPr/>
            </p:nvSpPr>
            <p:spPr>
              <a:xfrm>
                <a:off x="6034375" y="2922948"/>
                <a:ext cx="113989" cy="202025"/>
              </a:xfrm>
              <a:custGeom>
                <a:avLst/>
                <a:gdLst>
                  <a:gd name="connsiteX0" fmla="*/ 109156 w 113989"/>
                  <a:gd name="connsiteY0" fmla="*/ 119634 h 202025"/>
                  <a:gd name="connsiteX1" fmla="*/ 0 w 113989"/>
                  <a:gd name="connsiteY1" fmla="*/ 0 h 202025"/>
                  <a:gd name="connsiteX2" fmla="*/ 11335 w 113989"/>
                  <a:gd name="connsiteY2" fmla="*/ 161544 h 202025"/>
                  <a:gd name="connsiteX3" fmla="*/ 108585 w 113989"/>
                  <a:gd name="connsiteY3" fmla="*/ 202025 h 202025"/>
                  <a:gd name="connsiteX4" fmla="*/ 109156 w 113989"/>
                  <a:gd name="connsiteY4" fmla="*/ 119634 h 2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89" h="202025">
                    <a:moveTo>
                      <a:pt x="109156" y="119634"/>
                    </a:moveTo>
                    <a:cubicBezTo>
                      <a:pt x="95060" y="61627"/>
                      <a:pt x="52483" y="18097"/>
                      <a:pt x="0" y="0"/>
                    </a:cubicBezTo>
                    <a:cubicBezTo>
                      <a:pt x="37719" y="46577"/>
                      <a:pt x="42196" y="113062"/>
                      <a:pt x="11335" y="161544"/>
                    </a:cubicBezTo>
                    <a:cubicBezTo>
                      <a:pt x="45529" y="168974"/>
                      <a:pt x="78486" y="182594"/>
                      <a:pt x="108585" y="202025"/>
                    </a:cubicBezTo>
                    <a:cubicBezTo>
                      <a:pt x="115348" y="175832"/>
                      <a:pt x="116015" y="147733"/>
                      <a:pt x="109156" y="119634"/>
                    </a:cubicBezTo>
                    <a:close/>
                  </a:path>
                </a:pathLst>
              </a:custGeom>
              <a:solidFill>
                <a:srgbClr val="F7B522"/>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C96B7D95-E436-2F76-3FCB-B668AB4FE55D}"/>
                  </a:ext>
                </a:extLst>
              </p:cNvPr>
              <p:cNvSpPr/>
              <p:nvPr/>
            </p:nvSpPr>
            <p:spPr>
              <a:xfrm>
                <a:off x="5864296" y="2906948"/>
                <a:ext cx="184462" cy="180730"/>
              </a:xfrm>
              <a:custGeom>
                <a:avLst/>
                <a:gdLst>
                  <a:gd name="connsiteX0" fmla="*/ 7107 w 184462"/>
                  <a:gd name="connsiteY0" fmla="*/ 180497 h 180730"/>
                  <a:gd name="connsiteX1" fmla="*/ 10917 w 184462"/>
                  <a:gd name="connsiteY1" fmla="*/ 72578 h 180730"/>
                  <a:gd name="connsiteX2" fmla="*/ 81116 w 184462"/>
                  <a:gd name="connsiteY2" fmla="*/ 3998 h 180730"/>
                  <a:gd name="connsiteX3" fmla="*/ 155792 w 184462"/>
                  <a:gd name="connsiteY3" fmla="*/ 4284 h 180730"/>
                  <a:gd name="connsiteX4" fmla="*/ 184462 w 184462"/>
                  <a:gd name="connsiteY4" fmla="*/ 27335 h 180730"/>
                  <a:gd name="connsiteX5" fmla="*/ 84069 w 184462"/>
                  <a:gd name="connsiteY5" fmla="*/ 166876 h 180730"/>
                  <a:gd name="connsiteX6" fmla="*/ 7107 w 184462"/>
                  <a:gd name="connsiteY6" fmla="*/ 180497 h 18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462" h="180730">
                    <a:moveTo>
                      <a:pt x="7107" y="180497"/>
                    </a:moveTo>
                    <a:cubicBezTo>
                      <a:pt x="7107" y="180497"/>
                      <a:pt x="-11181" y="120965"/>
                      <a:pt x="10917" y="72578"/>
                    </a:cubicBezTo>
                    <a:cubicBezTo>
                      <a:pt x="33015" y="24096"/>
                      <a:pt x="67114" y="6570"/>
                      <a:pt x="81116" y="3998"/>
                    </a:cubicBezTo>
                    <a:cubicBezTo>
                      <a:pt x="95118" y="1331"/>
                      <a:pt x="140742" y="-3622"/>
                      <a:pt x="155792" y="4284"/>
                    </a:cubicBezTo>
                    <a:cubicBezTo>
                      <a:pt x="170746" y="12190"/>
                      <a:pt x="184462" y="27335"/>
                      <a:pt x="184462" y="27335"/>
                    </a:cubicBezTo>
                    <a:cubicBezTo>
                      <a:pt x="184462" y="27335"/>
                      <a:pt x="81783" y="71435"/>
                      <a:pt x="84069" y="166876"/>
                    </a:cubicBezTo>
                    <a:cubicBezTo>
                      <a:pt x="43587" y="183640"/>
                      <a:pt x="7107" y="180497"/>
                      <a:pt x="7107" y="180497"/>
                    </a:cubicBezTo>
                    <a:close/>
                  </a:path>
                </a:pathLst>
              </a:custGeom>
              <a:solidFill>
                <a:srgbClr val="FFD033"/>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345242B-3793-BEAD-00C6-E0DEA9192550}"/>
                  </a:ext>
                </a:extLst>
              </p:cNvPr>
              <p:cNvSpPr/>
              <p:nvPr/>
            </p:nvSpPr>
            <p:spPr>
              <a:xfrm>
                <a:off x="5932383" y="2912661"/>
                <a:ext cx="116375" cy="173450"/>
              </a:xfrm>
              <a:custGeom>
                <a:avLst/>
                <a:gdLst>
                  <a:gd name="connsiteX0" fmla="*/ 1599 w 116375"/>
                  <a:gd name="connsiteY0" fmla="*/ 173450 h 173450"/>
                  <a:gd name="connsiteX1" fmla="*/ 26078 w 116375"/>
                  <a:gd name="connsiteY1" fmla="*/ 166307 h 173450"/>
                  <a:gd name="connsiteX2" fmla="*/ 116375 w 116375"/>
                  <a:gd name="connsiteY2" fmla="*/ 21526 h 173450"/>
                  <a:gd name="connsiteX3" fmla="*/ 90086 w 116375"/>
                  <a:gd name="connsiteY3" fmla="*/ 0 h 173450"/>
                  <a:gd name="connsiteX4" fmla="*/ 1599 w 116375"/>
                  <a:gd name="connsiteY4" fmla="*/ 173450 h 1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75" h="173450">
                    <a:moveTo>
                      <a:pt x="1599" y="173450"/>
                    </a:moveTo>
                    <a:cubicBezTo>
                      <a:pt x="7314" y="171640"/>
                      <a:pt x="20744" y="168497"/>
                      <a:pt x="26078" y="166307"/>
                    </a:cubicBezTo>
                    <a:cubicBezTo>
                      <a:pt x="29793" y="86963"/>
                      <a:pt x="116375" y="21526"/>
                      <a:pt x="116375" y="21526"/>
                    </a:cubicBezTo>
                    <a:cubicBezTo>
                      <a:pt x="116375" y="21526"/>
                      <a:pt x="104183" y="8096"/>
                      <a:pt x="90086" y="0"/>
                    </a:cubicBezTo>
                    <a:cubicBezTo>
                      <a:pt x="37699" y="26384"/>
                      <a:pt x="-9355" y="107061"/>
                      <a:pt x="1599" y="173450"/>
                    </a:cubicBezTo>
                    <a:close/>
                  </a:path>
                </a:pathLst>
              </a:custGeom>
              <a:solidFill>
                <a:srgbClr val="F7B522"/>
              </a:solid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280D1DD7-2C49-01A5-7021-867D05074033}"/>
                  </a:ext>
                </a:extLst>
              </p:cNvPr>
              <p:cNvSpPr/>
              <p:nvPr/>
            </p:nvSpPr>
            <p:spPr>
              <a:xfrm>
                <a:off x="5781252" y="3075709"/>
                <a:ext cx="361708" cy="65216"/>
              </a:xfrm>
              <a:custGeom>
                <a:avLst/>
                <a:gdLst>
                  <a:gd name="connsiteX0" fmla="*/ 52337 w 361708"/>
                  <a:gd name="connsiteY0" fmla="*/ 64790 h 65216"/>
                  <a:gd name="connsiteX1" fmla="*/ 616 w 361708"/>
                  <a:gd name="connsiteY1" fmla="*/ 51074 h 65216"/>
                  <a:gd name="connsiteX2" fmla="*/ 181305 w 361708"/>
                  <a:gd name="connsiteY2" fmla="*/ 20 h 65216"/>
                  <a:gd name="connsiteX3" fmla="*/ 361709 w 361708"/>
                  <a:gd name="connsiteY3" fmla="*/ 49169 h 65216"/>
                  <a:gd name="connsiteX4" fmla="*/ 196355 w 361708"/>
                  <a:gd name="connsiteY4" fmla="*/ 36596 h 65216"/>
                  <a:gd name="connsiteX5" fmla="*/ 52337 w 361708"/>
                  <a:gd name="connsiteY5" fmla="*/ 64790 h 6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708" h="65216">
                    <a:moveTo>
                      <a:pt x="52337" y="64790"/>
                    </a:moveTo>
                    <a:cubicBezTo>
                      <a:pt x="52337" y="64790"/>
                      <a:pt x="-6623" y="68981"/>
                      <a:pt x="616" y="51074"/>
                    </a:cubicBezTo>
                    <a:cubicBezTo>
                      <a:pt x="7760" y="33167"/>
                      <a:pt x="110630" y="496"/>
                      <a:pt x="181305" y="20"/>
                    </a:cubicBezTo>
                    <a:cubicBezTo>
                      <a:pt x="304940" y="-837"/>
                      <a:pt x="356089" y="25833"/>
                      <a:pt x="361709" y="49169"/>
                    </a:cubicBezTo>
                    <a:cubicBezTo>
                      <a:pt x="339801" y="41549"/>
                      <a:pt x="287318" y="27833"/>
                      <a:pt x="196355" y="36596"/>
                    </a:cubicBezTo>
                    <a:cubicBezTo>
                      <a:pt x="97104" y="46312"/>
                      <a:pt x="52337" y="64790"/>
                      <a:pt x="52337" y="64790"/>
                    </a:cubicBezTo>
                    <a:close/>
                  </a:path>
                </a:pathLst>
              </a:custGeom>
              <a:solidFill>
                <a:srgbClr val="E9A322"/>
              </a:solid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38CDF8D7-E699-A5D0-C18A-EC3B0E7A5CBC}"/>
                  </a:ext>
                </a:extLst>
              </p:cNvPr>
              <p:cNvSpPr/>
              <p:nvPr/>
            </p:nvSpPr>
            <p:spPr>
              <a:xfrm>
                <a:off x="5781091" y="3067426"/>
                <a:ext cx="361488" cy="70119"/>
              </a:xfrm>
              <a:custGeom>
                <a:avLst/>
                <a:gdLst>
                  <a:gd name="connsiteX0" fmla="*/ 361488 w 361488"/>
                  <a:gd name="connsiteY0" fmla="*/ 56594 h 70119"/>
                  <a:gd name="connsiteX1" fmla="*/ 179942 w 361488"/>
                  <a:gd name="connsiteY1" fmla="*/ 16 h 70119"/>
                  <a:gd name="connsiteX2" fmla="*/ 681 w 361488"/>
                  <a:gd name="connsiteY2" fmla="*/ 59452 h 70119"/>
                  <a:gd name="connsiteX3" fmla="*/ 8111 w 361488"/>
                  <a:gd name="connsiteY3" fmla="*/ 70120 h 70119"/>
                  <a:gd name="connsiteX4" fmla="*/ 361488 w 361488"/>
                  <a:gd name="connsiteY4" fmla="*/ 56594 h 7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88" h="70119">
                    <a:moveTo>
                      <a:pt x="361488" y="56594"/>
                    </a:moveTo>
                    <a:cubicBezTo>
                      <a:pt x="354821" y="33068"/>
                      <a:pt x="301957" y="-841"/>
                      <a:pt x="179942" y="16"/>
                    </a:cubicBezTo>
                    <a:cubicBezTo>
                      <a:pt x="109266" y="492"/>
                      <a:pt x="7825" y="41545"/>
                      <a:pt x="681" y="59452"/>
                    </a:cubicBezTo>
                    <a:cubicBezTo>
                      <a:pt x="-1605" y="65072"/>
                      <a:pt x="2110" y="68310"/>
                      <a:pt x="8111" y="70120"/>
                    </a:cubicBezTo>
                    <a:cubicBezTo>
                      <a:pt x="94122" y="9922"/>
                      <a:pt x="274525" y="4683"/>
                      <a:pt x="361488" y="56594"/>
                    </a:cubicBezTo>
                    <a:close/>
                  </a:path>
                </a:pathLst>
              </a:custGeom>
              <a:solidFill>
                <a:srgbClr val="FCB727"/>
              </a:solidFill>
              <a:ln w="9525" cap="flat">
                <a:noFill/>
                <a:prstDash val="solid"/>
                <a:miter/>
              </a:ln>
            </p:spPr>
            <p:txBody>
              <a:bodyPr rtlCol="0" anchor="ctr"/>
              <a:lstStyle/>
              <a:p>
                <a:endParaRPr lang="en-US"/>
              </a:p>
            </p:txBody>
          </p:sp>
        </p:grpSp>
        <p:grpSp>
          <p:nvGrpSpPr>
            <p:cNvPr id="207" name="Graphic 2">
              <a:extLst>
                <a:ext uri="{FF2B5EF4-FFF2-40B4-BE49-F238E27FC236}">
                  <a16:creationId xmlns:a16="http://schemas.microsoft.com/office/drawing/2014/main" id="{C8F4DE9E-6ABD-1155-D3A6-4F451EE8276C}"/>
                </a:ext>
              </a:extLst>
            </p:cNvPr>
            <p:cNvGrpSpPr/>
            <p:nvPr/>
          </p:nvGrpSpPr>
          <p:grpSpPr>
            <a:xfrm>
              <a:off x="5901538" y="3396531"/>
              <a:ext cx="244923" cy="891349"/>
              <a:chOff x="5901538" y="3396531"/>
              <a:chExt cx="244923" cy="891349"/>
            </a:xfrm>
          </p:grpSpPr>
          <p:sp>
            <p:nvSpPr>
              <p:cNvPr id="208" name="Freeform: Shape 207">
                <a:extLst>
                  <a:ext uri="{FF2B5EF4-FFF2-40B4-BE49-F238E27FC236}">
                    <a16:creationId xmlns:a16="http://schemas.microsoft.com/office/drawing/2014/main" id="{56D8675C-C651-FAE8-E8DD-D8CE1BCDF856}"/>
                  </a:ext>
                </a:extLst>
              </p:cNvPr>
              <p:cNvSpPr/>
              <p:nvPr/>
            </p:nvSpPr>
            <p:spPr>
              <a:xfrm>
                <a:off x="5988322" y="3689044"/>
                <a:ext cx="43862" cy="598836"/>
              </a:xfrm>
              <a:custGeom>
                <a:avLst/>
                <a:gdLst>
                  <a:gd name="connsiteX0" fmla="*/ 30147 w 43862"/>
                  <a:gd name="connsiteY0" fmla="*/ 598837 h 598836"/>
                  <a:gd name="connsiteX1" fmla="*/ 619 w 43862"/>
                  <a:gd name="connsiteY1" fmla="*/ 0 h 598836"/>
                  <a:gd name="connsiteX2" fmla="*/ 14526 w 43862"/>
                  <a:gd name="connsiteY2" fmla="*/ 286 h 598836"/>
                  <a:gd name="connsiteX3" fmla="*/ 43863 w 43862"/>
                  <a:gd name="connsiteY3" fmla="*/ 596741 h 598836"/>
                  <a:gd name="connsiteX4" fmla="*/ 30147 w 43862"/>
                  <a:gd name="connsiteY4" fmla="*/ 598837 h 59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2" h="598836">
                    <a:moveTo>
                      <a:pt x="30147" y="598837"/>
                    </a:moveTo>
                    <a:cubicBezTo>
                      <a:pt x="-6620" y="344805"/>
                      <a:pt x="524" y="3429"/>
                      <a:pt x="619" y="0"/>
                    </a:cubicBezTo>
                    <a:lnTo>
                      <a:pt x="14526" y="286"/>
                    </a:lnTo>
                    <a:cubicBezTo>
                      <a:pt x="14431" y="3715"/>
                      <a:pt x="7287" y="343853"/>
                      <a:pt x="43863" y="596741"/>
                    </a:cubicBezTo>
                    <a:lnTo>
                      <a:pt x="30147" y="598837"/>
                    </a:lnTo>
                    <a:close/>
                  </a:path>
                </a:pathLst>
              </a:custGeom>
              <a:solidFill>
                <a:srgbClr val="0F3252"/>
              </a:solid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63C117FA-5C46-033D-2756-3FCF5461ADBD}"/>
                  </a:ext>
                </a:extLst>
              </p:cNvPr>
              <p:cNvSpPr/>
              <p:nvPr/>
            </p:nvSpPr>
            <p:spPr>
              <a:xfrm>
                <a:off x="5942554" y="3415771"/>
                <a:ext cx="174783" cy="304895"/>
              </a:xfrm>
              <a:custGeom>
                <a:avLst/>
                <a:gdLst>
                  <a:gd name="connsiteX0" fmla="*/ 50197 w 174783"/>
                  <a:gd name="connsiteY0" fmla="*/ 304895 h 304895"/>
                  <a:gd name="connsiteX1" fmla="*/ 0 w 174783"/>
                  <a:gd name="connsiteY1" fmla="*/ 12478 h 304895"/>
                  <a:gd name="connsiteX2" fmla="*/ 116396 w 174783"/>
                  <a:gd name="connsiteY2" fmla="*/ 0 h 304895"/>
                  <a:gd name="connsiteX3" fmla="*/ 174784 w 174783"/>
                  <a:gd name="connsiteY3" fmla="*/ 5048 h 304895"/>
                  <a:gd name="connsiteX4" fmla="*/ 50197 w 174783"/>
                  <a:gd name="connsiteY4" fmla="*/ 304895 h 3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83" h="304895">
                    <a:moveTo>
                      <a:pt x="50197" y="304895"/>
                    </a:moveTo>
                    <a:cubicBezTo>
                      <a:pt x="5239" y="184594"/>
                      <a:pt x="95" y="61627"/>
                      <a:pt x="0" y="12478"/>
                    </a:cubicBezTo>
                    <a:cubicBezTo>
                      <a:pt x="34195" y="5429"/>
                      <a:pt x="75152" y="2096"/>
                      <a:pt x="116396" y="0"/>
                    </a:cubicBezTo>
                    <a:cubicBezTo>
                      <a:pt x="138589" y="1048"/>
                      <a:pt x="157829" y="2762"/>
                      <a:pt x="174784" y="5048"/>
                    </a:cubicBezTo>
                    <a:cubicBezTo>
                      <a:pt x="145637" y="50197"/>
                      <a:pt x="64389" y="116586"/>
                      <a:pt x="50197" y="304895"/>
                    </a:cubicBezTo>
                    <a:close/>
                  </a:path>
                </a:pathLst>
              </a:custGeom>
              <a:solidFill>
                <a:srgbClr val="F9B18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360FC2EF-69A8-7D85-1860-ECC51ACD3258}"/>
                  </a:ext>
                </a:extLst>
              </p:cNvPr>
              <p:cNvSpPr/>
              <p:nvPr/>
            </p:nvSpPr>
            <p:spPr>
              <a:xfrm>
                <a:off x="5944269" y="3476445"/>
                <a:ext cx="131254" cy="244316"/>
              </a:xfrm>
              <a:custGeom>
                <a:avLst/>
                <a:gdLst>
                  <a:gd name="connsiteX0" fmla="*/ 131254 w 131254"/>
                  <a:gd name="connsiteY0" fmla="*/ 0 h 244316"/>
                  <a:gd name="connsiteX1" fmla="*/ 48482 w 131254"/>
                  <a:gd name="connsiteY1" fmla="*/ 244316 h 244316"/>
                  <a:gd name="connsiteX2" fmla="*/ 0 w 131254"/>
                  <a:gd name="connsiteY2" fmla="*/ 4001 h 244316"/>
                  <a:gd name="connsiteX3" fmla="*/ 131254 w 131254"/>
                  <a:gd name="connsiteY3" fmla="*/ 0 h 244316"/>
                </a:gdLst>
                <a:ahLst/>
                <a:cxnLst>
                  <a:cxn ang="0">
                    <a:pos x="connsiteX0" y="connsiteY0"/>
                  </a:cxn>
                  <a:cxn ang="0">
                    <a:pos x="connsiteX1" y="connsiteY1"/>
                  </a:cxn>
                  <a:cxn ang="0">
                    <a:pos x="connsiteX2" y="connsiteY2"/>
                  </a:cxn>
                  <a:cxn ang="0">
                    <a:pos x="connsiteX3" y="connsiteY3"/>
                  </a:cxn>
                </a:cxnLst>
                <a:rect l="l" t="t" r="r" b="b"/>
                <a:pathLst>
                  <a:path w="131254" h="244316">
                    <a:moveTo>
                      <a:pt x="131254" y="0"/>
                    </a:moveTo>
                    <a:cubicBezTo>
                      <a:pt x="97441" y="46958"/>
                      <a:pt x="58007" y="118301"/>
                      <a:pt x="48482" y="244316"/>
                    </a:cubicBezTo>
                    <a:cubicBezTo>
                      <a:pt x="15240" y="155353"/>
                      <a:pt x="3715" y="64961"/>
                      <a:pt x="0" y="4001"/>
                    </a:cubicBezTo>
                    <a:cubicBezTo>
                      <a:pt x="36671" y="25622"/>
                      <a:pt x="89249" y="20383"/>
                      <a:pt x="131254" y="0"/>
                    </a:cubicBezTo>
                    <a:close/>
                  </a:path>
                </a:pathLst>
              </a:custGeom>
              <a:solidFill>
                <a:srgbClr val="D0D4CF"/>
              </a:solid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DE40D94B-F1A5-C48B-DD4D-55008B987639}"/>
                  </a:ext>
                </a:extLst>
              </p:cNvPr>
              <p:cNvSpPr/>
              <p:nvPr/>
            </p:nvSpPr>
            <p:spPr>
              <a:xfrm>
                <a:off x="5992633" y="3423106"/>
                <a:ext cx="119847" cy="297656"/>
              </a:xfrm>
              <a:custGeom>
                <a:avLst/>
                <a:gdLst>
                  <a:gd name="connsiteX0" fmla="*/ 114704 w 119847"/>
                  <a:gd name="connsiteY0" fmla="*/ 0 h 297656"/>
                  <a:gd name="connsiteX1" fmla="*/ 118 w 119847"/>
                  <a:gd name="connsiteY1" fmla="*/ 297656 h 297656"/>
                  <a:gd name="connsiteX2" fmla="*/ 119847 w 119847"/>
                  <a:gd name="connsiteY2" fmla="*/ 21812 h 297656"/>
                  <a:gd name="connsiteX3" fmla="*/ 114704 w 119847"/>
                  <a:gd name="connsiteY3" fmla="*/ 0 h 297656"/>
                </a:gdLst>
                <a:ahLst/>
                <a:cxnLst>
                  <a:cxn ang="0">
                    <a:pos x="connsiteX0" y="connsiteY0"/>
                  </a:cxn>
                  <a:cxn ang="0">
                    <a:pos x="connsiteX1" y="connsiteY1"/>
                  </a:cxn>
                  <a:cxn ang="0">
                    <a:pos x="connsiteX2" y="connsiteY2"/>
                  </a:cxn>
                  <a:cxn ang="0">
                    <a:pos x="connsiteX3" y="connsiteY3"/>
                  </a:cxn>
                </a:cxnLst>
                <a:rect l="l" t="t" r="r" b="b"/>
                <a:pathLst>
                  <a:path w="119847" h="297656">
                    <a:moveTo>
                      <a:pt x="114704" y="0"/>
                    </a:moveTo>
                    <a:cubicBezTo>
                      <a:pt x="114704" y="0"/>
                      <a:pt x="-4263" y="156972"/>
                      <a:pt x="118" y="297656"/>
                    </a:cubicBezTo>
                    <a:cubicBezTo>
                      <a:pt x="15358" y="242316"/>
                      <a:pt x="80890" y="51340"/>
                      <a:pt x="119847" y="21812"/>
                    </a:cubicBezTo>
                    <a:cubicBezTo>
                      <a:pt x="109560" y="11144"/>
                      <a:pt x="114704" y="0"/>
                      <a:pt x="114704" y="0"/>
                    </a:cubicBezTo>
                    <a:close/>
                  </a:path>
                </a:pathLst>
              </a:custGeom>
              <a:solidFill>
                <a:srgbClr val="0F4775"/>
              </a:solid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30D07097-989C-D5ED-00C4-113CEA33789C}"/>
                  </a:ext>
                </a:extLst>
              </p:cNvPr>
              <p:cNvSpPr/>
              <p:nvPr/>
            </p:nvSpPr>
            <p:spPr>
              <a:xfrm>
                <a:off x="5932267" y="3432916"/>
                <a:ext cx="60483" cy="287750"/>
              </a:xfrm>
              <a:custGeom>
                <a:avLst/>
                <a:gdLst>
                  <a:gd name="connsiteX0" fmla="*/ 10287 w 60483"/>
                  <a:gd name="connsiteY0" fmla="*/ 0 h 287750"/>
                  <a:gd name="connsiteX1" fmla="*/ 60484 w 60483"/>
                  <a:gd name="connsiteY1" fmla="*/ 287750 h 287750"/>
                  <a:gd name="connsiteX2" fmla="*/ 0 w 60483"/>
                  <a:gd name="connsiteY2" fmla="*/ 11716 h 287750"/>
                  <a:gd name="connsiteX3" fmla="*/ 10287 w 60483"/>
                  <a:gd name="connsiteY3" fmla="*/ 0 h 287750"/>
                </a:gdLst>
                <a:ahLst/>
                <a:cxnLst>
                  <a:cxn ang="0">
                    <a:pos x="connsiteX0" y="connsiteY0"/>
                  </a:cxn>
                  <a:cxn ang="0">
                    <a:pos x="connsiteX1" y="connsiteY1"/>
                  </a:cxn>
                  <a:cxn ang="0">
                    <a:pos x="connsiteX2" y="connsiteY2"/>
                  </a:cxn>
                  <a:cxn ang="0">
                    <a:pos x="connsiteX3" y="connsiteY3"/>
                  </a:cxn>
                </a:cxnLst>
                <a:rect l="l" t="t" r="r" b="b"/>
                <a:pathLst>
                  <a:path w="60483" h="287750">
                    <a:moveTo>
                      <a:pt x="10287" y="0"/>
                    </a:moveTo>
                    <a:cubicBezTo>
                      <a:pt x="10287" y="0"/>
                      <a:pt x="41529" y="196405"/>
                      <a:pt x="60484" y="287750"/>
                    </a:cubicBezTo>
                    <a:cubicBezTo>
                      <a:pt x="26575" y="241078"/>
                      <a:pt x="4191" y="87344"/>
                      <a:pt x="0" y="11716"/>
                    </a:cubicBezTo>
                    <a:cubicBezTo>
                      <a:pt x="381" y="10858"/>
                      <a:pt x="10287" y="0"/>
                      <a:pt x="10287" y="0"/>
                    </a:cubicBezTo>
                    <a:close/>
                  </a:path>
                </a:pathLst>
              </a:custGeom>
              <a:solidFill>
                <a:srgbClr val="0F4775"/>
              </a:solid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0D442F6-DAA2-4FFC-520C-40866F8721C7}"/>
                  </a:ext>
                </a:extLst>
              </p:cNvPr>
              <p:cNvSpPr/>
              <p:nvPr/>
            </p:nvSpPr>
            <p:spPr>
              <a:xfrm>
                <a:off x="6035138" y="3396531"/>
                <a:ext cx="111323" cy="149923"/>
              </a:xfrm>
              <a:custGeom>
                <a:avLst/>
                <a:gdLst>
                  <a:gd name="connsiteX0" fmla="*/ 74104 w 111323"/>
                  <a:gd name="connsiteY0" fmla="*/ 0 h 149923"/>
                  <a:gd name="connsiteX1" fmla="*/ 111157 w 111323"/>
                  <a:gd name="connsiteY1" fmla="*/ 30004 h 149923"/>
                  <a:gd name="connsiteX2" fmla="*/ 80581 w 111323"/>
                  <a:gd name="connsiteY2" fmla="*/ 112776 h 149923"/>
                  <a:gd name="connsiteX3" fmla="*/ 50482 w 111323"/>
                  <a:gd name="connsiteY3" fmla="*/ 91440 h 149923"/>
                  <a:gd name="connsiteX4" fmla="*/ 0 w 111323"/>
                  <a:gd name="connsiteY4" fmla="*/ 149924 h 149923"/>
                  <a:gd name="connsiteX5" fmla="*/ 74104 w 111323"/>
                  <a:gd name="connsiteY5" fmla="*/ 0 h 1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323" h="149923">
                    <a:moveTo>
                      <a:pt x="74104" y="0"/>
                    </a:moveTo>
                    <a:lnTo>
                      <a:pt x="111157" y="30004"/>
                    </a:lnTo>
                    <a:cubicBezTo>
                      <a:pt x="111157" y="30004"/>
                      <a:pt x="115443" y="79439"/>
                      <a:pt x="80581" y="112776"/>
                    </a:cubicBezTo>
                    <a:cubicBezTo>
                      <a:pt x="80581" y="112776"/>
                      <a:pt x="55150" y="91821"/>
                      <a:pt x="50482" y="91440"/>
                    </a:cubicBezTo>
                    <a:cubicBezTo>
                      <a:pt x="40767" y="90583"/>
                      <a:pt x="13144" y="135255"/>
                      <a:pt x="0" y="149924"/>
                    </a:cubicBezTo>
                    <a:cubicBezTo>
                      <a:pt x="16192" y="99536"/>
                      <a:pt x="74104" y="0"/>
                      <a:pt x="74104" y="0"/>
                    </a:cubicBezTo>
                    <a:close/>
                  </a:path>
                </a:pathLst>
              </a:custGeom>
              <a:solidFill>
                <a:srgbClr val="1177A7"/>
              </a:solid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634FFF7D-B4E9-59C1-0DDA-B3F9711654B0}"/>
                  </a:ext>
                </a:extLst>
              </p:cNvPr>
              <p:cNvSpPr/>
              <p:nvPr/>
            </p:nvSpPr>
            <p:spPr>
              <a:xfrm>
                <a:off x="5901538" y="3405580"/>
                <a:ext cx="56732" cy="123634"/>
              </a:xfrm>
              <a:custGeom>
                <a:avLst/>
                <a:gdLst>
                  <a:gd name="connsiteX0" fmla="*/ 51018 w 56732"/>
                  <a:gd name="connsiteY0" fmla="*/ 0 h 123634"/>
                  <a:gd name="connsiteX1" fmla="*/ 56733 w 56732"/>
                  <a:gd name="connsiteY1" fmla="*/ 123634 h 123634"/>
                  <a:gd name="connsiteX2" fmla="*/ 32730 w 56732"/>
                  <a:gd name="connsiteY2" fmla="*/ 83439 h 123634"/>
                  <a:gd name="connsiteX3" fmla="*/ 821 w 56732"/>
                  <a:gd name="connsiteY3" fmla="*/ 98679 h 123634"/>
                  <a:gd name="connsiteX4" fmla="*/ 7203 w 56732"/>
                  <a:gd name="connsiteY4" fmla="*/ 33528 h 123634"/>
                  <a:gd name="connsiteX5" fmla="*/ 51018 w 56732"/>
                  <a:gd name="connsiteY5" fmla="*/ 0 h 12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2" h="123634">
                    <a:moveTo>
                      <a:pt x="51018" y="0"/>
                    </a:moveTo>
                    <a:cubicBezTo>
                      <a:pt x="51018" y="0"/>
                      <a:pt x="48160" y="72866"/>
                      <a:pt x="56733" y="123634"/>
                    </a:cubicBezTo>
                    <a:cubicBezTo>
                      <a:pt x="51018" y="103822"/>
                      <a:pt x="40445" y="88678"/>
                      <a:pt x="32730" y="83439"/>
                    </a:cubicBezTo>
                    <a:cubicBezTo>
                      <a:pt x="22919" y="85249"/>
                      <a:pt x="4440" y="91535"/>
                      <a:pt x="821" y="98679"/>
                    </a:cubicBezTo>
                    <a:cubicBezTo>
                      <a:pt x="-2894" y="62960"/>
                      <a:pt x="7203" y="33528"/>
                      <a:pt x="7203" y="33528"/>
                    </a:cubicBezTo>
                    <a:cubicBezTo>
                      <a:pt x="7203" y="33528"/>
                      <a:pt x="32253" y="6191"/>
                      <a:pt x="51018" y="0"/>
                    </a:cubicBezTo>
                    <a:close/>
                  </a:path>
                </a:pathLst>
              </a:custGeom>
              <a:solidFill>
                <a:srgbClr val="1177A7"/>
              </a:solid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9EC9A078-9001-307F-8DF9-01A1F8D7C8DE}"/>
                  </a:ext>
                </a:extLst>
              </p:cNvPr>
              <p:cNvSpPr/>
              <p:nvPr/>
            </p:nvSpPr>
            <p:spPr>
              <a:xfrm>
                <a:off x="5938781" y="3869981"/>
                <a:ext cx="25359" cy="29506"/>
              </a:xfrm>
              <a:custGeom>
                <a:avLst/>
                <a:gdLst>
                  <a:gd name="connsiteX0" fmla="*/ 59 w 25359"/>
                  <a:gd name="connsiteY0" fmla="*/ 15849 h 29506"/>
                  <a:gd name="connsiteX1" fmla="*/ 13966 w 25359"/>
                  <a:gd name="connsiteY1" fmla="*/ 29469 h 29506"/>
                  <a:gd name="connsiteX2" fmla="*/ 25300 w 25359"/>
                  <a:gd name="connsiteY2" fmla="*/ 13658 h 29506"/>
                  <a:gd name="connsiteX3" fmla="*/ 11394 w 25359"/>
                  <a:gd name="connsiteY3" fmla="*/ 37 h 29506"/>
                  <a:gd name="connsiteX4" fmla="*/ 59 w 25359"/>
                  <a:gd name="connsiteY4" fmla="*/ 15849 h 2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9" h="29506">
                    <a:moveTo>
                      <a:pt x="59" y="15849"/>
                    </a:moveTo>
                    <a:cubicBezTo>
                      <a:pt x="821" y="23945"/>
                      <a:pt x="7012" y="30041"/>
                      <a:pt x="13966" y="29469"/>
                    </a:cubicBezTo>
                    <a:cubicBezTo>
                      <a:pt x="20919" y="28898"/>
                      <a:pt x="25967" y="21849"/>
                      <a:pt x="25300" y="13658"/>
                    </a:cubicBezTo>
                    <a:cubicBezTo>
                      <a:pt x="24634" y="5562"/>
                      <a:pt x="18442" y="-534"/>
                      <a:pt x="11394" y="37"/>
                    </a:cubicBezTo>
                    <a:cubicBezTo>
                      <a:pt x="4441" y="704"/>
                      <a:pt x="-608" y="7752"/>
                      <a:pt x="59" y="15849"/>
                    </a:cubicBezTo>
                    <a:close/>
                  </a:path>
                </a:pathLst>
              </a:custGeom>
              <a:solidFill>
                <a:srgbClr val="1467A8"/>
              </a:solid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382FB36-047D-C4AF-CEEF-0F29D3923AE7}"/>
                  </a:ext>
                </a:extLst>
              </p:cNvPr>
              <p:cNvSpPr/>
              <p:nvPr/>
            </p:nvSpPr>
            <p:spPr>
              <a:xfrm>
                <a:off x="5939146" y="3956087"/>
                <a:ext cx="25280" cy="29519"/>
              </a:xfrm>
              <a:custGeom>
                <a:avLst/>
                <a:gdLst>
                  <a:gd name="connsiteX0" fmla="*/ 75 w 25280"/>
                  <a:gd name="connsiteY0" fmla="*/ 15849 h 29519"/>
                  <a:gd name="connsiteX1" fmla="*/ 13886 w 25280"/>
                  <a:gd name="connsiteY1" fmla="*/ 29469 h 29519"/>
                  <a:gd name="connsiteX2" fmla="*/ 25221 w 25280"/>
                  <a:gd name="connsiteY2" fmla="*/ 13658 h 29519"/>
                  <a:gd name="connsiteX3" fmla="*/ 11314 w 25280"/>
                  <a:gd name="connsiteY3" fmla="*/ 37 h 29519"/>
                  <a:gd name="connsiteX4" fmla="*/ 75 w 25280"/>
                  <a:gd name="connsiteY4" fmla="*/ 15849 h 2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0" h="29519">
                    <a:moveTo>
                      <a:pt x="75" y="15849"/>
                    </a:moveTo>
                    <a:cubicBezTo>
                      <a:pt x="742" y="24040"/>
                      <a:pt x="6933" y="30136"/>
                      <a:pt x="13886" y="29469"/>
                    </a:cubicBezTo>
                    <a:cubicBezTo>
                      <a:pt x="20839" y="28898"/>
                      <a:pt x="25888" y="21754"/>
                      <a:pt x="25221" y="13658"/>
                    </a:cubicBezTo>
                    <a:cubicBezTo>
                      <a:pt x="24554" y="5562"/>
                      <a:pt x="18268" y="-534"/>
                      <a:pt x="11314" y="37"/>
                    </a:cubicBezTo>
                    <a:cubicBezTo>
                      <a:pt x="4456" y="704"/>
                      <a:pt x="-687" y="7752"/>
                      <a:pt x="75" y="15849"/>
                    </a:cubicBezTo>
                    <a:close/>
                  </a:path>
                </a:pathLst>
              </a:custGeom>
              <a:solidFill>
                <a:srgbClr val="1467A8"/>
              </a:solid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156350E7-9136-EA61-9412-3EC215084BF3}"/>
                  </a:ext>
                </a:extLst>
              </p:cNvPr>
              <p:cNvSpPr/>
              <p:nvPr/>
            </p:nvSpPr>
            <p:spPr>
              <a:xfrm>
                <a:off x="5943813" y="4041812"/>
                <a:ext cx="25375" cy="29506"/>
              </a:xfrm>
              <a:custGeom>
                <a:avLst/>
                <a:gdLst>
                  <a:gd name="connsiteX0" fmla="*/ 75 w 25375"/>
                  <a:gd name="connsiteY0" fmla="*/ 15849 h 29506"/>
                  <a:gd name="connsiteX1" fmla="*/ 13981 w 25375"/>
                  <a:gd name="connsiteY1" fmla="*/ 29469 h 29506"/>
                  <a:gd name="connsiteX2" fmla="*/ 25316 w 25375"/>
                  <a:gd name="connsiteY2" fmla="*/ 13658 h 29506"/>
                  <a:gd name="connsiteX3" fmla="*/ 11410 w 25375"/>
                  <a:gd name="connsiteY3" fmla="*/ 37 h 29506"/>
                  <a:gd name="connsiteX4" fmla="*/ 75 w 25375"/>
                  <a:gd name="connsiteY4" fmla="*/ 15849 h 2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5" h="29506">
                    <a:moveTo>
                      <a:pt x="75" y="15849"/>
                    </a:moveTo>
                    <a:cubicBezTo>
                      <a:pt x="742" y="23945"/>
                      <a:pt x="7028" y="30041"/>
                      <a:pt x="13981" y="29469"/>
                    </a:cubicBezTo>
                    <a:cubicBezTo>
                      <a:pt x="20935" y="28898"/>
                      <a:pt x="25983" y="21754"/>
                      <a:pt x="25316" y="13658"/>
                    </a:cubicBezTo>
                    <a:cubicBezTo>
                      <a:pt x="24649" y="5562"/>
                      <a:pt x="18363" y="-534"/>
                      <a:pt x="11410" y="37"/>
                    </a:cubicBezTo>
                    <a:cubicBezTo>
                      <a:pt x="4456" y="704"/>
                      <a:pt x="-687" y="7752"/>
                      <a:pt x="75" y="15849"/>
                    </a:cubicBezTo>
                    <a:close/>
                  </a:path>
                </a:pathLst>
              </a:custGeom>
              <a:solidFill>
                <a:srgbClr val="1467A8"/>
              </a:solid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85E7490D-AB4C-0B9F-3B98-04D3CC625BF4}"/>
                  </a:ext>
                </a:extLst>
              </p:cNvPr>
              <p:cNvSpPr/>
              <p:nvPr/>
            </p:nvSpPr>
            <p:spPr>
              <a:xfrm>
                <a:off x="5992210" y="3545978"/>
                <a:ext cx="60548" cy="174212"/>
              </a:xfrm>
              <a:custGeom>
                <a:avLst/>
                <a:gdLst>
                  <a:gd name="connsiteX0" fmla="*/ 42928 w 60548"/>
                  <a:gd name="connsiteY0" fmla="*/ 0 h 174212"/>
                  <a:gd name="connsiteX1" fmla="*/ 60549 w 60548"/>
                  <a:gd name="connsiteY1" fmla="*/ 38481 h 174212"/>
                  <a:gd name="connsiteX2" fmla="*/ 541 w 60548"/>
                  <a:gd name="connsiteY2" fmla="*/ 174212 h 174212"/>
                  <a:gd name="connsiteX3" fmla="*/ 42928 w 60548"/>
                  <a:gd name="connsiteY3" fmla="*/ 0 h 174212"/>
                </a:gdLst>
                <a:ahLst/>
                <a:cxnLst>
                  <a:cxn ang="0">
                    <a:pos x="connsiteX0" y="connsiteY0"/>
                  </a:cxn>
                  <a:cxn ang="0">
                    <a:pos x="connsiteX1" y="connsiteY1"/>
                  </a:cxn>
                  <a:cxn ang="0">
                    <a:pos x="connsiteX2" y="connsiteY2"/>
                  </a:cxn>
                  <a:cxn ang="0">
                    <a:pos x="connsiteX3" y="connsiteY3"/>
                  </a:cxn>
                </a:cxnLst>
                <a:rect l="l" t="t" r="r" b="b"/>
                <a:pathLst>
                  <a:path w="60548" h="174212">
                    <a:moveTo>
                      <a:pt x="42928" y="0"/>
                    </a:moveTo>
                    <a:lnTo>
                      <a:pt x="60549" y="38481"/>
                    </a:lnTo>
                    <a:cubicBezTo>
                      <a:pt x="60549" y="38481"/>
                      <a:pt x="8828" y="119158"/>
                      <a:pt x="541" y="174212"/>
                    </a:cubicBezTo>
                    <a:cubicBezTo>
                      <a:pt x="-3935" y="116110"/>
                      <a:pt x="20163" y="39719"/>
                      <a:pt x="42928" y="0"/>
                    </a:cubicBezTo>
                    <a:close/>
                  </a:path>
                </a:pathLst>
              </a:custGeom>
              <a:solidFill>
                <a:srgbClr val="1177A7"/>
              </a:solid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29A61B79-D5DD-2617-34B0-46F557F31999}"/>
                  </a:ext>
                </a:extLst>
              </p:cNvPr>
              <p:cNvSpPr/>
              <p:nvPr/>
            </p:nvSpPr>
            <p:spPr>
              <a:xfrm>
                <a:off x="5944079" y="3545407"/>
                <a:ext cx="48672" cy="174783"/>
              </a:xfrm>
              <a:custGeom>
                <a:avLst/>
                <a:gdLst>
                  <a:gd name="connsiteX0" fmla="*/ 48673 w 48672"/>
                  <a:gd name="connsiteY0" fmla="*/ 174784 h 174783"/>
                  <a:gd name="connsiteX1" fmla="*/ 16954 w 48672"/>
                  <a:gd name="connsiteY1" fmla="*/ 0 h 174783"/>
                  <a:gd name="connsiteX2" fmla="*/ 0 w 48672"/>
                  <a:gd name="connsiteY2" fmla="*/ 64008 h 174783"/>
                  <a:gd name="connsiteX3" fmla="*/ 48673 w 48672"/>
                  <a:gd name="connsiteY3" fmla="*/ 174784 h 174783"/>
                </a:gdLst>
                <a:ahLst/>
                <a:cxnLst>
                  <a:cxn ang="0">
                    <a:pos x="connsiteX0" y="connsiteY0"/>
                  </a:cxn>
                  <a:cxn ang="0">
                    <a:pos x="connsiteX1" y="connsiteY1"/>
                  </a:cxn>
                  <a:cxn ang="0">
                    <a:pos x="connsiteX2" y="connsiteY2"/>
                  </a:cxn>
                  <a:cxn ang="0">
                    <a:pos x="connsiteX3" y="connsiteY3"/>
                  </a:cxn>
                </a:cxnLst>
                <a:rect l="l" t="t" r="r" b="b"/>
                <a:pathLst>
                  <a:path w="48672" h="174783">
                    <a:moveTo>
                      <a:pt x="48673" y="174784"/>
                    </a:moveTo>
                    <a:lnTo>
                      <a:pt x="16954" y="0"/>
                    </a:lnTo>
                    <a:cubicBezTo>
                      <a:pt x="16954" y="0"/>
                      <a:pt x="2000" y="50482"/>
                      <a:pt x="0" y="64008"/>
                    </a:cubicBezTo>
                    <a:cubicBezTo>
                      <a:pt x="7144" y="83820"/>
                      <a:pt x="48673" y="174784"/>
                      <a:pt x="48673" y="174784"/>
                    </a:cubicBezTo>
                    <a:close/>
                  </a:path>
                </a:pathLst>
              </a:custGeom>
              <a:solidFill>
                <a:srgbClr val="1177A7"/>
              </a:solidFill>
              <a:ln w="9525" cap="flat">
                <a:noFill/>
                <a:prstDash val="solid"/>
                <a:miter/>
              </a:ln>
            </p:spPr>
            <p:txBody>
              <a:bodyPr rtlCol="0" anchor="ctr"/>
              <a:lstStyle/>
              <a:p>
                <a:endParaRPr lang="en-US"/>
              </a:p>
            </p:txBody>
          </p:sp>
        </p:grpSp>
        <p:grpSp>
          <p:nvGrpSpPr>
            <p:cNvPr id="220" name="Graphic 2">
              <a:extLst>
                <a:ext uri="{FF2B5EF4-FFF2-40B4-BE49-F238E27FC236}">
                  <a16:creationId xmlns:a16="http://schemas.microsoft.com/office/drawing/2014/main" id="{393AB949-EA97-C5F4-EE29-74E0F46B6268}"/>
                </a:ext>
              </a:extLst>
            </p:cNvPr>
            <p:cNvGrpSpPr/>
            <p:nvPr/>
          </p:nvGrpSpPr>
          <p:grpSpPr>
            <a:xfrm>
              <a:off x="5855305" y="4220348"/>
              <a:ext cx="408813" cy="118776"/>
              <a:chOff x="5855305" y="4220348"/>
              <a:chExt cx="408813" cy="118776"/>
            </a:xfrm>
          </p:grpSpPr>
          <p:sp>
            <p:nvSpPr>
              <p:cNvPr id="221" name="Freeform: Shape 220">
                <a:extLst>
                  <a:ext uri="{FF2B5EF4-FFF2-40B4-BE49-F238E27FC236}">
                    <a16:creationId xmlns:a16="http://schemas.microsoft.com/office/drawing/2014/main" id="{4DEA45AC-C60A-F6B7-F0FD-CD8AC3B13C7D}"/>
                  </a:ext>
                </a:extLst>
              </p:cNvPr>
              <p:cNvSpPr/>
              <p:nvPr/>
            </p:nvSpPr>
            <p:spPr>
              <a:xfrm>
                <a:off x="5855305" y="4220348"/>
                <a:ext cx="408813" cy="111418"/>
              </a:xfrm>
              <a:custGeom>
                <a:avLst/>
                <a:gdLst>
                  <a:gd name="connsiteX0" fmla="*/ 0 w 408813"/>
                  <a:gd name="connsiteY0" fmla="*/ 70771 h 111418"/>
                  <a:gd name="connsiteX1" fmla="*/ 408813 w 408813"/>
                  <a:gd name="connsiteY1" fmla="*/ 70771 h 111418"/>
                  <a:gd name="connsiteX2" fmla="*/ 396716 w 408813"/>
                  <a:gd name="connsiteY2" fmla="*/ 0 h 111418"/>
                  <a:gd name="connsiteX3" fmla="*/ 4763 w 408813"/>
                  <a:gd name="connsiteY3" fmla="*/ 9906 h 111418"/>
                  <a:gd name="connsiteX4" fmla="*/ 0 w 408813"/>
                  <a:gd name="connsiteY4" fmla="*/ 70771 h 11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13" h="111418">
                    <a:moveTo>
                      <a:pt x="0" y="70771"/>
                    </a:moveTo>
                    <a:cubicBezTo>
                      <a:pt x="145256" y="124968"/>
                      <a:pt x="263557" y="124968"/>
                      <a:pt x="408813" y="70771"/>
                    </a:cubicBezTo>
                    <a:cubicBezTo>
                      <a:pt x="408337" y="57817"/>
                      <a:pt x="396716" y="0"/>
                      <a:pt x="396716" y="0"/>
                    </a:cubicBezTo>
                    <a:cubicBezTo>
                      <a:pt x="251460" y="54197"/>
                      <a:pt x="150019" y="64103"/>
                      <a:pt x="4763" y="9906"/>
                    </a:cubicBezTo>
                    <a:lnTo>
                      <a:pt x="0" y="70771"/>
                    </a:lnTo>
                    <a:close/>
                  </a:path>
                </a:pathLst>
              </a:custGeom>
              <a:solidFill>
                <a:srgbClr val="B1633D"/>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27250EE1-9E83-B04C-1393-274DDD01BD00}"/>
                  </a:ext>
                </a:extLst>
              </p:cNvPr>
              <p:cNvSpPr/>
              <p:nvPr/>
            </p:nvSpPr>
            <p:spPr>
              <a:xfrm>
                <a:off x="6144961" y="4235683"/>
                <a:ext cx="37147" cy="96107"/>
              </a:xfrm>
              <a:custGeom>
                <a:avLst/>
                <a:gdLst>
                  <a:gd name="connsiteX0" fmla="*/ 33623 w 37147"/>
                  <a:gd name="connsiteY0" fmla="*/ 0 h 96107"/>
                  <a:gd name="connsiteX1" fmla="*/ 37148 w 37147"/>
                  <a:gd name="connsiteY1" fmla="*/ 90202 h 96107"/>
                  <a:gd name="connsiteX2" fmla="*/ 14288 w 37147"/>
                  <a:gd name="connsiteY2" fmla="*/ 96107 h 96107"/>
                  <a:gd name="connsiteX3" fmla="*/ 0 w 37147"/>
                  <a:gd name="connsiteY3" fmla="*/ 6191 h 96107"/>
                </a:gdLst>
                <a:ahLst/>
                <a:cxnLst>
                  <a:cxn ang="0">
                    <a:pos x="connsiteX0" y="connsiteY0"/>
                  </a:cxn>
                  <a:cxn ang="0">
                    <a:pos x="connsiteX1" y="connsiteY1"/>
                  </a:cxn>
                  <a:cxn ang="0">
                    <a:pos x="connsiteX2" y="connsiteY2"/>
                  </a:cxn>
                  <a:cxn ang="0">
                    <a:pos x="connsiteX3" y="connsiteY3"/>
                  </a:cxn>
                </a:cxnLst>
                <a:rect l="l" t="t" r="r" b="b"/>
                <a:pathLst>
                  <a:path w="37147" h="96107">
                    <a:moveTo>
                      <a:pt x="33623" y="0"/>
                    </a:moveTo>
                    <a:lnTo>
                      <a:pt x="37148" y="90202"/>
                    </a:lnTo>
                    <a:lnTo>
                      <a:pt x="14288" y="96107"/>
                    </a:lnTo>
                    <a:lnTo>
                      <a:pt x="0" y="6191"/>
                    </a:lnTo>
                    <a:close/>
                  </a:path>
                </a:pathLst>
              </a:custGeom>
              <a:solidFill>
                <a:srgbClr val="135689"/>
              </a:solid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663CB083-D0FB-C828-4993-A5D256F50B58}"/>
                  </a:ext>
                </a:extLst>
              </p:cNvPr>
              <p:cNvSpPr/>
              <p:nvPr/>
            </p:nvSpPr>
            <p:spPr>
              <a:xfrm>
                <a:off x="5909503" y="4235683"/>
                <a:ext cx="26670" cy="94869"/>
              </a:xfrm>
              <a:custGeom>
                <a:avLst/>
                <a:gdLst>
                  <a:gd name="connsiteX0" fmla="*/ 26670 w 26670"/>
                  <a:gd name="connsiteY0" fmla="*/ 7239 h 94869"/>
                  <a:gd name="connsiteX1" fmla="*/ 20860 w 26670"/>
                  <a:gd name="connsiteY1" fmla="*/ 88106 h 94869"/>
                  <a:gd name="connsiteX2" fmla="*/ 0 w 26670"/>
                  <a:gd name="connsiteY2" fmla="*/ 94869 h 94869"/>
                  <a:gd name="connsiteX3" fmla="*/ 0 w 26670"/>
                  <a:gd name="connsiteY3" fmla="*/ 0 h 94869"/>
                </a:gdLst>
                <a:ahLst/>
                <a:cxnLst>
                  <a:cxn ang="0">
                    <a:pos x="connsiteX0" y="connsiteY0"/>
                  </a:cxn>
                  <a:cxn ang="0">
                    <a:pos x="connsiteX1" y="connsiteY1"/>
                  </a:cxn>
                  <a:cxn ang="0">
                    <a:pos x="connsiteX2" y="connsiteY2"/>
                  </a:cxn>
                  <a:cxn ang="0">
                    <a:pos x="connsiteX3" y="connsiteY3"/>
                  </a:cxn>
                </a:cxnLst>
                <a:rect l="l" t="t" r="r" b="b"/>
                <a:pathLst>
                  <a:path w="26670" h="94869">
                    <a:moveTo>
                      <a:pt x="26670" y="7239"/>
                    </a:moveTo>
                    <a:lnTo>
                      <a:pt x="20860" y="88106"/>
                    </a:lnTo>
                    <a:lnTo>
                      <a:pt x="0" y="94869"/>
                    </a:lnTo>
                    <a:lnTo>
                      <a:pt x="0" y="0"/>
                    </a:lnTo>
                    <a:close/>
                  </a:path>
                </a:pathLst>
              </a:custGeom>
              <a:solidFill>
                <a:srgbClr val="0E466C"/>
              </a:solid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9056B49-C52D-86AE-22AD-E670C3888D56}"/>
                  </a:ext>
                </a:extLst>
              </p:cNvPr>
              <p:cNvSpPr/>
              <p:nvPr/>
            </p:nvSpPr>
            <p:spPr>
              <a:xfrm>
                <a:off x="5987417" y="4257019"/>
                <a:ext cx="96393" cy="82105"/>
              </a:xfrm>
              <a:custGeom>
                <a:avLst/>
                <a:gdLst>
                  <a:gd name="connsiteX0" fmla="*/ 90106 w 96393"/>
                  <a:gd name="connsiteY0" fmla="*/ 82105 h 82105"/>
                  <a:gd name="connsiteX1" fmla="*/ 6287 w 96393"/>
                  <a:gd name="connsiteY1" fmla="*/ 82105 h 82105"/>
                  <a:gd name="connsiteX2" fmla="*/ 0 w 96393"/>
                  <a:gd name="connsiteY2" fmla="*/ 75819 h 82105"/>
                  <a:gd name="connsiteX3" fmla="*/ 0 w 96393"/>
                  <a:gd name="connsiteY3" fmla="*/ 6287 h 82105"/>
                  <a:gd name="connsiteX4" fmla="*/ 6287 w 96393"/>
                  <a:gd name="connsiteY4" fmla="*/ 0 h 82105"/>
                  <a:gd name="connsiteX5" fmla="*/ 90106 w 96393"/>
                  <a:gd name="connsiteY5" fmla="*/ 0 h 82105"/>
                  <a:gd name="connsiteX6" fmla="*/ 96393 w 96393"/>
                  <a:gd name="connsiteY6" fmla="*/ 6287 h 82105"/>
                  <a:gd name="connsiteX7" fmla="*/ 96393 w 96393"/>
                  <a:gd name="connsiteY7" fmla="*/ 75819 h 82105"/>
                  <a:gd name="connsiteX8" fmla="*/ 90106 w 96393"/>
                  <a:gd name="connsiteY8" fmla="*/ 82105 h 82105"/>
                  <a:gd name="connsiteX9" fmla="*/ 12478 w 96393"/>
                  <a:gd name="connsiteY9" fmla="*/ 69628 h 82105"/>
                  <a:gd name="connsiteX10" fmla="*/ 83820 w 96393"/>
                  <a:gd name="connsiteY10" fmla="*/ 69628 h 82105"/>
                  <a:gd name="connsiteX11" fmla="*/ 83820 w 96393"/>
                  <a:gd name="connsiteY11" fmla="*/ 12573 h 82105"/>
                  <a:gd name="connsiteX12" fmla="*/ 12478 w 96393"/>
                  <a:gd name="connsiteY12" fmla="*/ 12573 h 82105"/>
                  <a:gd name="connsiteX13" fmla="*/ 12478 w 96393"/>
                  <a:gd name="connsiteY13" fmla="*/ 69628 h 8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393" h="82105">
                    <a:moveTo>
                      <a:pt x="90106" y="82105"/>
                    </a:moveTo>
                    <a:lnTo>
                      <a:pt x="6287" y="82105"/>
                    </a:lnTo>
                    <a:cubicBezTo>
                      <a:pt x="2858" y="82105"/>
                      <a:pt x="0" y="79343"/>
                      <a:pt x="0" y="75819"/>
                    </a:cubicBezTo>
                    <a:lnTo>
                      <a:pt x="0" y="6287"/>
                    </a:lnTo>
                    <a:cubicBezTo>
                      <a:pt x="0" y="2858"/>
                      <a:pt x="2762" y="0"/>
                      <a:pt x="6287" y="0"/>
                    </a:cubicBezTo>
                    <a:lnTo>
                      <a:pt x="90106" y="0"/>
                    </a:lnTo>
                    <a:cubicBezTo>
                      <a:pt x="93536" y="0"/>
                      <a:pt x="96393" y="2762"/>
                      <a:pt x="96393" y="6287"/>
                    </a:cubicBezTo>
                    <a:lnTo>
                      <a:pt x="96393" y="75819"/>
                    </a:lnTo>
                    <a:cubicBezTo>
                      <a:pt x="96298" y="79343"/>
                      <a:pt x="93536" y="82105"/>
                      <a:pt x="90106" y="82105"/>
                    </a:cubicBezTo>
                    <a:close/>
                    <a:moveTo>
                      <a:pt x="12478" y="69628"/>
                    </a:moveTo>
                    <a:lnTo>
                      <a:pt x="83820" y="69628"/>
                    </a:lnTo>
                    <a:lnTo>
                      <a:pt x="83820" y="12573"/>
                    </a:lnTo>
                    <a:lnTo>
                      <a:pt x="12478" y="12573"/>
                    </a:lnTo>
                    <a:lnTo>
                      <a:pt x="12478" y="69628"/>
                    </a:lnTo>
                    <a:close/>
                  </a:path>
                </a:pathLst>
              </a:custGeom>
              <a:solidFill>
                <a:srgbClr val="F79C49"/>
              </a:solidFill>
              <a:ln w="9525" cap="flat">
                <a:noFill/>
                <a:prstDash val="solid"/>
                <a:miter/>
              </a:ln>
            </p:spPr>
            <p:txBody>
              <a:bodyPr rtlCol="0" anchor="ctr"/>
              <a:lstStyle/>
              <a:p>
                <a:endParaRPr lang="en-US"/>
              </a:p>
            </p:txBody>
          </p:sp>
        </p:grpSp>
        <p:grpSp>
          <p:nvGrpSpPr>
            <p:cNvPr id="225" name="Graphic 2">
              <a:extLst>
                <a:ext uri="{FF2B5EF4-FFF2-40B4-BE49-F238E27FC236}">
                  <a16:creationId xmlns:a16="http://schemas.microsoft.com/office/drawing/2014/main" id="{4D3C87F5-BC10-321E-F859-6C5AE2ED1C6E}"/>
                </a:ext>
              </a:extLst>
            </p:cNvPr>
            <p:cNvGrpSpPr/>
            <p:nvPr/>
          </p:nvGrpSpPr>
          <p:grpSpPr>
            <a:xfrm>
              <a:off x="6022565" y="3849350"/>
              <a:ext cx="482536" cy="191812"/>
              <a:chOff x="6022565" y="3849350"/>
              <a:chExt cx="482536" cy="191812"/>
            </a:xfrm>
          </p:grpSpPr>
          <p:sp>
            <p:nvSpPr>
              <p:cNvPr id="226" name="Freeform: Shape 225">
                <a:extLst>
                  <a:ext uri="{FF2B5EF4-FFF2-40B4-BE49-F238E27FC236}">
                    <a16:creationId xmlns:a16="http://schemas.microsoft.com/office/drawing/2014/main" id="{7BC09CE7-2355-3B25-E3CD-DD9310D3D0F4}"/>
                  </a:ext>
                </a:extLst>
              </p:cNvPr>
              <p:cNvSpPr/>
              <p:nvPr/>
            </p:nvSpPr>
            <p:spPr>
              <a:xfrm>
                <a:off x="6042036" y="3851445"/>
                <a:ext cx="418297" cy="189717"/>
              </a:xfrm>
              <a:custGeom>
                <a:avLst/>
                <a:gdLst>
                  <a:gd name="connsiteX0" fmla="*/ 28629 w 418297"/>
                  <a:gd name="connsiteY0" fmla="*/ 189452 h 189717"/>
                  <a:gd name="connsiteX1" fmla="*/ 14723 w 418297"/>
                  <a:gd name="connsiteY1" fmla="*/ 127635 h 189717"/>
                  <a:gd name="connsiteX2" fmla="*/ 381245 w 418297"/>
                  <a:gd name="connsiteY2" fmla="*/ 0 h 189717"/>
                  <a:gd name="connsiteX3" fmla="*/ 418297 w 418297"/>
                  <a:gd name="connsiteY3" fmla="*/ 124111 h 189717"/>
                  <a:gd name="connsiteX4" fmla="*/ 28629 w 418297"/>
                  <a:gd name="connsiteY4" fmla="*/ 189452 h 18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97" h="189717">
                    <a:moveTo>
                      <a:pt x="28629" y="189452"/>
                    </a:moveTo>
                    <a:cubicBezTo>
                      <a:pt x="435" y="194024"/>
                      <a:pt x="-11852" y="138208"/>
                      <a:pt x="14723" y="127635"/>
                    </a:cubicBezTo>
                    <a:cubicBezTo>
                      <a:pt x="166647" y="79629"/>
                      <a:pt x="263421" y="40005"/>
                      <a:pt x="381245" y="0"/>
                    </a:cubicBezTo>
                    <a:lnTo>
                      <a:pt x="418297" y="124111"/>
                    </a:lnTo>
                    <a:cubicBezTo>
                      <a:pt x="270850" y="178308"/>
                      <a:pt x="204937" y="161068"/>
                      <a:pt x="28629" y="189452"/>
                    </a:cubicBezTo>
                    <a:close/>
                  </a:path>
                </a:pathLst>
              </a:custGeom>
              <a:solidFill>
                <a:srgbClr val="F9B181"/>
              </a:solid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15300AAE-C64D-DC80-CCE6-61173EF201ED}"/>
                  </a:ext>
                </a:extLst>
              </p:cNvPr>
              <p:cNvSpPr/>
              <p:nvPr/>
            </p:nvSpPr>
            <p:spPr>
              <a:xfrm>
                <a:off x="6022565" y="3932788"/>
                <a:ext cx="69627" cy="55721"/>
              </a:xfrm>
              <a:custGeom>
                <a:avLst/>
                <a:gdLst>
                  <a:gd name="connsiteX0" fmla="*/ 69628 w 69627"/>
                  <a:gd name="connsiteY0" fmla="*/ 38291 h 55721"/>
                  <a:gd name="connsiteX1" fmla="*/ 0 w 69627"/>
                  <a:gd name="connsiteY1" fmla="*/ 0 h 55721"/>
                  <a:gd name="connsiteX2" fmla="*/ 16573 w 69627"/>
                  <a:gd name="connsiteY2" fmla="*/ 55721 h 55721"/>
                  <a:gd name="connsiteX3" fmla="*/ 69628 w 69627"/>
                  <a:gd name="connsiteY3" fmla="*/ 38291 h 55721"/>
                </a:gdLst>
                <a:ahLst/>
                <a:cxnLst>
                  <a:cxn ang="0">
                    <a:pos x="connsiteX0" y="connsiteY0"/>
                  </a:cxn>
                  <a:cxn ang="0">
                    <a:pos x="connsiteX1" y="connsiteY1"/>
                  </a:cxn>
                  <a:cxn ang="0">
                    <a:pos x="connsiteX2" y="connsiteY2"/>
                  </a:cxn>
                  <a:cxn ang="0">
                    <a:pos x="connsiteX3" y="connsiteY3"/>
                  </a:cxn>
                </a:cxnLst>
                <a:rect l="l" t="t" r="r" b="b"/>
                <a:pathLst>
                  <a:path w="69627" h="55721">
                    <a:moveTo>
                      <a:pt x="69628" y="38291"/>
                    </a:moveTo>
                    <a:cubicBezTo>
                      <a:pt x="69628" y="38291"/>
                      <a:pt x="39148" y="5239"/>
                      <a:pt x="0" y="0"/>
                    </a:cubicBezTo>
                    <a:cubicBezTo>
                      <a:pt x="5239" y="19145"/>
                      <a:pt x="16573" y="55721"/>
                      <a:pt x="16573" y="55721"/>
                    </a:cubicBezTo>
                    <a:lnTo>
                      <a:pt x="69628" y="38291"/>
                    </a:lnTo>
                    <a:close/>
                  </a:path>
                </a:pathLst>
              </a:custGeom>
              <a:solidFill>
                <a:srgbClr val="F6986F"/>
              </a:solid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54D99BF9-5549-2573-F87B-47298CCC2481}"/>
                  </a:ext>
                </a:extLst>
              </p:cNvPr>
              <p:cNvSpPr/>
              <p:nvPr/>
            </p:nvSpPr>
            <p:spPr>
              <a:xfrm>
                <a:off x="6375561" y="3849350"/>
                <a:ext cx="129539" cy="129443"/>
              </a:xfrm>
              <a:custGeom>
                <a:avLst/>
                <a:gdLst>
                  <a:gd name="connsiteX0" fmla="*/ 78295 w 129539"/>
                  <a:gd name="connsiteY0" fmla="*/ 128016 h 129443"/>
                  <a:gd name="connsiteX1" fmla="*/ 1428 w 129539"/>
                  <a:gd name="connsiteY1" fmla="*/ 78200 h 129443"/>
                  <a:gd name="connsiteX2" fmla="*/ 51244 w 129539"/>
                  <a:gd name="connsiteY2" fmla="*/ 1428 h 129443"/>
                  <a:gd name="connsiteX3" fmla="*/ 128111 w 129539"/>
                  <a:gd name="connsiteY3" fmla="*/ 51244 h 129443"/>
                  <a:gd name="connsiteX4" fmla="*/ 78295 w 129539"/>
                  <a:gd name="connsiteY4" fmla="*/ 128016 h 129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129443">
                    <a:moveTo>
                      <a:pt x="78295" y="128016"/>
                    </a:moveTo>
                    <a:cubicBezTo>
                      <a:pt x="43338" y="135445"/>
                      <a:pt x="8858" y="113157"/>
                      <a:pt x="1428" y="78200"/>
                    </a:cubicBezTo>
                    <a:cubicBezTo>
                      <a:pt x="-6001" y="43243"/>
                      <a:pt x="16287" y="8858"/>
                      <a:pt x="51244" y="1428"/>
                    </a:cubicBezTo>
                    <a:cubicBezTo>
                      <a:pt x="86201" y="-6001"/>
                      <a:pt x="120681" y="16287"/>
                      <a:pt x="128111" y="51244"/>
                    </a:cubicBezTo>
                    <a:cubicBezTo>
                      <a:pt x="135540" y="86106"/>
                      <a:pt x="113252" y="120491"/>
                      <a:pt x="78295" y="128016"/>
                    </a:cubicBezTo>
                    <a:close/>
                  </a:path>
                </a:pathLst>
              </a:custGeom>
              <a:solidFill>
                <a:srgbClr val="F9B181"/>
              </a:solidFill>
              <a:ln w="9525" cap="flat">
                <a:noFill/>
                <a:prstDash val="solid"/>
                <a:miter/>
              </a:ln>
            </p:spPr>
            <p:txBody>
              <a:bodyPr rtlCol="0" anchor="ctr"/>
              <a:lstStyle/>
              <a:p>
                <a:endParaRPr lang="en-US"/>
              </a:p>
            </p:txBody>
          </p:sp>
        </p:grpSp>
        <p:sp>
          <p:nvSpPr>
            <p:cNvPr id="229" name="Freeform: Shape 228">
              <a:extLst>
                <a:ext uri="{FF2B5EF4-FFF2-40B4-BE49-F238E27FC236}">
                  <a16:creationId xmlns:a16="http://schemas.microsoft.com/office/drawing/2014/main" id="{ACC7088C-485B-CEE1-3E1B-0AB7DA43189B}"/>
                </a:ext>
              </a:extLst>
            </p:cNvPr>
            <p:cNvSpPr/>
            <p:nvPr/>
          </p:nvSpPr>
          <p:spPr>
            <a:xfrm>
              <a:off x="5320382" y="3373099"/>
              <a:ext cx="760380" cy="836390"/>
            </a:xfrm>
            <a:custGeom>
              <a:avLst/>
              <a:gdLst>
                <a:gd name="connsiteX0" fmla="*/ 0 w 760380"/>
                <a:gd name="connsiteY0" fmla="*/ 0 h 836390"/>
                <a:gd name="connsiteX1" fmla="*/ 539401 w 760380"/>
                <a:gd name="connsiteY1" fmla="*/ 1143 h 836390"/>
                <a:gd name="connsiteX2" fmla="*/ 760381 w 760380"/>
                <a:gd name="connsiteY2" fmla="*/ 836390 h 836390"/>
                <a:gd name="connsiteX3" fmla="*/ 247079 w 760380"/>
                <a:gd name="connsiteY3" fmla="*/ 835247 h 836390"/>
                <a:gd name="connsiteX4" fmla="*/ 0 w 760380"/>
                <a:gd name="connsiteY4" fmla="*/ 0 h 83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380" h="836390">
                  <a:moveTo>
                    <a:pt x="0" y="0"/>
                  </a:moveTo>
                  <a:lnTo>
                    <a:pt x="539401" y="1143"/>
                  </a:lnTo>
                  <a:cubicBezTo>
                    <a:pt x="539401" y="1143"/>
                    <a:pt x="723233" y="448913"/>
                    <a:pt x="760381" y="836390"/>
                  </a:cubicBezTo>
                  <a:lnTo>
                    <a:pt x="247079" y="835247"/>
                  </a:lnTo>
                  <a:cubicBezTo>
                    <a:pt x="247079" y="835247"/>
                    <a:pt x="114872" y="285369"/>
                    <a:pt x="0" y="0"/>
                  </a:cubicBezTo>
                  <a:close/>
                </a:path>
              </a:pathLst>
            </a:custGeom>
            <a:solidFill>
              <a:schemeClr val="bg1">
                <a:lumMod val="95000"/>
              </a:schemeClr>
            </a:solid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3415361E-E89F-53C4-1912-BB27CEE0EED3}"/>
                </a:ext>
              </a:extLst>
            </p:cNvPr>
            <p:cNvSpPr/>
            <p:nvPr/>
          </p:nvSpPr>
          <p:spPr>
            <a:xfrm>
              <a:off x="5882145" y="3958230"/>
              <a:ext cx="180233" cy="135001"/>
            </a:xfrm>
            <a:custGeom>
              <a:avLst/>
              <a:gdLst>
                <a:gd name="connsiteX0" fmla="*/ 129085 w 180233"/>
                <a:gd name="connsiteY0" fmla="*/ 132959 h 135001"/>
                <a:gd name="connsiteX1" fmla="*/ 41455 w 180233"/>
                <a:gd name="connsiteY1" fmla="*/ 121910 h 135001"/>
                <a:gd name="connsiteX2" fmla="*/ 56504 w 180233"/>
                <a:gd name="connsiteY2" fmla="*/ 100479 h 135001"/>
                <a:gd name="connsiteX3" fmla="*/ 6593 w 180233"/>
                <a:gd name="connsiteY3" fmla="*/ 79048 h 135001"/>
                <a:gd name="connsiteX4" fmla="*/ 4879 w 180233"/>
                <a:gd name="connsiteY4" fmla="*/ 59331 h 135001"/>
                <a:gd name="connsiteX5" fmla="*/ 10117 w 180233"/>
                <a:gd name="connsiteY5" fmla="*/ 26851 h 135001"/>
                <a:gd name="connsiteX6" fmla="*/ 43169 w 180233"/>
                <a:gd name="connsiteY6" fmla="*/ 3038 h 135001"/>
                <a:gd name="connsiteX7" fmla="*/ 160327 w 180233"/>
                <a:gd name="connsiteY7" fmla="*/ 10277 h 135001"/>
                <a:gd name="connsiteX8" fmla="*/ 180234 w 180233"/>
                <a:gd name="connsiteY8" fmla="*/ 114004 h 135001"/>
                <a:gd name="connsiteX9" fmla="*/ 129085 w 180233"/>
                <a:gd name="connsiteY9" fmla="*/ 132959 h 1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233" h="135001">
                  <a:moveTo>
                    <a:pt x="129085" y="132959"/>
                  </a:moveTo>
                  <a:cubicBezTo>
                    <a:pt x="115750" y="134674"/>
                    <a:pt x="47265" y="139912"/>
                    <a:pt x="41455" y="121910"/>
                  </a:cubicBezTo>
                  <a:cubicBezTo>
                    <a:pt x="35644" y="103908"/>
                    <a:pt x="56504" y="100479"/>
                    <a:pt x="56504" y="100479"/>
                  </a:cubicBezTo>
                  <a:cubicBezTo>
                    <a:pt x="56504" y="100479"/>
                    <a:pt x="11260" y="92383"/>
                    <a:pt x="6593" y="79048"/>
                  </a:cubicBezTo>
                  <a:cubicBezTo>
                    <a:pt x="1926" y="65713"/>
                    <a:pt x="4879" y="59331"/>
                    <a:pt x="4879" y="59331"/>
                  </a:cubicBezTo>
                  <a:cubicBezTo>
                    <a:pt x="4879" y="59331"/>
                    <a:pt x="-9028" y="38471"/>
                    <a:pt x="10117" y="26851"/>
                  </a:cubicBezTo>
                  <a:cubicBezTo>
                    <a:pt x="6593" y="4848"/>
                    <a:pt x="15356" y="-5630"/>
                    <a:pt x="43169" y="3038"/>
                  </a:cubicBezTo>
                  <a:cubicBezTo>
                    <a:pt x="68601" y="10944"/>
                    <a:pt x="120893" y="21231"/>
                    <a:pt x="160327" y="10277"/>
                  </a:cubicBezTo>
                  <a:cubicBezTo>
                    <a:pt x="167661" y="44662"/>
                    <a:pt x="174328" y="79333"/>
                    <a:pt x="180234" y="114004"/>
                  </a:cubicBezTo>
                  <a:cubicBezTo>
                    <a:pt x="163184" y="121339"/>
                    <a:pt x="137657" y="131816"/>
                    <a:pt x="129085" y="132959"/>
                  </a:cubicBezTo>
                  <a:close/>
                </a:path>
              </a:pathLst>
            </a:custGeom>
            <a:solidFill>
              <a:srgbClr val="6EA1D2"/>
            </a:solid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26869D6-25C5-B9B0-76A6-BB477E465F7E}"/>
                </a:ext>
              </a:extLst>
            </p:cNvPr>
            <p:cNvSpPr/>
            <p:nvPr/>
          </p:nvSpPr>
          <p:spPr>
            <a:xfrm>
              <a:off x="5368007" y="3500287"/>
              <a:ext cx="68984" cy="130178"/>
            </a:xfrm>
            <a:custGeom>
              <a:avLst/>
              <a:gdLst>
                <a:gd name="connsiteX0" fmla="*/ 49816 w 68984"/>
                <a:gd name="connsiteY0" fmla="*/ 9687 h 130178"/>
                <a:gd name="connsiteX1" fmla="*/ 49244 w 68984"/>
                <a:gd name="connsiteY1" fmla="*/ 31118 h 130178"/>
                <a:gd name="connsiteX2" fmla="*/ 60770 w 68984"/>
                <a:gd name="connsiteY2" fmla="*/ 49120 h 130178"/>
                <a:gd name="connsiteX3" fmla="*/ 54388 w 68984"/>
                <a:gd name="connsiteY3" fmla="*/ 61884 h 130178"/>
                <a:gd name="connsiteX4" fmla="*/ 54388 w 68984"/>
                <a:gd name="connsiteY4" fmla="*/ 87411 h 130178"/>
                <a:gd name="connsiteX5" fmla="*/ 41339 w 68984"/>
                <a:gd name="connsiteY5" fmla="*/ 130178 h 130178"/>
                <a:gd name="connsiteX6" fmla="*/ 0 w 68984"/>
                <a:gd name="connsiteY6" fmla="*/ 2543 h 130178"/>
                <a:gd name="connsiteX7" fmla="*/ 49816 w 68984"/>
                <a:gd name="connsiteY7" fmla="*/ 9687 h 13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84" h="130178">
                  <a:moveTo>
                    <a:pt x="49816" y="9687"/>
                  </a:moveTo>
                  <a:cubicBezTo>
                    <a:pt x="57722" y="23689"/>
                    <a:pt x="49244" y="31118"/>
                    <a:pt x="49244" y="31118"/>
                  </a:cubicBezTo>
                  <a:cubicBezTo>
                    <a:pt x="49244" y="31118"/>
                    <a:pt x="62579" y="35785"/>
                    <a:pt x="60770" y="49120"/>
                  </a:cubicBezTo>
                  <a:cubicBezTo>
                    <a:pt x="59055" y="62455"/>
                    <a:pt x="54388" y="61884"/>
                    <a:pt x="54388" y="61884"/>
                  </a:cubicBezTo>
                  <a:cubicBezTo>
                    <a:pt x="54388" y="61884"/>
                    <a:pt x="67723" y="80458"/>
                    <a:pt x="54388" y="87411"/>
                  </a:cubicBezTo>
                  <a:cubicBezTo>
                    <a:pt x="73533" y="93983"/>
                    <a:pt x="78200" y="119034"/>
                    <a:pt x="41339" y="130178"/>
                  </a:cubicBezTo>
                  <a:cubicBezTo>
                    <a:pt x="27718" y="86363"/>
                    <a:pt x="13907" y="43405"/>
                    <a:pt x="0" y="2543"/>
                  </a:cubicBezTo>
                  <a:cubicBezTo>
                    <a:pt x="18955" y="257"/>
                    <a:pt x="42005" y="-4220"/>
                    <a:pt x="49816" y="9687"/>
                  </a:cubicBezTo>
                  <a:close/>
                </a:path>
              </a:pathLst>
            </a:custGeom>
            <a:solidFill>
              <a:srgbClr val="6EA1D2"/>
            </a:solidFill>
            <a:ln w="9525" cap="flat">
              <a:noFill/>
              <a:prstDash val="solid"/>
              <a:miter/>
            </a:ln>
          </p:spPr>
          <p:txBody>
            <a:bodyPr rtlCol="0" anchor="ctr"/>
            <a:lstStyle/>
            <a:p>
              <a:endParaRPr lang="en-US"/>
            </a:p>
          </p:txBody>
        </p:sp>
        <p:grpSp>
          <p:nvGrpSpPr>
            <p:cNvPr id="232" name="Graphic 2">
              <a:extLst>
                <a:ext uri="{FF2B5EF4-FFF2-40B4-BE49-F238E27FC236}">
                  <a16:creationId xmlns:a16="http://schemas.microsoft.com/office/drawing/2014/main" id="{69B30D61-8119-001F-3D4D-BBD16F50EB2A}"/>
                </a:ext>
              </a:extLst>
            </p:cNvPr>
            <p:cNvGrpSpPr/>
            <p:nvPr/>
          </p:nvGrpSpPr>
          <p:grpSpPr>
            <a:xfrm>
              <a:off x="5345850" y="3505965"/>
              <a:ext cx="80104" cy="118571"/>
              <a:chOff x="5345850" y="3505965"/>
              <a:chExt cx="80104" cy="118571"/>
            </a:xfrm>
          </p:grpSpPr>
          <p:sp>
            <p:nvSpPr>
              <p:cNvPr id="233" name="Freeform: Shape 232">
                <a:extLst>
                  <a:ext uri="{FF2B5EF4-FFF2-40B4-BE49-F238E27FC236}">
                    <a16:creationId xmlns:a16="http://schemas.microsoft.com/office/drawing/2014/main" id="{62087B8C-1064-1588-0485-2F0974251742}"/>
                  </a:ext>
                </a:extLst>
              </p:cNvPr>
              <p:cNvSpPr/>
              <p:nvPr/>
            </p:nvSpPr>
            <p:spPr>
              <a:xfrm>
                <a:off x="5368196" y="3590149"/>
                <a:ext cx="57759" cy="34386"/>
              </a:xfrm>
              <a:custGeom>
                <a:avLst/>
                <a:gdLst>
                  <a:gd name="connsiteX0" fmla="*/ 13146 w 57759"/>
                  <a:gd name="connsiteY0" fmla="*/ 34315 h 34386"/>
                  <a:gd name="connsiteX1" fmla="*/ 49055 w 57759"/>
                  <a:gd name="connsiteY1" fmla="*/ 26980 h 34386"/>
                  <a:gd name="connsiteX2" fmla="*/ 57723 w 57759"/>
                  <a:gd name="connsiteY2" fmla="*/ 13645 h 34386"/>
                  <a:gd name="connsiteX3" fmla="*/ 47817 w 57759"/>
                  <a:gd name="connsiteY3" fmla="*/ 596 h 34386"/>
                  <a:gd name="connsiteX4" fmla="*/ 4573 w 57759"/>
                  <a:gd name="connsiteY4" fmla="*/ 8502 h 34386"/>
                  <a:gd name="connsiteX5" fmla="*/ 13146 w 57759"/>
                  <a:gd name="connsiteY5" fmla="*/ 34315 h 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59" h="34386">
                    <a:moveTo>
                      <a:pt x="13146" y="34315"/>
                    </a:moveTo>
                    <a:cubicBezTo>
                      <a:pt x="22671" y="34886"/>
                      <a:pt x="40768" y="32029"/>
                      <a:pt x="49055" y="26980"/>
                    </a:cubicBezTo>
                    <a:cubicBezTo>
                      <a:pt x="52865" y="24599"/>
                      <a:pt x="57437" y="17741"/>
                      <a:pt x="57723" y="13645"/>
                    </a:cubicBezTo>
                    <a:cubicBezTo>
                      <a:pt x="58009" y="9454"/>
                      <a:pt x="56770" y="1834"/>
                      <a:pt x="47817" y="596"/>
                    </a:cubicBezTo>
                    <a:cubicBezTo>
                      <a:pt x="34387" y="-1309"/>
                      <a:pt x="16384" y="1358"/>
                      <a:pt x="4573" y="8502"/>
                    </a:cubicBezTo>
                    <a:cubicBezTo>
                      <a:pt x="-5237" y="14407"/>
                      <a:pt x="2192" y="33553"/>
                      <a:pt x="13146" y="34315"/>
                    </a:cubicBezTo>
                    <a:close/>
                  </a:path>
                </a:pathLst>
              </a:custGeom>
              <a:solidFill>
                <a:srgbClr val="F9B181"/>
              </a:solid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B3BAC33-D410-B005-C05A-53B29EF7CC92}"/>
                  </a:ext>
                </a:extLst>
              </p:cNvPr>
              <p:cNvSpPr/>
              <p:nvPr/>
            </p:nvSpPr>
            <p:spPr>
              <a:xfrm>
                <a:off x="5368768" y="3590091"/>
                <a:ext cx="47244" cy="13798"/>
              </a:xfrm>
              <a:custGeom>
                <a:avLst/>
                <a:gdLst>
                  <a:gd name="connsiteX0" fmla="*/ 0 w 47244"/>
                  <a:gd name="connsiteY0" fmla="*/ 13799 h 13798"/>
                  <a:gd name="connsiteX1" fmla="*/ 4001 w 47244"/>
                  <a:gd name="connsiteY1" fmla="*/ 8465 h 13798"/>
                  <a:gd name="connsiteX2" fmla="*/ 47244 w 47244"/>
                  <a:gd name="connsiteY2" fmla="*/ 559 h 13798"/>
                  <a:gd name="connsiteX3" fmla="*/ 0 w 47244"/>
                  <a:gd name="connsiteY3" fmla="*/ 13799 h 13798"/>
                </a:gdLst>
                <a:ahLst/>
                <a:cxnLst>
                  <a:cxn ang="0">
                    <a:pos x="connsiteX0" y="connsiteY0"/>
                  </a:cxn>
                  <a:cxn ang="0">
                    <a:pos x="connsiteX1" y="connsiteY1"/>
                  </a:cxn>
                  <a:cxn ang="0">
                    <a:pos x="connsiteX2" y="connsiteY2"/>
                  </a:cxn>
                  <a:cxn ang="0">
                    <a:pos x="connsiteX3" y="connsiteY3"/>
                  </a:cxn>
                </a:cxnLst>
                <a:rect l="l" t="t" r="r" b="b"/>
                <a:pathLst>
                  <a:path w="47244" h="13798">
                    <a:moveTo>
                      <a:pt x="0" y="13799"/>
                    </a:moveTo>
                    <a:cubicBezTo>
                      <a:pt x="667" y="11608"/>
                      <a:pt x="1905" y="9798"/>
                      <a:pt x="4001" y="8465"/>
                    </a:cubicBezTo>
                    <a:cubicBezTo>
                      <a:pt x="15811" y="1321"/>
                      <a:pt x="33814" y="-1251"/>
                      <a:pt x="47244" y="559"/>
                    </a:cubicBezTo>
                    <a:cubicBezTo>
                      <a:pt x="32480" y="8655"/>
                      <a:pt x="14954" y="11894"/>
                      <a:pt x="0" y="13799"/>
                    </a:cubicBezTo>
                    <a:close/>
                  </a:path>
                </a:pathLst>
              </a:custGeom>
              <a:solidFill>
                <a:srgbClr val="F69972"/>
              </a:solid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5181B57C-67FB-EDC5-EA77-4ACB1C9EE1C9}"/>
                  </a:ext>
                </a:extLst>
              </p:cNvPr>
              <p:cNvSpPr/>
              <p:nvPr/>
            </p:nvSpPr>
            <p:spPr>
              <a:xfrm>
                <a:off x="5356373" y="3562524"/>
                <a:ext cx="64376" cy="36815"/>
              </a:xfrm>
              <a:custGeom>
                <a:avLst/>
                <a:gdLst>
                  <a:gd name="connsiteX0" fmla="*/ 966 w 64376"/>
                  <a:gd name="connsiteY0" fmla="*/ 26602 h 36815"/>
                  <a:gd name="connsiteX1" fmla="*/ 16492 w 64376"/>
                  <a:gd name="connsiteY1" fmla="*/ 36793 h 36815"/>
                  <a:gd name="connsiteX2" fmla="*/ 59926 w 64376"/>
                  <a:gd name="connsiteY2" fmla="*/ 20220 h 36815"/>
                  <a:gd name="connsiteX3" fmla="*/ 63831 w 64376"/>
                  <a:gd name="connsiteY3" fmla="*/ 7266 h 36815"/>
                  <a:gd name="connsiteX4" fmla="*/ 48686 w 64376"/>
                  <a:gd name="connsiteY4" fmla="*/ 27 h 36815"/>
                  <a:gd name="connsiteX5" fmla="*/ 5252 w 64376"/>
                  <a:gd name="connsiteY5" fmla="*/ 11362 h 36815"/>
                  <a:gd name="connsiteX6" fmla="*/ 966 w 64376"/>
                  <a:gd name="connsiteY6" fmla="*/ 26602 h 3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76" h="36815">
                    <a:moveTo>
                      <a:pt x="966" y="26602"/>
                    </a:moveTo>
                    <a:cubicBezTo>
                      <a:pt x="3633" y="32507"/>
                      <a:pt x="9157" y="37174"/>
                      <a:pt x="16492" y="36793"/>
                    </a:cubicBezTo>
                    <a:cubicBezTo>
                      <a:pt x="28112" y="36222"/>
                      <a:pt x="52496" y="29555"/>
                      <a:pt x="59926" y="20220"/>
                    </a:cubicBezTo>
                    <a:cubicBezTo>
                      <a:pt x="62593" y="17077"/>
                      <a:pt x="65641" y="10981"/>
                      <a:pt x="63831" y="7266"/>
                    </a:cubicBezTo>
                    <a:cubicBezTo>
                      <a:pt x="62021" y="3361"/>
                      <a:pt x="55354" y="-354"/>
                      <a:pt x="48686" y="27"/>
                    </a:cubicBezTo>
                    <a:cubicBezTo>
                      <a:pt x="37066" y="789"/>
                      <a:pt x="16111" y="5456"/>
                      <a:pt x="5252" y="11362"/>
                    </a:cubicBezTo>
                    <a:cubicBezTo>
                      <a:pt x="1347" y="13648"/>
                      <a:pt x="-1606" y="20887"/>
                      <a:pt x="966" y="26602"/>
                    </a:cubicBezTo>
                    <a:close/>
                  </a:path>
                </a:pathLst>
              </a:custGeom>
              <a:solidFill>
                <a:srgbClr val="F9B181"/>
              </a:solid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613D9888-10D6-4D2D-F1B2-CF88D65077EF}"/>
                  </a:ext>
                </a:extLst>
              </p:cNvPr>
              <p:cNvSpPr/>
              <p:nvPr/>
            </p:nvSpPr>
            <p:spPr>
              <a:xfrm>
                <a:off x="5360101" y="3562509"/>
                <a:ext cx="51911" cy="12615"/>
              </a:xfrm>
              <a:custGeom>
                <a:avLst/>
                <a:gdLst>
                  <a:gd name="connsiteX0" fmla="*/ 1619 w 51911"/>
                  <a:gd name="connsiteY0" fmla="*/ 11377 h 12615"/>
                  <a:gd name="connsiteX1" fmla="*/ 45053 w 51911"/>
                  <a:gd name="connsiteY1" fmla="*/ 42 h 12615"/>
                  <a:gd name="connsiteX2" fmla="*/ 51911 w 51911"/>
                  <a:gd name="connsiteY2" fmla="*/ 995 h 12615"/>
                  <a:gd name="connsiteX3" fmla="*/ 31528 w 51911"/>
                  <a:gd name="connsiteY3" fmla="*/ 8615 h 12615"/>
                  <a:gd name="connsiteX4" fmla="*/ 0 w 51911"/>
                  <a:gd name="connsiteY4" fmla="*/ 12615 h 12615"/>
                  <a:gd name="connsiteX5" fmla="*/ 1619 w 51911"/>
                  <a:gd name="connsiteY5" fmla="*/ 11377 h 1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 h="12615">
                    <a:moveTo>
                      <a:pt x="1619" y="11377"/>
                    </a:moveTo>
                    <a:cubicBezTo>
                      <a:pt x="12573" y="5376"/>
                      <a:pt x="33433" y="804"/>
                      <a:pt x="45053" y="42"/>
                    </a:cubicBezTo>
                    <a:cubicBezTo>
                      <a:pt x="47434" y="-148"/>
                      <a:pt x="49721" y="328"/>
                      <a:pt x="51911" y="995"/>
                    </a:cubicBezTo>
                    <a:cubicBezTo>
                      <a:pt x="48292" y="2995"/>
                      <a:pt x="42005" y="5757"/>
                      <a:pt x="31528" y="8615"/>
                    </a:cubicBezTo>
                    <a:cubicBezTo>
                      <a:pt x="19145" y="12044"/>
                      <a:pt x="7239" y="12615"/>
                      <a:pt x="0" y="12615"/>
                    </a:cubicBezTo>
                    <a:cubicBezTo>
                      <a:pt x="476" y="12139"/>
                      <a:pt x="1048" y="11758"/>
                      <a:pt x="1619" y="11377"/>
                    </a:cubicBezTo>
                    <a:close/>
                  </a:path>
                </a:pathLst>
              </a:custGeom>
              <a:solidFill>
                <a:srgbClr val="F69972"/>
              </a:solid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8DF8FB9D-5158-6554-1294-7E29C6AF589B}"/>
                  </a:ext>
                </a:extLst>
              </p:cNvPr>
              <p:cNvSpPr/>
              <p:nvPr/>
            </p:nvSpPr>
            <p:spPr>
              <a:xfrm>
                <a:off x="5346599" y="3535514"/>
                <a:ext cx="70699" cy="37107"/>
              </a:xfrm>
              <a:custGeom>
                <a:avLst/>
                <a:gdLst>
                  <a:gd name="connsiteX0" fmla="*/ 4357 w 70699"/>
                  <a:gd name="connsiteY0" fmla="*/ 9988 h 37107"/>
                  <a:gd name="connsiteX1" fmla="*/ 1119 w 70699"/>
                  <a:gd name="connsiteY1" fmla="*/ 26657 h 37107"/>
                  <a:gd name="connsiteX2" fmla="*/ 13978 w 70699"/>
                  <a:gd name="connsiteY2" fmla="*/ 36848 h 37107"/>
                  <a:gd name="connsiteX3" fmla="*/ 65603 w 70699"/>
                  <a:gd name="connsiteY3" fmla="*/ 24085 h 37107"/>
                  <a:gd name="connsiteX4" fmla="*/ 68842 w 70699"/>
                  <a:gd name="connsiteY4" fmla="*/ 5130 h 37107"/>
                  <a:gd name="connsiteX5" fmla="*/ 46934 w 70699"/>
                  <a:gd name="connsiteY5" fmla="*/ 749 h 37107"/>
                  <a:gd name="connsiteX6" fmla="*/ 4357 w 70699"/>
                  <a:gd name="connsiteY6" fmla="*/ 9988 h 3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99" h="37107">
                    <a:moveTo>
                      <a:pt x="4357" y="9988"/>
                    </a:moveTo>
                    <a:cubicBezTo>
                      <a:pt x="-596" y="12655"/>
                      <a:pt x="-786" y="23037"/>
                      <a:pt x="1119" y="26657"/>
                    </a:cubicBezTo>
                    <a:cubicBezTo>
                      <a:pt x="3310" y="30752"/>
                      <a:pt x="8358" y="36182"/>
                      <a:pt x="13978" y="36848"/>
                    </a:cubicBezTo>
                    <a:cubicBezTo>
                      <a:pt x="26170" y="38468"/>
                      <a:pt x="56173" y="32276"/>
                      <a:pt x="65603" y="24085"/>
                    </a:cubicBezTo>
                    <a:cubicBezTo>
                      <a:pt x="70651" y="19608"/>
                      <a:pt x="72366" y="10845"/>
                      <a:pt x="68842" y="5130"/>
                    </a:cubicBezTo>
                    <a:cubicBezTo>
                      <a:pt x="65222" y="-871"/>
                      <a:pt x="53697" y="-490"/>
                      <a:pt x="46934" y="749"/>
                    </a:cubicBezTo>
                    <a:cubicBezTo>
                      <a:pt x="26074" y="4368"/>
                      <a:pt x="11596" y="6083"/>
                      <a:pt x="4357" y="9988"/>
                    </a:cubicBezTo>
                    <a:close/>
                  </a:path>
                </a:pathLst>
              </a:custGeom>
              <a:solidFill>
                <a:srgbClr val="F9B181"/>
              </a:solid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274974BB-5E64-1A8E-B474-6EB6EB9C316E}"/>
                  </a:ext>
                </a:extLst>
              </p:cNvPr>
              <p:cNvSpPr/>
              <p:nvPr/>
            </p:nvSpPr>
            <p:spPr>
              <a:xfrm>
                <a:off x="5349242" y="3535541"/>
                <a:ext cx="59054" cy="11484"/>
              </a:xfrm>
              <a:custGeom>
                <a:avLst/>
                <a:gdLst>
                  <a:gd name="connsiteX0" fmla="*/ 0 w 59054"/>
                  <a:gd name="connsiteY0" fmla="*/ 11485 h 11484"/>
                  <a:gd name="connsiteX1" fmla="*/ 1715 w 59054"/>
                  <a:gd name="connsiteY1" fmla="*/ 9961 h 11484"/>
                  <a:gd name="connsiteX2" fmla="*/ 44291 w 59054"/>
                  <a:gd name="connsiteY2" fmla="*/ 721 h 11484"/>
                  <a:gd name="connsiteX3" fmla="*/ 59055 w 59054"/>
                  <a:gd name="connsiteY3" fmla="*/ 721 h 11484"/>
                  <a:gd name="connsiteX4" fmla="*/ 0 w 59054"/>
                  <a:gd name="connsiteY4" fmla="*/ 11485 h 1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4" h="11484">
                    <a:moveTo>
                      <a:pt x="0" y="11485"/>
                    </a:moveTo>
                    <a:cubicBezTo>
                      <a:pt x="476" y="10818"/>
                      <a:pt x="1048" y="10342"/>
                      <a:pt x="1715" y="9961"/>
                    </a:cubicBezTo>
                    <a:cubicBezTo>
                      <a:pt x="8954" y="6055"/>
                      <a:pt x="23336" y="4246"/>
                      <a:pt x="44291" y="721"/>
                    </a:cubicBezTo>
                    <a:cubicBezTo>
                      <a:pt x="48387" y="-41"/>
                      <a:pt x="54197" y="-422"/>
                      <a:pt x="59055" y="721"/>
                    </a:cubicBezTo>
                    <a:cubicBezTo>
                      <a:pt x="43434" y="4817"/>
                      <a:pt x="21908" y="11294"/>
                      <a:pt x="0" y="11485"/>
                    </a:cubicBezTo>
                    <a:close/>
                  </a:path>
                </a:pathLst>
              </a:custGeom>
              <a:solidFill>
                <a:srgbClr val="F69972"/>
              </a:solid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C66441E2-6074-22D4-F1CA-C2ACAA9618B9}"/>
                  </a:ext>
                </a:extLst>
              </p:cNvPr>
              <p:cNvSpPr/>
              <p:nvPr/>
            </p:nvSpPr>
            <p:spPr>
              <a:xfrm>
                <a:off x="5345850" y="3505965"/>
                <a:ext cx="65308" cy="37056"/>
              </a:xfrm>
              <a:custGeom>
                <a:avLst/>
                <a:gdLst>
                  <a:gd name="connsiteX0" fmla="*/ 5964 w 65308"/>
                  <a:gd name="connsiteY0" fmla="*/ 8581 h 37056"/>
                  <a:gd name="connsiteX1" fmla="*/ 154 w 65308"/>
                  <a:gd name="connsiteY1" fmla="*/ 24011 h 37056"/>
                  <a:gd name="connsiteX2" fmla="*/ 10060 w 65308"/>
                  <a:gd name="connsiteY2" fmla="*/ 36679 h 37056"/>
                  <a:gd name="connsiteX3" fmla="*/ 54065 w 65308"/>
                  <a:gd name="connsiteY3" fmla="*/ 28393 h 37056"/>
                  <a:gd name="connsiteX4" fmla="*/ 65019 w 65308"/>
                  <a:gd name="connsiteY4" fmla="*/ 12676 h 37056"/>
                  <a:gd name="connsiteX5" fmla="*/ 43397 w 65308"/>
                  <a:gd name="connsiteY5" fmla="*/ 103 h 37056"/>
                  <a:gd name="connsiteX6" fmla="*/ 5964 w 65308"/>
                  <a:gd name="connsiteY6" fmla="*/ 8581 h 3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08" h="37056">
                    <a:moveTo>
                      <a:pt x="5964" y="8581"/>
                    </a:moveTo>
                    <a:cubicBezTo>
                      <a:pt x="1487" y="12010"/>
                      <a:pt x="-608" y="17725"/>
                      <a:pt x="154" y="24011"/>
                    </a:cubicBezTo>
                    <a:cubicBezTo>
                      <a:pt x="725" y="28678"/>
                      <a:pt x="4440" y="35822"/>
                      <a:pt x="10060" y="36679"/>
                    </a:cubicBezTo>
                    <a:cubicBezTo>
                      <a:pt x="22156" y="38584"/>
                      <a:pt x="39016" y="32869"/>
                      <a:pt x="54065" y="28393"/>
                    </a:cubicBezTo>
                    <a:cubicBezTo>
                      <a:pt x="60542" y="26488"/>
                      <a:pt x="66733" y="19249"/>
                      <a:pt x="65019" y="12676"/>
                    </a:cubicBezTo>
                    <a:cubicBezTo>
                      <a:pt x="61685" y="-278"/>
                      <a:pt x="50160" y="-278"/>
                      <a:pt x="43397" y="103"/>
                    </a:cubicBezTo>
                    <a:cubicBezTo>
                      <a:pt x="31681" y="770"/>
                      <a:pt x="15298" y="1437"/>
                      <a:pt x="5964" y="8581"/>
                    </a:cubicBezTo>
                    <a:close/>
                  </a:path>
                </a:pathLst>
              </a:custGeom>
              <a:solidFill>
                <a:srgbClr val="F9B181"/>
              </a:solidFill>
              <a:ln w="9525" cap="flat">
                <a:noFill/>
                <a:prstDash val="solid"/>
                <a:miter/>
              </a:ln>
            </p:spPr>
            <p:txBody>
              <a:bodyPr rtlCol="0" anchor="ctr"/>
              <a:lstStyle/>
              <a:p>
                <a:endParaRPr lang="en-US"/>
              </a:p>
            </p:txBody>
          </p:sp>
        </p:grpSp>
        <p:grpSp>
          <p:nvGrpSpPr>
            <p:cNvPr id="240" name="Graphic 2">
              <a:extLst>
                <a:ext uri="{FF2B5EF4-FFF2-40B4-BE49-F238E27FC236}">
                  <a16:creationId xmlns:a16="http://schemas.microsoft.com/office/drawing/2014/main" id="{AC756481-94E5-2AA1-F1A3-FB197077D4C0}"/>
                </a:ext>
              </a:extLst>
            </p:cNvPr>
            <p:cNvGrpSpPr/>
            <p:nvPr/>
          </p:nvGrpSpPr>
          <p:grpSpPr>
            <a:xfrm>
              <a:off x="5884671" y="3962802"/>
              <a:ext cx="225433" cy="121246"/>
              <a:chOff x="5884671" y="3962802"/>
              <a:chExt cx="225433" cy="121246"/>
            </a:xfrm>
          </p:grpSpPr>
          <p:sp>
            <p:nvSpPr>
              <p:cNvPr id="241" name="Freeform: Shape 240">
                <a:extLst>
                  <a:ext uri="{FF2B5EF4-FFF2-40B4-BE49-F238E27FC236}">
                    <a16:creationId xmlns:a16="http://schemas.microsoft.com/office/drawing/2014/main" id="{65E7A7BD-12E0-4E46-F581-BB7C8B68B28C}"/>
                  </a:ext>
                </a:extLst>
              </p:cNvPr>
              <p:cNvSpPr/>
              <p:nvPr/>
            </p:nvSpPr>
            <p:spPr>
              <a:xfrm>
                <a:off x="5925078" y="4038135"/>
                <a:ext cx="115583" cy="45913"/>
              </a:xfrm>
              <a:custGeom>
                <a:avLst/>
                <a:gdLst>
                  <a:gd name="connsiteX0" fmla="*/ 115584 w 115583"/>
                  <a:gd name="connsiteY0" fmla="*/ 25241 h 45913"/>
                  <a:gd name="connsiteX1" fmla="*/ 76531 w 115583"/>
                  <a:gd name="connsiteY1" fmla="*/ 40386 h 45913"/>
                  <a:gd name="connsiteX2" fmla="*/ 38527 w 115583"/>
                  <a:gd name="connsiteY2" fmla="*/ 45815 h 45913"/>
                  <a:gd name="connsiteX3" fmla="*/ 7951 w 115583"/>
                  <a:gd name="connsiteY3" fmla="*/ 43434 h 45913"/>
                  <a:gd name="connsiteX4" fmla="*/ 16619 w 115583"/>
                  <a:gd name="connsiteY4" fmla="*/ 25337 h 45913"/>
                  <a:gd name="connsiteX5" fmla="*/ 39670 w 115583"/>
                  <a:gd name="connsiteY5" fmla="*/ 24003 h 45913"/>
                  <a:gd name="connsiteX6" fmla="*/ 69292 w 115583"/>
                  <a:gd name="connsiteY6" fmla="*/ 16669 h 45913"/>
                  <a:gd name="connsiteX7" fmla="*/ 102154 w 115583"/>
                  <a:gd name="connsiteY7" fmla="*/ 0 h 45913"/>
                  <a:gd name="connsiteX8" fmla="*/ 115584 w 115583"/>
                  <a:gd name="connsiteY8" fmla="*/ 25241 h 4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3" h="45913">
                    <a:moveTo>
                      <a:pt x="115584" y="25241"/>
                    </a:moveTo>
                    <a:cubicBezTo>
                      <a:pt x="105487" y="30671"/>
                      <a:pt x="83961" y="38672"/>
                      <a:pt x="76531" y="40386"/>
                    </a:cubicBezTo>
                    <a:cubicBezTo>
                      <a:pt x="62339" y="43720"/>
                      <a:pt x="47861" y="45339"/>
                      <a:pt x="38527" y="45815"/>
                    </a:cubicBezTo>
                    <a:cubicBezTo>
                      <a:pt x="28430" y="46292"/>
                      <a:pt x="14524" y="44958"/>
                      <a:pt x="7951" y="43434"/>
                    </a:cubicBezTo>
                    <a:cubicBezTo>
                      <a:pt x="-7289" y="39910"/>
                      <a:pt x="1474" y="24670"/>
                      <a:pt x="16619" y="25337"/>
                    </a:cubicBezTo>
                    <a:cubicBezTo>
                      <a:pt x="20715" y="25527"/>
                      <a:pt x="29287" y="25241"/>
                      <a:pt x="39670" y="24003"/>
                    </a:cubicBezTo>
                    <a:cubicBezTo>
                      <a:pt x="49671" y="22860"/>
                      <a:pt x="61958" y="19622"/>
                      <a:pt x="69292" y="16669"/>
                    </a:cubicBezTo>
                    <a:cubicBezTo>
                      <a:pt x="74531" y="14573"/>
                      <a:pt x="91771" y="5906"/>
                      <a:pt x="102154" y="0"/>
                    </a:cubicBezTo>
                    <a:cubicBezTo>
                      <a:pt x="111012" y="1334"/>
                      <a:pt x="115584" y="25241"/>
                      <a:pt x="115584" y="25241"/>
                    </a:cubicBezTo>
                    <a:close/>
                  </a:path>
                </a:pathLst>
              </a:custGeom>
              <a:gradFill>
                <a:gsLst>
                  <a:gs pos="0">
                    <a:srgbClr val="F2926A"/>
                  </a:gs>
                  <a:gs pos="29390">
                    <a:srgbClr val="F6A376"/>
                  </a:gs>
                  <a:gs pos="62290">
                    <a:srgbClr val="F8AD7E"/>
                  </a:gs>
                  <a:gs pos="99540">
                    <a:srgbClr val="F9B181"/>
                  </a:gs>
                </a:gsLst>
                <a:lin ang="20323260" scaled="1"/>
              </a:grad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C98EA802-2305-81BC-4587-82E10E3A8A7B}"/>
                  </a:ext>
                </a:extLst>
              </p:cNvPr>
              <p:cNvSpPr/>
              <p:nvPr/>
            </p:nvSpPr>
            <p:spPr>
              <a:xfrm>
                <a:off x="5884671" y="3995272"/>
                <a:ext cx="123404" cy="40938"/>
              </a:xfrm>
              <a:custGeom>
                <a:avLst/>
                <a:gdLst>
                  <a:gd name="connsiteX0" fmla="*/ 122272 w 123404"/>
                  <a:gd name="connsiteY0" fmla="*/ 39624 h 40938"/>
                  <a:gd name="connsiteX1" fmla="*/ 76743 w 123404"/>
                  <a:gd name="connsiteY1" fmla="*/ 40100 h 40938"/>
                  <a:gd name="connsiteX2" fmla="*/ 35976 w 123404"/>
                  <a:gd name="connsiteY2" fmla="*/ 31051 h 40938"/>
                  <a:gd name="connsiteX3" fmla="*/ 5782 w 123404"/>
                  <a:gd name="connsiteY3" fmla="*/ 16954 h 40938"/>
                  <a:gd name="connsiteX4" fmla="*/ 21498 w 123404"/>
                  <a:gd name="connsiteY4" fmla="*/ 1810 h 40938"/>
                  <a:gd name="connsiteX5" fmla="*/ 45406 w 123404"/>
                  <a:gd name="connsiteY5" fmla="*/ 9334 h 40938"/>
                  <a:gd name="connsiteX6" fmla="*/ 78267 w 123404"/>
                  <a:gd name="connsiteY6" fmla="*/ 13144 h 40938"/>
                  <a:gd name="connsiteX7" fmla="*/ 118177 w 123404"/>
                  <a:gd name="connsiteY7" fmla="*/ 8668 h 40938"/>
                  <a:gd name="connsiteX8" fmla="*/ 122272 w 123404"/>
                  <a:gd name="connsiteY8" fmla="*/ 39624 h 4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04" h="40938">
                    <a:moveTo>
                      <a:pt x="122272" y="39624"/>
                    </a:moveTo>
                    <a:cubicBezTo>
                      <a:pt x="109890" y="41338"/>
                      <a:pt x="84934" y="41243"/>
                      <a:pt x="76743" y="40100"/>
                    </a:cubicBezTo>
                    <a:cubicBezTo>
                      <a:pt x="61122" y="38100"/>
                      <a:pt x="45691" y="34099"/>
                      <a:pt x="35976" y="31051"/>
                    </a:cubicBezTo>
                    <a:cubicBezTo>
                      <a:pt x="25594" y="27718"/>
                      <a:pt x="11878" y="20955"/>
                      <a:pt x="5782" y="16954"/>
                    </a:cubicBezTo>
                    <a:cubicBezTo>
                      <a:pt x="-8506" y="7620"/>
                      <a:pt x="6353" y="-4667"/>
                      <a:pt x="21498" y="1810"/>
                    </a:cubicBezTo>
                    <a:cubicBezTo>
                      <a:pt x="25594" y="3619"/>
                      <a:pt x="34452" y="6572"/>
                      <a:pt x="45406" y="9334"/>
                    </a:cubicBezTo>
                    <a:cubicBezTo>
                      <a:pt x="55978" y="12001"/>
                      <a:pt x="69694" y="13430"/>
                      <a:pt x="78267" y="13144"/>
                    </a:cubicBezTo>
                    <a:cubicBezTo>
                      <a:pt x="84458" y="12954"/>
                      <a:pt x="105223" y="10763"/>
                      <a:pt x="118177" y="8668"/>
                    </a:cubicBezTo>
                    <a:cubicBezTo>
                      <a:pt x="126654" y="13525"/>
                      <a:pt x="122272" y="39624"/>
                      <a:pt x="122272" y="39624"/>
                    </a:cubicBezTo>
                    <a:close/>
                  </a:path>
                </a:pathLst>
              </a:custGeom>
              <a:gradFill>
                <a:gsLst>
                  <a:gs pos="0">
                    <a:srgbClr val="F2926A"/>
                  </a:gs>
                  <a:gs pos="29390">
                    <a:srgbClr val="F6A376"/>
                  </a:gs>
                  <a:gs pos="62290">
                    <a:srgbClr val="F8AD7E"/>
                  </a:gs>
                  <a:gs pos="99540">
                    <a:srgbClr val="F9B181"/>
                  </a:gs>
                </a:gsLst>
                <a:lin ang="76664" scaled="1"/>
              </a:grad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522A037D-1686-6C17-200A-D7C6DE64F18D}"/>
                  </a:ext>
                </a:extLst>
              </p:cNvPr>
              <p:cNvSpPr/>
              <p:nvPr/>
            </p:nvSpPr>
            <p:spPr>
              <a:xfrm>
                <a:off x="5901811" y="3962802"/>
                <a:ext cx="124322" cy="47281"/>
              </a:xfrm>
              <a:custGeom>
                <a:avLst/>
                <a:gdLst>
                  <a:gd name="connsiteX0" fmla="*/ 122182 w 124322"/>
                  <a:gd name="connsiteY0" fmla="*/ 47044 h 47281"/>
                  <a:gd name="connsiteX1" fmla="*/ 75891 w 124322"/>
                  <a:gd name="connsiteY1" fmla="*/ 44663 h 47281"/>
                  <a:gd name="connsiteX2" fmla="*/ 35029 w 124322"/>
                  <a:gd name="connsiteY2" fmla="*/ 32947 h 47281"/>
                  <a:gd name="connsiteX3" fmla="*/ 5310 w 124322"/>
                  <a:gd name="connsiteY3" fmla="*/ 16754 h 47281"/>
                  <a:gd name="connsiteX4" fmla="*/ 22170 w 124322"/>
                  <a:gd name="connsiteY4" fmla="*/ 2467 h 47281"/>
                  <a:gd name="connsiteX5" fmla="*/ 46077 w 124322"/>
                  <a:gd name="connsiteY5" fmla="*/ 11611 h 47281"/>
                  <a:gd name="connsiteX6" fmla="*/ 79225 w 124322"/>
                  <a:gd name="connsiteY6" fmla="*/ 17516 h 47281"/>
                  <a:gd name="connsiteX7" fmla="*/ 119896 w 124322"/>
                  <a:gd name="connsiteY7" fmla="*/ 15516 h 47281"/>
                  <a:gd name="connsiteX8" fmla="*/ 122182 w 124322"/>
                  <a:gd name="connsiteY8" fmla="*/ 47044 h 4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22" h="47281">
                    <a:moveTo>
                      <a:pt x="122182" y="47044"/>
                    </a:moveTo>
                    <a:cubicBezTo>
                      <a:pt x="109514" y="47901"/>
                      <a:pt x="84273" y="46282"/>
                      <a:pt x="75891" y="44663"/>
                    </a:cubicBezTo>
                    <a:cubicBezTo>
                      <a:pt x="60079" y="41615"/>
                      <a:pt x="44744" y="36662"/>
                      <a:pt x="35029" y="32947"/>
                    </a:cubicBezTo>
                    <a:cubicBezTo>
                      <a:pt x="24646" y="28946"/>
                      <a:pt x="11216" y="21231"/>
                      <a:pt x="5310" y="16754"/>
                    </a:cubicBezTo>
                    <a:cubicBezTo>
                      <a:pt x="-8501" y="6372"/>
                      <a:pt x="7311" y="-5153"/>
                      <a:pt x="22170" y="2467"/>
                    </a:cubicBezTo>
                    <a:cubicBezTo>
                      <a:pt x="26265" y="4562"/>
                      <a:pt x="35029" y="8087"/>
                      <a:pt x="46077" y="11611"/>
                    </a:cubicBezTo>
                    <a:cubicBezTo>
                      <a:pt x="56650" y="14945"/>
                      <a:pt x="70462" y="17326"/>
                      <a:pt x="79225" y="17516"/>
                    </a:cubicBezTo>
                    <a:cubicBezTo>
                      <a:pt x="85511" y="17707"/>
                      <a:pt x="106752" y="16754"/>
                      <a:pt x="119896" y="15516"/>
                    </a:cubicBezTo>
                    <a:cubicBezTo>
                      <a:pt x="128278" y="20755"/>
                      <a:pt x="122182" y="47044"/>
                      <a:pt x="122182" y="47044"/>
                    </a:cubicBezTo>
                    <a:close/>
                  </a:path>
                </a:pathLst>
              </a:custGeom>
              <a:gradFill>
                <a:gsLst>
                  <a:gs pos="0">
                    <a:srgbClr val="F2926A"/>
                  </a:gs>
                  <a:gs pos="29390">
                    <a:srgbClr val="F6A376"/>
                  </a:gs>
                  <a:gs pos="62290">
                    <a:srgbClr val="F8AD7E"/>
                  </a:gs>
                  <a:gs pos="99540">
                    <a:srgbClr val="F9B181"/>
                  </a:gs>
                </a:gsLst>
                <a:lin ang="165067" scaled="1"/>
              </a:grad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8BB14469-8A56-8C67-3335-1E083BA0510A}"/>
                  </a:ext>
                </a:extLst>
              </p:cNvPr>
              <p:cNvSpPr/>
              <p:nvPr/>
            </p:nvSpPr>
            <p:spPr>
              <a:xfrm>
                <a:off x="5991080" y="3966870"/>
                <a:ext cx="119024" cy="104010"/>
              </a:xfrm>
              <a:custGeom>
                <a:avLst/>
                <a:gdLst>
                  <a:gd name="connsiteX0" fmla="*/ 114733 w 119024"/>
                  <a:gd name="connsiteY0" fmla="*/ 66979 h 104010"/>
                  <a:gd name="connsiteX1" fmla="*/ 43391 w 119024"/>
                  <a:gd name="connsiteY1" fmla="*/ 100697 h 104010"/>
                  <a:gd name="connsiteX2" fmla="*/ 7386 w 119024"/>
                  <a:gd name="connsiteY2" fmla="*/ 80218 h 104010"/>
                  <a:gd name="connsiteX3" fmla="*/ 8624 w 119024"/>
                  <a:gd name="connsiteY3" fmla="*/ 12972 h 104010"/>
                  <a:gd name="connsiteX4" fmla="*/ 81205 w 119024"/>
                  <a:gd name="connsiteY4" fmla="*/ 875 h 104010"/>
                  <a:gd name="connsiteX5" fmla="*/ 114733 w 119024"/>
                  <a:gd name="connsiteY5" fmla="*/ 66979 h 10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24" h="104010">
                    <a:moveTo>
                      <a:pt x="114733" y="66979"/>
                    </a:moveTo>
                    <a:cubicBezTo>
                      <a:pt x="96731" y="85838"/>
                      <a:pt x="71394" y="91934"/>
                      <a:pt x="43391" y="100697"/>
                    </a:cubicBezTo>
                    <a:cubicBezTo>
                      <a:pt x="13482" y="110127"/>
                      <a:pt x="17578" y="98221"/>
                      <a:pt x="7386" y="80218"/>
                    </a:cubicBezTo>
                    <a:cubicBezTo>
                      <a:pt x="-4425" y="59359"/>
                      <a:pt x="-615" y="21830"/>
                      <a:pt x="8624" y="12972"/>
                    </a:cubicBezTo>
                    <a:cubicBezTo>
                      <a:pt x="25579" y="8876"/>
                      <a:pt x="53678" y="6876"/>
                      <a:pt x="81205" y="875"/>
                    </a:cubicBezTo>
                    <a:cubicBezTo>
                      <a:pt x="123305" y="-8364"/>
                      <a:pt x="122829" y="58406"/>
                      <a:pt x="114733" y="66979"/>
                    </a:cubicBezTo>
                    <a:close/>
                  </a:path>
                </a:pathLst>
              </a:custGeom>
              <a:solidFill>
                <a:srgbClr val="F9B181"/>
              </a:solid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BCDA4195-DBCD-17A9-BD88-CB40A5426E0C}"/>
                  </a:ext>
                </a:extLst>
              </p:cNvPr>
              <p:cNvSpPr/>
              <p:nvPr/>
            </p:nvSpPr>
            <p:spPr>
              <a:xfrm>
                <a:off x="5890333" y="4021657"/>
                <a:ext cx="126202" cy="35100"/>
              </a:xfrm>
              <a:custGeom>
                <a:avLst/>
                <a:gdLst>
                  <a:gd name="connsiteX0" fmla="*/ 125945 w 126202"/>
                  <a:gd name="connsiteY0" fmla="*/ 30766 h 35100"/>
                  <a:gd name="connsiteX1" fmla="*/ 80035 w 126202"/>
                  <a:gd name="connsiteY1" fmla="*/ 35052 h 35100"/>
                  <a:gd name="connsiteX2" fmla="*/ 38125 w 126202"/>
                  <a:gd name="connsiteY2" fmla="*/ 29432 h 35100"/>
                  <a:gd name="connsiteX3" fmla="*/ 6502 w 126202"/>
                  <a:gd name="connsiteY3" fmla="*/ 17812 h 35100"/>
                  <a:gd name="connsiteX4" fmla="*/ 21075 w 126202"/>
                  <a:gd name="connsiteY4" fmla="*/ 1238 h 35100"/>
                  <a:gd name="connsiteX5" fmla="*/ 45840 w 126202"/>
                  <a:gd name="connsiteY5" fmla="*/ 6763 h 35100"/>
                  <a:gd name="connsiteX6" fmla="*/ 79368 w 126202"/>
                  <a:gd name="connsiteY6" fmla="*/ 7810 h 35100"/>
                  <a:gd name="connsiteX7" fmla="*/ 119183 w 126202"/>
                  <a:gd name="connsiteY7" fmla="*/ 0 h 35100"/>
                  <a:gd name="connsiteX8" fmla="*/ 125945 w 126202"/>
                  <a:gd name="connsiteY8" fmla="*/ 30766 h 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202" h="35100">
                    <a:moveTo>
                      <a:pt x="125945" y="30766"/>
                    </a:moveTo>
                    <a:cubicBezTo>
                      <a:pt x="113563" y="33528"/>
                      <a:pt x="88512" y="35433"/>
                      <a:pt x="80035" y="35052"/>
                    </a:cubicBezTo>
                    <a:cubicBezTo>
                      <a:pt x="64033" y="34385"/>
                      <a:pt x="48126" y="31718"/>
                      <a:pt x="38125" y="29432"/>
                    </a:cubicBezTo>
                    <a:cubicBezTo>
                      <a:pt x="27266" y="26956"/>
                      <a:pt x="12979" y="21336"/>
                      <a:pt x="6502" y="17812"/>
                    </a:cubicBezTo>
                    <a:cubicBezTo>
                      <a:pt x="-8643" y="9525"/>
                      <a:pt x="5359" y="-4096"/>
                      <a:pt x="21075" y="1238"/>
                    </a:cubicBezTo>
                    <a:cubicBezTo>
                      <a:pt x="25361" y="2667"/>
                      <a:pt x="34505" y="4858"/>
                      <a:pt x="45840" y="6763"/>
                    </a:cubicBezTo>
                    <a:cubicBezTo>
                      <a:pt x="56699" y="8573"/>
                      <a:pt x="70700" y="8858"/>
                      <a:pt x="79368" y="7810"/>
                    </a:cubicBezTo>
                    <a:cubicBezTo>
                      <a:pt x="85559" y="7144"/>
                      <a:pt x="106419" y="3143"/>
                      <a:pt x="119183" y="0"/>
                    </a:cubicBezTo>
                    <a:cubicBezTo>
                      <a:pt x="128231" y="4000"/>
                      <a:pt x="125945" y="30766"/>
                      <a:pt x="125945" y="30766"/>
                    </a:cubicBezTo>
                    <a:close/>
                  </a:path>
                </a:pathLst>
              </a:custGeom>
              <a:gradFill>
                <a:gsLst>
                  <a:gs pos="0">
                    <a:srgbClr val="F2926A"/>
                  </a:gs>
                  <a:gs pos="29390">
                    <a:srgbClr val="F6A376"/>
                  </a:gs>
                  <a:gs pos="62290">
                    <a:srgbClr val="F8AD7E"/>
                  </a:gs>
                  <a:gs pos="99540">
                    <a:srgbClr val="F9B181"/>
                  </a:gs>
                </a:gsLst>
                <a:lin ang="21269473" scaled="1"/>
              </a:gra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015171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ppt_x"/>
                                          </p:val>
                                        </p:tav>
                                        <p:tav tm="100000">
                                          <p:val>
                                            <p:strVal val="#ppt_x"/>
                                          </p:val>
                                        </p:tav>
                                      </p:tavLst>
                                    </p:anim>
                                    <p:anim calcmode="lin" valueType="num">
                                      <p:cBhvr additive="base">
                                        <p:cTn id="8" dur="750" fill="hold"/>
                                        <p:tgtEl>
                                          <p:spTgt spid="85"/>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25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par>
                                <p:cTn id="12" presetID="18" presetClass="entr" presetSubtype="3" fill="hold" nodeType="withEffect">
                                  <p:stCondLst>
                                    <p:cond delay="500"/>
                                  </p:stCondLst>
                                  <p:childTnLst>
                                    <p:set>
                                      <p:cBhvr>
                                        <p:cTn id="13" dur="1" fill="hold">
                                          <p:stCondLst>
                                            <p:cond delay="0"/>
                                          </p:stCondLst>
                                        </p:cTn>
                                        <p:tgtEl>
                                          <p:spTgt spid="132"/>
                                        </p:tgtEl>
                                        <p:attrNameLst>
                                          <p:attrName>style.visibility</p:attrName>
                                        </p:attrNameLst>
                                      </p:cBhvr>
                                      <p:to>
                                        <p:strVal val="visible"/>
                                      </p:to>
                                    </p:set>
                                    <p:animEffect transition="in" filter="strips(upRight)">
                                      <p:cBhvr>
                                        <p:cTn id="14" dur="500"/>
                                        <p:tgtEl>
                                          <p:spTgt spid="132"/>
                                        </p:tgtEl>
                                      </p:cBhvr>
                                    </p:animEffect>
                                  </p:childTnLst>
                                </p:cTn>
                              </p:par>
                              <p:par>
                                <p:cTn id="15" presetID="18" presetClass="entr" presetSubtype="3" fill="hold" nodeType="withEffect">
                                  <p:stCondLst>
                                    <p:cond delay="750"/>
                                  </p:stCondLst>
                                  <p:childTnLst>
                                    <p:set>
                                      <p:cBhvr>
                                        <p:cTn id="16" dur="1" fill="hold">
                                          <p:stCondLst>
                                            <p:cond delay="0"/>
                                          </p:stCondLst>
                                        </p:cTn>
                                        <p:tgtEl>
                                          <p:spTgt spid="133"/>
                                        </p:tgtEl>
                                        <p:attrNameLst>
                                          <p:attrName>style.visibility</p:attrName>
                                        </p:attrNameLst>
                                      </p:cBhvr>
                                      <p:to>
                                        <p:strVal val="visible"/>
                                      </p:to>
                                    </p:set>
                                    <p:animEffect transition="in" filter="strips(upRight)">
                                      <p:cBhvr>
                                        <p:cTn id="17" dur="500"/>
                                        <p:tgtEl>
                                          <p:spTgt spid="133"/>
                                        </p:tgtEl>
                                      </p:cBhvr>
                                    </p:animEffect>
                                  </p:childTnLst>
                                </p:cTn>
                              </p:par>
                              <p:par>
                                <p:cTn id="18" presetID="18" presetClass="entr" presetSubtype="3" fill="hold" nodeType="withEffect">
                                  <p:stCondLst>
                                    <p:cond delay="1000"/>
                                  </p:stCondLst>
                                  <p:childTnLst>
                                    <p:set>
                                      <p:cBhvr>
                                        <p:cTn id="19" dur="1" fill="hold">
                                          <p:stCondLst>
                                            <p:cond delay="0"/>
                                          </p:stCondLst>
                                        </p:cTn>
                                        <p:tgtEl>
                                          <p:spTgt spid="134"/>
                                        </p:tgtEl>
                                        <p:attrNameLst>
                                          <p:attrName>style.visibility</p:attrName>
                                        </p:attrNameLst>
                                      </p:cBhvr>
                                      <p:to>
                                        <p:strVal val="visible"/>
                                      </p:to>
                                    </p:set>
                                    <p:animEffect transition="in" filter="strips(upRight)">
                                      <p:cBhvr>
                                        <p:cTn id="20" dur="500"/>
                                        <p:tgtEl>
                                          <p:spTgt spid="134"/>
                                        </p:tgtEl>
                                      </p:cBhvr>
                                    </p:animEffect>
                                  </p:childTnLst>
                                </p:cTn>
                              </p:par>
                              <p:par>
                                <p:cTn id="21" presetID="18" presetClass="entr" presetSubtype="6" fill="hold" nodeType="withEffect">
                                  <p:stCondLst>
                                    <p:cond delay="1250"/>
                                  </p:stCondLst>
                                  <p:childTnLst>
                                    <p:set>
                                      <p:cBhvr>
                                        <p:cTn id="22" dur="1" fill="hold">
                                          <p:stCondLst>
                                            <p:cond delay="0"/>
                                          </p:stCondLst>
                                        </p:cTn>
                                        <p:tgtEl>
                                          <p:spTgt spid="135"/>
                                        </p:tgtEl>
                                        <p:attrNameLst>
                                          <p:attrName>style.visibility</p:attrName>
                                        </p:attrNameLst>
                                      </p:cBhvr>
                                      <p:to>
                                        <p:strVal val="visible"/>
                                      </p:to>
                                    </p:set>
                                    <p:animEffect transition="in" filter="strips(downRight)">
                                      <p:cBhvr>
                                        <p:cTn id="23" dur="500"/>
                                        <p:tgtEl>
                                          <p:spTgt spid="135"/>
                                        </p:tgtEl>
                                      </p:cBhvr>
                                    </p:animEffect>
                                  </p:childTnLst>
                                </p:cTn>
                              </p:par>
                              <p:par>
                                <p:cTn id="24" presetID="18" presetClass="entr" presetSubtype="6" fill="hold" nodeType="withEffect">
                                  <p:stCondLst>
                                    <p:cond delay="1500"/>
                                  </p:stCondLst>
                                  <p:childTnLst>
                                    <p:set>
                                      <p:cBhvr>
                                        <p:cTn id="25" dur="1" fill="hold">
                                          <p:stCondLst>
                                            <p:cond delay="0"/>
                                          </p:stCondLst>
                                        </p:cTn>
                                        <p:tgtEl>
                                          <p:spTgt spid="136"/>
                                        </p:tgtEl>
                                        <p:attrNameLst>
                                          <p:attrName>style.visibility</p:attrName>
                                        </p:attrNameLst>
                                      </p:cBhvr>
                                      <p:to>
                                        <p:strVal val="visible"/>
                                      </p:to>
                                    </p:set>
                                    <p:animEffect transition="in" filter="strips(downRight)">
                                      <p:cBhvr>
                                        <p:cTn id="26" dur="500"/>
                                        <p:tgtEl>
                                          <p:spTgt spid="136"/>
                                        </p:tgtEl>
                                      </p:cBhvr>
                                    </p:animEffect>
                                  </p:childTnLst>
                                </p:cTn>
                              </p:par>
                              <p:par>
                                <p:cTn id="27" presetID="18" presetClass="entr" presetSubtype="6" fill="hold" nodeType="withEffect">
                                  <p:stCondLst>
                                    <p:cond delay="1750"/>
                                  </p:stCondLst>
                                  <p:childTnLst>
                                    <p:set>
                                      <p:cBhvr>
                                        <p:cTn id="28" dur="1" fill="hold">
                                          <p:stCondLst>
                                            <p:cond delay="0"/>
                                          </p:stCondLst>
                                        </p:cTn>
                                        <p:tgtEl>
                                          <p:spTgt spid="137"/>
                                        </p:tgtEl>
                                        <p:attrNameLst>
                                          <p:attrName>style.visibility</p:attrName>
                                        </p:attrNameLst>
                                      </p:cBhvr>
                                      <p:to>
                                        <p:strVal val="visible"/>
                                      </p:to>
                                    </p:set>
                                    <p:animEffect transition="in" filter="strips(downRight)">
                                      <p:cBhvr>
                                        <p:cTn id="29" dur="500"/>
                                        <p:tgtEl>
                                          <p:spTgt spid="137"/>
                                        </p:tgtEl>
                                      </p:cBhvr>
                                    </p:animEffect>
                                  </p:childTnLst>
                                </p:cTn>
                              </p:par>
                              <p:par>
                                <p:cTn id="30" presetID="2" presetClass="entr" presetSubtype="8" decel="100000" fill="hold" nodeType="withEffect">
                                  <p:stCondLst>
                                    <p:cond delay="50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750" fill="hold"/>
                                        <p:tgtEl>
                                          <p:spTgt spid="123"/>
                                        </p:tgtEl>
                                        <p:attrNameLst>
                                          <p:attrName>ppt_x</p:attrName>
                                        </p:attrNameLst>
                                      </p:cBhvr>
                                      <p:tavLst>
                                        <p:tav tm="0">
                                          <p:val>
                                            <p:strVal val="0-#ppt_w/2"/>
                                          </p:val>
                                        </p:tav>
                                        <p:tav tm="100000">
                                          <p:val>
                                            <p:strVal val="#ppt_x"/>
                                          </p:val>
                                        </p:tav>
                                      </p:tavLst>
                                    </p:anim>
                                    <p:anim calcmode="lin" valueType="num">
                                      <p:cBhvr additive="base">
                                        <p:cTn id="33" dur="750" fill="hold"/>
                                        <p:tgtEl>
                                          <p:spTgt spid="123"/>
                                        </p:tgtEl>
                                        <p:attrNameLst>
                                          <p:attrName>ppt_y</p:attrName>
                                        </p:attrNameLst>
                                      </p:cBhvr>
                                      <p:tavLst>
                                        <p:tav tm="0">
                                          <p:val>
                                            <p:strVal val="#ppt_y"/>
                                          </p:val>
                                        </p:tav>
                                        <p:tav tm="100000">
                                          <p:val>
                                            <p:strVal val="#ppt_y"/>
                                          </p:val>
                                        </p:tav>
                                      </p:tavLst>
                                    </p:anim>
                                  </p:childTnLst>
                                </p:cTn>
                              </p:par>
                              <p:par>
                                <p:cTn id="34" presetID="2" presetClass="entr" presetSubtype="8" decel="100000" fill="hold" nodeType="withEffect">
                                  <p:stCondLst>
                                    <p:cond delay="750"/>
                                  </p:stCondLst>
                                  <p:childTnLst>
                                    <p:set>
                                      <p:cBhvr>
                                        <p:cTn id="35" dur="1" fill="hold">
                                          <p:stCondLst>
                                            <p:cond delay="0"/>
                                          </p:stCondLst>
                                        </p:cTn>
                                        <p:tgtEl>
                                          <p:spTgt spid="122"/>
                                        </p:tgtEl>
                                        <p:attrNameLst>
                                          <p:attrName>style.visibility</p:attrName>
                                        </p:attrNameLst>
                                      </p:cBhvr>
                                      <p:to>
                                        <p:strVal val="visible"/>
                                      </p:to>
                                    </p:set>
                                    <p:anim calcmode="lin" valueType="num">
                                      <p:cBhvr additive="base">
                                        <p:cTn id="36" dur="750" fill="hold"/>
                                        <p:tgtEl>
                                          <p:spTgt spid="122"/>
                                        </p:tgtEl>
                                        <p:attrNameLst>
                                          <p:attrName>ppt_x</p:attrName>
                                        </p:attrNameLst>
                                      </p:cBhvr>
                                      <p:tavLst>
                                        <p:tav tm="0">
                                          <p:val>
                                            <p:strVal val="0-#ppt_w/2"/>
                                          </p:val>
                                        </p:tav>
                                        <p:tav tm="100000">
                                          <p:val>
                                            <p:strVal val="#ppt_x"/>
                                          </p:val>
                                        </p:tav>
                                      </p:tavLst>
                                    </p:anim>
                                    <p:anim calcmode="lin" valueType="num">
                                      <p:cBhvr additive="base">
                                        <p:cTn id="37" dur="750" fill="hold"/>
                                        <p:tgtEl>
                                          <p:spTgt spid="122"/>
                                        </p:tgtEl>
                                        <p:attrNameLst>
                                          <p:attrName>ppt_y</p:attrName>
                                        </p:attrNameLst>
                                      </p:cBhvr>
                                      <p:tavLst>
                                        <p:tav tm="0">
                                          <p:val>
                                            <p:strVal val="#ppt_y"/>
                                          </p:val>
                                        </p:tav>
                                        <p:tav tm="100000">
                                          <p:val>
                                            <p:strVal val="#ppt_y"/>
                                          </p:val>
                                        </p:tav>
                                      </p:tavLst>
                                    </p:anim>
                                  </p:childTnLst>
                                </p:cTn>
                              </p:par>
                              <p:par>
                                <p:cTn id="38" presetID="2" presetClass="entr" presetSubtype="8" decel="100000" fill="hold" nodeType="withEffect">
                                  <p:stCondLst>
                                    <p:cond delay="1000"/>
                                  </p:stCondLst>
                                  <p:childTnLst>
                                    <p:set>
                                      <p:cBhvr>
                                        <p:cTn id="39" dur="1" fill="hold">
                                          <p:stCondLst>
                                            <p:cond delay="0"/>
                                          </p:stCondLst>
                                        </p:cTn>
                                        <p:tgtEl>
                                          <p:spTgt spid="121"/>
                                        </p:tgtEl>
                                        <p:attrNameLst>
                                          <p:attrName>style.visibility</p:attrName>
                                        </p:attrNameLst>
                                      </p:cBhvr>
                                      <p:to>
                                        <p:strVal val="visible"/>
                                      </p:to>
                                    </p:set>
                                    <p:anim calcmode="lin" valueType="num">
                                      <p:cBhvr additive="base">
                                        <p:cTn id="40" dur="750" fill="hold"/>
                                        <p:tgtEl>
                                          <p:spTgt spid="121"/>
                                        </p:tgtEl>
                                        <p:attrNameLst>
                                          <p:attrName>ppt_x</p:attrName>
                                        </p:attrNameLst>
                                      </p:cBhvr>
                                      <p:tavLst>
                                        <p:tav tm="0">
                                          <p:val>
                                            <p:strVal val="0-#ppt_w/2"/>
                                          </p:val>
                                        </p:tav>
                                        <p:tav tm="100000">
                                          <p:val>
                                            <p:strVal val="#ppt_x"/>
                                          </p:val>
                                        </p:tav>
                                      </p:tavLst>
                                    </p:anim>
                                    <p:anim calcmode="lin" valueType="num">
                                      <p:cBhvr additive="base">
                                        <p:cTn id="41" dur="750" fill="hold"/>
                                        <p:tgtEl>
                                          <p:spTgt spid="121"/>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1250"/>
                                  </p:stCondLst>
                                  <p:childTnLst>
                                    <p:set>
                                      <p:cBhvr>
                                        <p:cTn id="43" dur="1" fill="hold">
                                          <p:stCondLst>
                                            <p:cond delay="0"/>
                                          </p:stCondLst>
                                        </p:cTn>
                                        <p:tgtEl>
                                          <p:spTgt spid="110"/>
                                        </p:tgtEl>
                                        <p:attrNameLst>
                                          <p:attrName>style.visibility</p:attrName>
                                        </p:attrNameLst>
                                      </p:cBhvr>
                                      <p:to>
                                        <p:strVal val="visible"/>
                                      </p:to>
                                    </p:set>
                                    <p:anim calcmode="lin" valueType="num">
                                      <p:cBhvr additive="base">
                                        <p:cTn id="44" dur="750" fill="hold"/>
                                        <p:tgtEl>
                                          <p:spTgt spid="110"/>
                                        </p:tgtEl>
                                        <p:attrNameLst>
                                          <p:attrName>ppt_x</p:attrName>
                                        </p:attrNameLst>
                                      </p:cBhvr>
                                      <p:tavLst>
                                        <p:tav tm="0">
                                          <p:val>
                                            <p:strVal val="1+#ppt_w/2"/>
                                          </p:val>
                                        </p:tav>
                                        <p:tav tm="100000">
                                          <p:val>
                                            <p:strVal val="#ppt_x"/>
                                          </p:val>
                                        </p:tav>
                                      </p:tavLst>
                                    </p:anim>
                                    <p:anim calcmode="lin" valueType="num">
                                      <p:cBhvr additive="base">
                                        <p:cTn id="45" dur="750" fill="hold"/>
                                        <p:tgtEl>
                                          <p:spTgt spid="110"/>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1500"/>
                                  </p:stCondLst>
                                  <p:childTnLst>
                                    <p:set>
                                      <p:cBhvr>
                                        <p:cTn id="47" dur="1" fill="hold">
                                          <p:stCondLst>
                                            <p:cond delay="0"/>
                                          </p:stCondLst>
                                        </p:cTn>
                                        <p:tgtEl>
                                          <p:spTgt spid="113"/>
                                        </p:tgtEl>
                                        <p:attrNameLst>
                                          <p:attrName>style.visibility</p:attrName>
                                        </p:attrNameLst>
                                      </p:cBhvr>
                                      <p:to>
                                        <p:strVal val="visible"/>
                                      </p:to>
                                    </p:set>
                                    <p:anim calcmode="lin" valueType="num">
                                      <p:cBhvr additive="base">
                                        <p:cTn id="48" dur="750" fill="hold"/>
                                        <p:tgtEl>
                                          <p:spTgt spid="113"/>
                                        </p:tgtEl>
                                        <p:attrNameLst>
                                          <p:attrName>ppt_x</p:attrName>
                                        </p:attrNameLst>
                                      </p:cBhvr>
                                      <p:tavLst>
                                        <p:tav tm="0">
                                          <p:val>
                                            <p:strVal val="1+#ppt_w/2"/>
                                          </p:val>
                                        </p:tav>
                                        <p:tav tm="100000">
                                          <p:val>
                                            <p:strVal val="#ppt_x"/>
                                          </p:val>
                                        </p:tav>
                                      </p:tavLst>
                                    </p:anim>
                                    <p:anim calcmode="lin" valueType="num">
                                      <p:cBhvr additive="base">
                                        <p:cTn id="49" dur="750" fill="hold"/>
                                        <p:tgtEl>
                                          <p:spTgt spid="113"/>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1750"/>
                                  </p:stCondLst>
                                  <p:childTnLst>
                                    <p:set>
                                      <p:cBhvr>
                                        <p:cTn id="51" dur="1" fill="hold">
                                          <p:stCondLst>
                                            <p:cond delay="0"/>
                                          </p:stCondLst>
                                        </p:cTn>
                                        <p:tgtEl>
                                          <p:spTgt spid="116"/>
                                        </p:tgtEl>
                                        <p:attrNameLst>
                                          <p:attrName>style.visibility</p:attrName>
                                        </p:attrNameLst>
                                      </p:cBhvr>
                                      <p:to>
                                        <p:strVal val="visible"/>
                                      </p:to>
                                    </p:set>
                                    <p:anim calcmode="lin" valueType="num">
                                      <p:cBhvr additive="base">
                                        <p:cTn id="52" dur="750" fill="hold"/>
                                        <p:tgtEl>
                                          <p:spTgt spid="116"/>
                                        </p:tgtEl>
                                        <p:attrNameLst>
                                          <p:attrName>ppt_x</p:attrName>
                                        </p:attrNameLst>
                                      </p:cBhvr>
                                      <p:tavLst>
                                        <p:tav tm="0">
                                          <p:val>
                                            <p:strVal val="1+#ppt_w/2"/>
                                          </p:val>
                                        </p:tav>
                                        <p:tav tm="100000">
                                          <p:val>
                                            <p:strVal val="#ppt_x"/>
                                          </p:val>
                                        </p:tav>
                                      </p:tavLst>
                                    </p:anim>
                                    <p:anim calcmode="lin" valueType="num">
                                      <p:cBhvr additive="base">
                                        <p:cTn id="53" dur="750" fill="hold"/>
                                        <p:tgtEl>
                                          <p:spTgt spid="116"/>
                                        </p:tgtEl>
                                        <p:attrNameLst>
                                          <p:attrName>ppt_y</p:attrName>
                                        </p:attrNameLst>
                                      </p:cBhvr>
                                      <p:tavLst>
                                        <p:tav tm="0">
                                          <p:val>
                                            <p:strVal val="#ppt_y"/>
                                          </p:val>
                                        </p:tav>
                                        <p:tav tm="100000">
                                          <p:val>
                                            <p:strVal val="#ppt_y"/>
                                          </p:val>
                                        </p:tav>
                                      </p:tavLst>
                                    </p:anim>
                                  </p:childTnLst>
                                </p:cTn>
                              </p:par>
                              <p:par>
                                <p:cTn id="54" presetID="2" presetClass="entr" presetSubtype="4" decel="10000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1000" fill="hold"/>
                                        <p:tgtEl>
                                          <p:spTgt spid="4"/>
                                        </p:tgtEl>
                                        <p:attrNameLst>
                                          <p:attrName>ppt_x</p:attrName>
                                        </p:attrNameLst>
                                      </p:cBhvr>
                                      <p:tavLst>
                                        <p:tav tm="0">
                                          <p:val>
                                            <p:strVal val="#ppt_x"/>
                                          </p:val>
                                        </p:tav>
                                        <p:tav tm="100000">
                                          <p:val>
                                            <p:strVal val="#ppt_x"/>
                                          </p:val>
                                        </p:tav>
                                      </p:tavLst>
                                    </p:anim>
                                    <p:anim calcmode="lin" valueType="num">
                                      <p:cBhvr additive="base">
                                        <p:cTn id="5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theme/theme1.xml><?xml version="1.0" encoding="utf-8"?>
<a:theme xmlns:a="http://schemas.openxmlformats.org/drawingml/2006/main" name="Office Theme">
  <a:themeElements>
    <a:clrScheme name="Custom 4">
      <a:dk1>
        <a:srgbClr val="12253D"/>
      </a:dk1>
      <a:lt1>
        <a:sysClr val="window" lastClr="FFFFFF"/>
      </a:lt1>
      <a:dk2>
        <a:srgbClr val="12253D"/>
      </a:dk2>
      <a:lt2>
        <a:srgbClr val="98B3DD"/>
      </a:lt2>
      <a:accent1>
        <a:srgbClr val="E28D26"/>
      </a:accent1>
      <a:accent2>
        <a:srgbClr val="949494"/>
      </a:accent2>
      <a:accent3>
        <a:srgbClr val="777777"/>
      </a:accent3>
      <a:accent4>
        <a:srgbClr val="777777"/>
      </a:accent4>
      <a:accent5>
        <a:srgbClr val="565656"/>
      </a:accent5>
      <a:accent6>
        <a:srgbClr val="525252"/>
      </a:accent6>
      <a:hlink>
        <a:srgbClr val="E28D26"/>
      </a:hlink>
      <a:folHlink>
        <a:srgbClr val="771516"/>
      </a:folHlink>
    </a:clrScheme>
    <a:fontScheme name="Custom 5">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59B2B7ECDD9E4193405F169971AC67" ma:contentTypeVersion="17" ma:contentTypeDescription="Create a new document." ma:contentTypeScope="" ma:versionID="651d29c66fe9f605fa38dca1833649d8">
  <xsd:schema xmlns:xsd="http://www.w3.org/2001/XMLSchema" xmlns:xs="http://www.w3.org/2001/XMLSchema" xmlns:p="http://schemas.microsoft.com/office/2006/metadata/properties" xmlns:ns3="3909c076-d6a8-49fd-bfe2-061d35f0eb29" xmlns:ns4="ef8d8aef-50f9-4582-ab40-5fa2475fd01d" targetNamespace="http://schemas.microsoft.com/office/2006/metadata/properties" ma:root="true" ma:fieldsID="3d942068a1b2043ce03de55f40acf4ce" ns3:_="" ns4:_="">
    <xsd:import namespace="3909c076-d6a8-49fd-bfe2-061d35f0eb29"/>
    <xsd:import namespace="ef8d8aef-50f9-4582-ab40-5fa2475fd01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9c076-d6a8-49fd-bfe2-061d35f0eb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8d8aef-50f9-4582-ab40-5fa2475fd01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f8d8aef-50f9-4582-ab40-5fa2475fd01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461245-0F0A-4646-BC76-F0B7DD13F6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09c076-d6a8-49fd-bfe2-061d35f0eb29"/>
    <ds:schemaRef ds:uri="ef8d8aef-50f9-4582-ab40-5fa2475fd0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C236B4-FA83-4CA7-81F4-583EF98DC32B}">
  <ds:schemaRefs>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ef8d8aef-50f9-4582-ab40-5fa2475fd01d"/>
    <ds:schemaRef ds:uri="3909c076-d6a8-49fd-bfe2-061d35f0eb29"/>
    <ds:schemaRef ds:uri="http://purl.org/dc/elements/1.1/"/>
  </ds:schemaRefs>
</ds:datastoreItem>
</file>

<file path=customXml/itemProps3.xml><?xml version="1.0" encoding="utf-8"?>
<ds:datastoreItem xmlns:ds="http://schemas.openxmlformats.org/officeDocument/2006/customXml" ds:itemID="{635C4B5F-43F6-4135-A740-2BFD74F1F3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2257</TotalTime>
  <Words>2052</Words>
  <Application>Microsoft Office PowerPoint</Application>
  <PresentationFormat>Widescreen</PresentationFormat>
  <Paragraphs>211</Paragraphs>
  <Slides>18</Slides>
  <Notes>17</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Gill Sans</vt:lpstr>
      <vt:lpstr>Open Sans</vt:lpstr>
      <vt:lpstr>Open Sans Light</vt:lpstr>
      <vt:lpstr>Proxima Nova</vt:lpstr>
      <vt:lpstr>Segoe UI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Bayu Kresna</dc:creator>
  <cp:lastModifiedBy>Jeremy Lee</cp:lastModifiedBy>
  <cp:revision>12</cp:revision>
  <dcterms:created xsi:type="dcterms:W3CDTF">2019-02-23T10:22:09Z</dcterms:created>
  <dcterms:modified xsi:type="dcterms:W3CDTF">2024-05-29T15:51:57Z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0x0101008259B2B7ECDD9E4193405F169971AC67</vt:lpwstr>
  </property>
</Properties>
</file>